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274320"/>
            <a:ext cx="0" cy="4064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12700" y="-274320"/>
            <a:ext cx="0" cy="40640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246366" y="-132080"/>
            <a:ext cx="0" cy="4064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259066" y="-132080"/>
            <a:ext cx="0" cy="4064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132080"/>
            <a:ext cx="246366" cy="14224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274320"/>
            <a:ext cx="246366" cy="14224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12700" y="132080"/>
            <a:ext cx="246366" cy="14224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12700" y="-274320"/>
            <a:ext cx="246366" cy="14224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132080"/>
            <a:ext cx="12700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246366" y="274320"/>
            <a:ext cx="127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274320"/>
            <a:ext cx="127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246366" y="-132080"/>
            <a:ext cx="127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533" y="-40132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32x32x1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1084566" y="-240029"/>
            <a:ext cx="0" cy="3555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1137817" y="-240029"/>
            <a:ext cx="0" cy="3555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1300137" y="-115570"/>
            <a:ext cx="0" cy="3555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1353388" y="-115570"/>
            <a:ext cx="0" cy="3555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1084566" y="115570"/>
            <a:ext cx="215571" cy="12445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1084566" y="-240029"/>
            <a:ext cx="215571" cy="12445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1137817" y="115570"/>
            <a:ext cx="215571" cy="12445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1137817" y="-240029"/>
            <a:ext cx="215571" cy="12445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1084566" y="115570"/>
            <a:ext cx="53251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1300137" y="240029"/>
            <a:ext cx="5325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1084566" y="-240029"/>
            <a:ext cx="5325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1300137" y="-115570"/>
            <a:ext cx="5325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18977" y="-3670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28x28x6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2178888" y="-120014"/>
            <a:ext cx="0" cy="1777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2232139" y="-120014"/>
            <a:ext cx="0" cy="1777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2286674" y="-57785"/>
            <a:ext cx="0" cy="1777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2339924" y="-57785"/>
            <a:ext cx="0" cy="1777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2178888" y="57785"/>
            <a:ext cx="107786" cy="6222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2178888" y="-120014"/>
            <a:ext cx="107786" cy="6222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2232139" y="57785"/>
            <a:ext cx="107785" cy="6222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2232139" y="-120014"/>
            <a:ext cx="107785" cy="6222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2178888" y="57785"/>
            <a:ext cx="53251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2286674" y="120014"/>
            <a:ext cx="5325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2178888" y="-120014"/>
            <a:ext cx="53251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2286674" y="-57785"/>
            <a:ext cx="5325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59406" y="-2470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14x14x6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3165424" y="-85725"/>
            <a:ext cx="0" cy="1270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3282132" y="-85725"/>
            <a:ext cx="0" cy="12700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3242414" y="-41275"/>
            <a:ext cx="0" cy="1270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3359122" y="-41275"/>
            <a:ext cx="0" cy="12700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3165424" y="41275"/>
            <a:ext cx="76990" cy="4445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3165424" y="-85725"/>
            <a:ext cx="76990" cy="4445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3282132" y="41275"/>
            <a:ext cx="76990" cy="4445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3282132" y="-85725"/>
            <a:ext cx="76990" cy="4445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3165424" y="41275"/>
            <a:ext cx="116708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3242414" y="85725"/>
            <a:ext cx="116708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3165424" y="-85725"/>
            <a:ext cx="116708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3242414" y="-41275"/>
            <a:ext cx="116708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62273" y="-2127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10x10x16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4184622" y="-42862"/>
            <a:ext cx="0" cy="634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4301329" y="-42862"/>
            <a:ext cx="0" cy="63499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4223116" y="-20637"/>
            <a:ext cx="0" cy="634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4339824" y="-20637"/>
            <a:ext cx="0" cy="63499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4184622" y="20637"/>
            <a:ext cx="38494" cy="2222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4184622" y="-42862"/>
            <a:ext cx="38494" cy="2222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4301329" y="20637"/>
            <a:ext cx="38495" cy="22225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4301329" y="-42862"/>
            <a:ext cx="38495" cy="22225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4184622" y="20637"/>
            <a:ext cx="116707" cy="0"/>
          </a:xfrm>
          <a:prstGeom prst="line">
            <a:avLst/>
          </a:prstGeom>
          <a:ln w="1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4223116" y="42862"/>
            <a:ext cx="116708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4184622" y="-42862"/>
            <a:ext cx="116707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4223116" y="-20637"/>
            <a:ext cx="116708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262223" y="-16986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5x5x16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165324" y="-766340"/>
            <a:ext cx="0" cy="153268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>
            <a:off x="5165324" y="766340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5216124" y="-766340"/>
            <a:ext cx="0" cy="153268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H="1">
            <a:off x="5165324" y="-766340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90724" y="-8933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400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6041624" y="-292495"/>
            <a:ext cx="0" cy="58499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6041624" y="292495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 flipV="1">
            <a:off x="6092424" y="-292495"/>
            <a:ext cx="0" cy="58499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 flipH="1">
            <a:off x="6041624" y="-292495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7024" y="-4194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120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6917924" y="-219885"/>
            <a:ext cx="0" cy="43977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6917924" y="219885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 flipV="1">
            <a:off x="6968724" y="-219885"/>
            <a:ext cx="0" cy="43977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 flipH="1">
            <a:off x="6917924" y="-219885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43324" y="-3468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84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7794224" y="-40065"/>
            <a:ext cx="0" cy="8013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>
            <a:off x="7794224" y="40065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 flipV="1">
            <a:off x="7845024" y="-40065"/>
            <a:ext cx="0" cy="8013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 flipH="1">
            <a:off x="7794224" y="-40065"/>
            <a:ext cx="50800" cy="0"/>
          </a:xfrm>
          <a:prstGeom prst="line">
            <a:avLst/>
          </a:prstGeom>
          <a:ln w="1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19624" y="-16706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123183" y="-42862"/>
            <a:ext cx="0" cy="634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V="1">
            <a:off x="135883" y="-42862"/>
            <a:ext cx="0" cy="63499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 flipV="1">
            <a:off x="161678" y="-20637"/>
            <a:ext cx="0" cy="634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 flipV="1">
            <a:off x="174378" y="-20637"/>
            <a:ext cx="0" cy="634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123183" y="20637"/>
            <a:ext cx="38495" cy="2222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 91"/>
          <p:cNvCxnSpPr/>
          <p:nvPr/>
        </p:nvCxnSpPr>
        <p:spPr>
          <a:xfrm>
            <a:off x="123183" y="-42862"/>
            <a:ext cx="38495" cy="2222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>
            <a:off x="135883" y="20637"/>
            <a:ext cx="38495" cy="22225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>
            <a:off x="135883" y="-42862"/>
            <a:ext cx="38495" cy="2222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>
            <a:off x="123183" y="20637"/>
            <a:ext cx="12700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>
            <a:off x="161678" y="42862"/>
            <a:ext cx="12700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123183" y="-42862"/>
            <a:ext cx="12700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161678" y="-20637"/>
            <a:ext cx="12700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 flipV="1">
            <a:off x="135883" y="-120014"/>
            <a:ext cx="1002576" cy="77152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 flipV="1">
            <a:off x="174378" y="-120014"/>
            <a:ext cx="964081" cy="162876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71816" y="57911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conv5x5, 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1816" y="756919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03" name="Connector 102"/>
          <p:cNvCxnSpPr/>
          <p:nvPr/>
        </p:nvCxnSpPr>
        <p:spPr>
          <a:xfrm flipV="1">
            <a:off x="1192352" y="-17145"/>
            <a:ext cx="0" cy="2540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 flipV="1">
            <a:off x="1245603" y="-17145"/>
            <a:ext cx="0" cy="2540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 flipV="1">
            <a:off x="1207750" y="-8255"/>
            <a:ext cx="0" cy="2540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 flipV="1">
            <a:off x="1261000" y="-8255"/>
            <a:ext cx="0" cy="2540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>
            <a:off x="1192352" y="8255"/>
            <a:ext cx="15398" cy="889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>
            <a:off x="1192352" y="-17145"/>
            <a:ext cx="15398" cy="889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>
            <a:off x="1245603" y="8255"/>
            <a:ext cx="15397" cy="889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1245603" y="-17145"/>
            <a:ext cx="15397" cy="889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1192352" y="8255"/>
            <a:ext cx="53251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207750" y="17145"/>
            <a:ext cx="53250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192352" y="-17145"/>
            <a:ext cx="53251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1207750" y="-8255"/>
            <a:ext cx="53250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 flipV="1">
            <a:off x="1245603" y="-60007"/>
            <a:ext cx="960231" cy="42862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 flipV="1">
            <a:off x="1261000" y="-60007"/>
            <a:ext cx="944834" cy="77152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766138" y="5448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766138" y="72263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119" name="Connector 118"/>
          <p:cNvCxnSpPr/>
          <p:nvPr/>
        </p:nvCxnSpPr>
        <p:spPr>
          <a:xfrm flipV="1">
            <a:off x="2232781" y="-42862"/>
            <a:ext cx="0" cy="634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 flipV="1">
            <a:off x="2286031" y="-42862"/>
            <a:ext cx="0" cy="63499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2271276" y="-20637"/>
            <a:ext cx="0" cy="634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2324526" y="-20637"/>
            <a:ext cx="0" cy="63499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>
            <a:off x="2232781" y="20637"/>
            <a:ext cx="38495" cy="2222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>
            <a:off x="2232781" y="-42862"/>
            <a:ext cx="38495" cy="2222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2286031" y="20637"/>
            <a:ext cx="38495" cy="22225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>
            <a:off x="2286031" y="-42862"/>
            <a:ext cx="38495" cy="22225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2232781" y="20637"/>
            <a:ext cx="53250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2271276" y="42862"/>
            <a:ext cx="53250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2232781" y="-42862"/>
            <a:ext cx="53250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2271276" y="-20637"/>
            <a:ext cx="53250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>
            <a:off x="2286031" y="-42862"/>
            <a:ext cx="898641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V="1">
            <a:off x="2324526" y="-42862"/>
            <a:ext cx="860146" cy="85724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752674" y="4248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conv5x5, 16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752674" y="6026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35" name="Connector 134"/>
          <p:cNvCxnSpPr/>
          <p:nvPr/>
        </p:nvCxnSpPr>
        <p:spPr>
          <a:xfrm flipV="1">
            <a:off x="3203919" y="-17145"/>
            <a:ext cx="0" cy="2540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 flipV="1">
            <a:off x="3320627" y="-17145"/>
            <a:ext cx="0" cy="2540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 flipV="1">
            <a:off x="3219317" y="-8255"/>
            <a:ext cx="0" cy="2540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 flipV="1">
            <a:off x="3336025" y="-8255"/>
            <a:ext cx="0" cy="2540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>
            <a:off x="3203919" y="8255"/>
            <a:ext cx="15398" cy="889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>
            <a:off x="3203919" y="-17145"/>
            <a:ext cx="15398" cy="889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>
            <a:off x="3320627" y="8255"/>
            <a:ext cx="15398" cy="889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>
            <a:off x="3320627" y="-17145"/>
            <a:ext cx="15398" cy="889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3203919" y="8255"/>
            <a:ext cx="116708" cy="0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>
            <a:off x="3219317" y="17145"/>
            <a:ext cx="116708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>
            <a:off x="3203919" y="-17145"/>
            <a:ext cx="116708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>
            <a:off x="3219317" y="-8255"/>
            <a:ext cx="116708" cy="0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 flipV="1">
            <a:off x="3320627" y="-21431"/>
            <a:ext cx="873618" cy="4286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 flipV="1">
            <a:off x="3336025" y="-21431"/>
            <a:ext cx="858220" cy="38576"/>
          </a:xfrm>
          <a:prstGeom prst="line">
            <a:avLst/>
          </a:prstGeom>
          <a:ln w="1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71872" y="3905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71872" y="56832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752574" y="10711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752574" y="10711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153" name="Connector 152"/>
          <p:cNvCxnSpPr/>
          <p:nvPr/>
        </p:nvCxnSpPr>
        <p:spPr>
          <a:xfrm>
            <a:off x="5216124" y="-766340"/>
            <a:ext cx="825500" cy="620093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 153"/>
          <p:cNvCxnSpPr/>
          <p:nvPr/>
        </p:nvCxnSpPr>
        <p:spPr>
          <a:xfrm flipV="1">
            <a:off x="5216124" y="-146247"/>
            <a:ext cx="825500" cy="912587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628874" y="10711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156" name="Connector 155"/>
          <p:cNvCxnSpPr/>
          <p:nvPr/>
        </p:nvCxnSpPr>
        <p:spPr>
          <a:xfrm>
            <a:off x="5216124" y="-766340"/>
            <a:ext cx="825500" cy="620093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 flipV="1">
            <a:off x="5216124" y="-146247"/>
            <a:ext cx="825500" cy="912587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628874" y="107114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159" name="Connector 158"/>
          <p:cNvCxnSpPr/>
          <p:nvPr/>
        </p:nvCxnSpPr>
        <p:spPr>
          <a:xfrm>
            <a:off x="6092424" y="-292495"/>
            <a:ext cx="825500" cy="182553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 flipV="1">
            <a:off x="6092424" y="-109942"/>
            <a:ext cx="825500" cy="402437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505174" y="5972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162" name="Connector 161"/>
          <p:cNvCxnSpPr/>
          <p:nvPr/>
        </p:nvCxnSpPr>
        <p:spPr>
          <a:xfrm>
            <a:off x="6092424" y="-292495"/>
            <a:ext cx="825500" cy="182553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 flipV="1">
            <a:off x="6092424" y="-109942"/>
            <a:ext cx="825500" cy="402437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505174" y="59729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165" name="Connector 164"/>
          <p:cNvCxnSpPr/>
          <p:nvPr/>
        </p:nvCxnSpPr>
        <p:spPr>
          <a:xfrm>
            <a:off x="6968724" y="-219885"/>
            <a:ext cx="825500" cy="199853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 flipV="1">
            <a:off x="6968724" y="-20032"/>
            <a:ext cx="825500" cy="239917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381474" y="5246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168" name="Connector 167"/>
          <p:cNvCxnSpPr/>
          <p:nvPr/>
        </p:nvCxnSpPr>
        <p:spPr>
          <a:xfrm>
            <a:off x="6968724" y="-219885"/>
            <a:ext cx="825500" cy="199853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 168"/>
          <p:cNvCxnSpPr/>
          <p:nvPr/>
        </p:nvCxnSpPr>
        <p:spPr>
          <a:xfrm flipV="1">
            <a:off x="6968724" y="-20032"/>
            <a:ext cx="825500" cy="239917"/>
          </a:xfrm>
          <a:prstGeom prst="line">
            <a:avLst/>
          </a:prstGeom>
          <a:ln w="1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81474" y="5246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