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920239"/>
            <a:ext cx="0" cy="2844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920239"/>
            <a:ext cx="0" cy="28447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724568" y="-924560"/>
            <a:ext cx="0" cy="2844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749119" y="-924560"/>
            <a:ext cx="0" cy="2844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924560"/>
            <a:ext cx="1724568" cy="99567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920239"/>
            <a:ext cx="1724568" cy="99567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924560"/>
            <a:ext cx="1724568" cy="99567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920239"/>
            <a:ext cx="1724568" cy="99567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924560"/>
            <a:ext cx="24551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24568" y="1920239"/>
            <a:ext cx="245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920239"/>
            <a:ext cx="245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724568" y="-924560"/>
            <a:ext cx="245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4559" y="-2047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224x224x3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384119" y="-934402"/>
            <a:ext cx="0" cy="13842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580531" y="-934402"/>
            <a:ext cx="0" cy="13842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3223307" y="-449897"/>
            <a:ext cx="0" cy="13842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419718" y="-449897"/>
            <a:ext cx="0" cy="13842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384119" y="449897"/>
            <a:ext cx="839188" cy="48450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384119" y="-934402"/>
            <a:ext cx="839188" cy="48450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580531" y="449897"/>
            <a:ext cx="839187" cy="48450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580531" y="-934402"/>
            <a:ext cx="839187" cy="48450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384119" y="449897"/>
            <a:ext cx="196412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223307" y="934402"/>
            <a:ext cx="19641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384119" y="-934402"/>
            <a:ext cx="19641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223307" y="-449897"/>
            <a:ext cx="19641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919" y="-10614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109x109x96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4054718" y="-462914"/>
            <a:ext cx="0" cy="685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4251129" y="-462914"/>
            <a:ext cx="0" cy="6857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4470462" y="-222885"/>
            <a:ext cx="0" cy="6858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666873" y="-222885"/>
            <a:ext cx="0" cy="6858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054718" y="222885"/>
            <a:ext cx="415744" cy="24003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4054718" y="-462914"/>
            <a:ext cx="415744" cy="24002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4251129" y="222885"/>
            <a:ext cx="415744" cy="24003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4251129" y="-462914"/>
            <a:ext cx="415744" cy="24002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4054718" y="222885"/>
            <a:ext cx="196411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4470462" y="462915"/>
            <a:ext cx="19641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4054718" y="-462914"/>
            <a:ext cx="19641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4470462" y="-222885"/>
            <a:ext cx="19641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0796" y="-5899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54x54x96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5301873" y="-231457"/>
            <a:ext cx="0" cy="3428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5655665" y="-231457"/>
            <a:ext cx="0" cy="3428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5509745" y="-111442"/>
            <a:ext cx="0" cy="3428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5863537" y="-111442"/>
            <a:ext cx="0" cy="3428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5301873" y="111442"/>
            <a:ext cx="207872" cy="12001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5301873" y="-231457"/>
            <a:ext cx="207872" cy="12001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5655665" y="111442"/>
            <a:ext cx="207872" cy="12001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5655665" y="-231457"/>
            <a:ext cx="207872" cy="12001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5301873" y="111442"/>
            <a:ext cx="353792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5509745" y="231457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5301873" y="-231457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5509745" y="-111442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82705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6498537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6852329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6598624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952415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6498537" y="53657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6498537" y="-111442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852329" y="53657"/>
            <a:ext cx="100086" cy="5778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6852329" y="-111442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6498537" y="53657"/>
            <a:ext cx="353792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6598624" y="111442"/>
            <a:ext cx="35379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6498537" y="-111442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6598624" y="-53657"/>
            <a:ext cx="35379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5476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7587415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8038650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7687502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8138737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7587415" y="53657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7587415" y="-111442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8038650" y="53657"/>
            <a:ext cx="100087" cy="5778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8038650" y="-111442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7587415" y="53657"/>
            <a:ext cx="451235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7687502" y="111442"/>
            <a:ext cx="451235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7587415" y="-111442"/>
            <a:ext cx="451235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7687502" y="-53657"/>
            <a:ext cx="451235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63076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8773737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9224971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8873823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9325058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8773737" y="53657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8773737" y="-111442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9224971" y="53657"/>
            <a:ext cx="100087" cy="5778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9224971" y="-111442"/>
            <a:ext cx="100087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8773737" y="53657"/>
            <a:ext cx="451234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8873823" y="111442"/>
            <a:ext cx="451235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8773737" y="-111442"/>
            <a:ext cx="451234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8873823" y="-53657"/>
            <a:ext cx="451235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4939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9960058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0313850" y="-111442"/>
            <a:ext cx="0" cy="1650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0060144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0413936" y="-53657"/>
            <a:ext cx="0" cy="1650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9960058" y="53657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9960058" y="-111442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0313850" y="53657"/>
            <a:ext cx="100086" cy="5778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0313850" y="-111442"/>
            <a:ext cx="100086" cy="5778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9960058" y="53657"/>
            <a:ext cx="353792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0060144" y="111442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9960058" y="-111442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0060144" y="-53657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18699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1048936" y="-51435"/>
            <a:ext cx="0" cy="762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1402728" y="-51435"/>
            <a:ext cx="0" cy="7620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1095130" y="-24765"/>
            <a:ext cx="0" cy="762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1448922" y="-24765"/>
            <a:ext cx="0" cy="762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1048936" y="24765"/>
            <a:ext cx="46194" cy="2667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1048936" y="-51435"/>
            <a:ext cx="46194" cy="2667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1402728" y="24765"/>
            <a:ext cx="46194" cy="2667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1402728" y="-51435"/>
            <a:ext cx="46194" cy="2667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1048936" y="24765"/>
            <a:ext cx="353792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1095130" y="51435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1048936" y="-51435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1095130" y="-24765"/>
            <a:ext cx="353792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248929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6x6x256</a:t>
            </a:r>
          </a:p>
        </p:txBody>
      </p:sp>
      <p:cxnSp>
        <p:nvCxnSpPr>
          <p:cNvPr id="119" name="Connector 118"/>
          <p:cNvCxnSpPr/>
          <p:nvPr/>
        </p:nvCxnSpPr>
        <p:spPr>
          <a:xfrm>
            <a:off x="12083922" y="-1518795"/>
            <a:ext cx="0" cy="303759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12083922" y="151879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2134722" y="-1518795"/>
            <a:ext cx="0" cy="303759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H="1">
            <a:off x="12083922" y="-151879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109322" y="-16457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9216</a:t>
            </a:r>
          </a:p>
        </p:txBody>
      </p:sp>
      <p:cxnSp>
        <p:nvCxnSpPr>
          <p:cNvPr id="124" name="Connector 123"/>
          <p:cNvCxnSpPr/>
          <p:nvPr/>
        </p:nvCxnSpPr>
        <p:spPr>
          <a:xfrm>
            <a:off x="12769722" y="-933662"/>
            <a:ext cx="0" cy="186732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2769722" y="933662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12820522" y="-933662"/>
            <a:ext cx="0" cy="186732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H="1">
            <a:off x="12769722" y="-933662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79512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29" name="Connector 128"/>
          <p:cNvCxnSpPr/>
          <p:nvPr/>
        </p:nvCxnSpPr>
        <p:spPr>
          <a:xfrm>
            <a:off x="13455522" y="-933662"/>
            <a:ext cx="0" cy="186732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3455522" y="933662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13506322" y="-933662"/>
            <a:ext cx="0" cy="186732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13455522" y="-933662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48092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34" name="Connector 133"/>
          <p:cNvCxnSpPr/>
          <p:nvPr/>
        </p:nvCxnSpPr>
        <p:spPr>
          <a:xfrm>
            <a:off x="14141322" y="-400657"/>
            <a:ext cx="0" cy="80131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4141322" y="400657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14192122" y="-400657"/>
            <a:ext cx="0" cy="801314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H="1">
            <a:off x="14141322" y="-400657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166722" y="-5276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1000</a:t>
            </a:r>
          </a:p>
        </p:txBody>
      </p:sp>
      <p:cxnSp>
        <p:nvCxnSpPr>
          <p:cNvPr id="139" name="Connector 138"/>
          <p:cNvCxnSpPr/>
          <p:nvPr/>
        </p:nvCxnSpPr>
        <p:spPr>
          <a:xfrm flipV="1">
            <a:off x="862284" y="-60007"/>
            <a:ext cx="0" cy="888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886835" y="-60007"/>
            <a:ext cx="0" cy="888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916176" y="-28892"/>
            <a:ext cx="0" cy="888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940728" y="-28892"/>
            <a:ext cx="0" cy="888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862284" y="28892"/>
            <a:ext cx="53892" cy="3111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862284" y="-60007"/>
            <a:ext cx="53892" cy="3111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886835" y="28892"/>
            <a:ext cx="53893" cy="3111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886835" y="-60007"/>
            <a:ext cx="53893" cy="3111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862284" y="28892"/>
            <a:ext cx="24551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916176" y="60007"/>
            <a:ext cx="2455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862284" y="-60007"/>
            <a:ext cx="2455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916176" y="-28892"/>
            <a:ext cx="2455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 flipV="1">
            <a:off x="886835" y="-467201"/>
            <a:ext cx="1707081" cy="40719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940728" y="-467201"/>
            <a:ext cx="1653188" cy="527208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6619" y="22250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conv7x7, 96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66619" y="24028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55" name="Connector 154"/>
          <p:cNvCxnSpPr/>
          <p:nvPr/>
        </p:nvCxnSpPr>
        <p:spPr>
          <a:xfrm flipV="1">
            <a:off x="2803713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3000124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826810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3023221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2803713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803713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3000124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3000124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803713" y="12382"/>
            <a:ext cx="196411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826810" y="25717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803713" y="-25717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826810" y="-12382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 flipV="1">
            <a:off x="3000124" y="-231457"/>
            <a:ext cx="1158530" cy="20574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3023221" y="-231457"/>
            <a:ext cx="1135433" cy="25717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37218" y="12392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37218" y="14170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1" name="Connector 170"/>
          <p:cNvCxnSpPr/>
          <p:nvPr/>
        </p:nvCxnSpPr>
        <p:spPr>
          <a:xfrm flipV="1">
            <a:off x="4262590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4459001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4301085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4497496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4262590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4262590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4459001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4459001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4262590" y="20637"/>
            <a:ext cx="196411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4301085" y="42862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4262590" y="-42862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4301085" y="-20637"/>
            <a:ext cx="19641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4459001" y="-115728"/>
            <a:ext cx="894840" cy="72866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4497496" y="-115728"/>
            <a:ext cx="856345" cy="1585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984373" y="7677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256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84373" y="94551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87" name="Connector 186"/>
          <p:cNvCxnSpPr/>
          <p:nvPr/>
        </p:nvCxnSpPr>
        <p:spPr>
          <a:xfrm flipV="1">
            <a:off x="5405809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5759601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5428906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5782698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5405809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5405809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5759601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5759601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5405809" y="12382"/>
            <a:ext cx="353792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5428906" y="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5405809" y="-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5428906" y="-12382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5759601" y="-55721"/>
            <a:ext cx="763958" cy="3000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5782698" y="-55721"/>
            <a:ext cx="740861" cy="81438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181037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181037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03" name="Connector 202"/>
          <p:cNvCxnSpPr/>
          <p:nvPr/>
        </p:nvCxnSpPr>
        <p:spPr>
          <a:xfrm flipV="1">
            <a:off x="6548580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6902372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6571677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6925469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6548580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6548580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6902372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6902372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6548580" y="12382"/>
            <a:ext cx="353792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6571677" y="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6548580" y="-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6571677" y="-12382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 flipV="1">
            <a:off x="6902372" y="-55721"/>
            <a:ext cx="710065" cy="3000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 flipV="1">
            <a:off x="6925469" y="-55721"/>
            <a:ext cx="686968" cy="81438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7269915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269915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19" name="Connector 218"/>
          <p:cNvCxnSpPr/>
          <p:nvPr/>
        </p:nvCxnSpPr>
        <p:spPr>
          <a:xfrm flipV="1">
            <a:off x="7637459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8088693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7660556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8111790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>
            <a:off x="7637459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>
            <a:off x="7637459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>
            <a:off x="8088693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>
            <a:off x="8088693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7637459" y="12382"/>
            <a:ext cx="451234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7660556" y="25717"/>
            <a:ext cx="451234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7637459" y="-25717"/>
            <a:ext cx="451234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7660556" y="-12382"/>
            <a:ext cx="451234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 flipV="1">
            <a:off x="8088693" y="-55721"/>
            <a:ext cx="710065" cy="3000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 flipV="1">
            <a:off x="8111790" y="-55721"/>
            <a:ext cx="686968" cy="81438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845623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45623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35" name="Connector 234"/>
          <p:cNvCxnSpPr/>
          <p:nvPr/>
        </p:nvCxnSpPr>
        <p:spPr>
          <a:xfrm flipV="1">
            <a:off x="8823780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9275015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8846877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9298111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>
            <a:off x="8823780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8823780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9275015" y="12382"/>
            <a:ext cx="23096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9275015" y="-25717"/>
            <a:ext cx="23096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8823780" y="12382"/>
            <a:ext cx="451235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8846877" y="25717"/>
            <a:ext cx="451234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8823780" y="-25717"/>
            <a:ext cx="451235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8846877" y="-12382"/>
            <a:ext cx="451234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 flipV="1">
            <a:off x="9275015" y="-55721"/>
            <a:ext cx="710064" cy="3000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 flipV="1">
            <a:off x="9298111" y="-55721"/>
            <a:ext cx="686968" cy="81438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9642558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642558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1" name="Connector 250"/>
          <p:cNvCxnSpPr/>
          <p:nvPr/>
        </p:nvCxnSpPr>
        <p:spPr>
          <a:xfrm flipV="1">
            <a:off x="10010101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V="1">
            <a:off x="10363893" y="-25717"/>
            <a:ext cx="0" cy="380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 flipV="1">
            <a:off x="10033198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 flipV="1">
            <a:off x="10386990" y="-12382"/>
            <a:ext cx="0" cy="380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>
            <a:off x="10010101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>
            <a:off x="10010101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>
            <a:off x="10363893" y="12382"/>
            <a:ext cx="23097" cy="1333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>
            <a:off x="10363893" y="-25717"/>
            <a:ext cx="23097" cy="1333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>
            <a:off x="10010101" y="12382"/>
            <a:ext cx="353792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10033198" y="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10010101" y="-25717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10033198" y="-12382"/>
            <a:ext cx="3537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10363893" y="-25717"/>
            <a:ext cx="696592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 flipV="1">
            <a:off x="10386990" y="-25717"/>
            <a:ext cx="673495" cy="5143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0731436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0731436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17664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17664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69" name="Connector 268"/>
          <p:cNvCxnSpPr/>
          <p:nvPr/>
        </p:nvCxnSpPr>
        <p:spPr>
          <a:xfrm>
            <a:off x="12134722" y="-1518795"/>
            <a:ext cx="635000" cy="1051964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12134722" y="-466831"/>
            <a:ext cx="635000" cy="1985626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24522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2" name="Connector 271"/>
          <p:cNvCxnSpPr/>
          <p:nvPr/>
        </p:nvCxnSpPr>
        <p:spPr>
          <a:xfrm>
            <a:off x="12134722" y="-1518795"/>
            <a:ext cx="635000" cy="1051964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 flipV="1">
            <a:off x="12134722" y="-466831"/>
            <a:ext cx="635000" cy="1985626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24522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5" name="Connector 274"/>
          <p:cNvCxnSpPr/>
          <p:nvPr/>
        </p:nvCxnSpPr>
        <p:spPr>
          <a:xfrm>
            <a:off x="12820522" y="-933662"/>
            <a:ext cx="635000" cy="466831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2820522" y="-466831"/>
            <a:ext cx="635000" cy="140049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31380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8" name="Connector 277"/>
          <p:cNvCxnSpPr/>
          <p:nvPr/>
        </p:nvCxnSpPr>
        <p:spPr>
          <a:xfrm>
            <a:off x="12820522" y="-933662"/>
            <a:ext cx="635000" cy="466831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 flipV="1">
            <a:off x="12820522" y="-466831"/>
            <a:ext cx="635000" cy="140049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31380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1" name="Connector 280"/>
          <p:cNvCxnSpPr/>
          <p:nvPr/>
        </p:nvCxnSpPr>
        <p:spPr>
          <a:xfrm>
            <a:off x="13506322" y="-933662"/>
            <a:ext cx="635000" cy="733334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 flipV="1">
            <a:off x="13506322" y="-200328"/>
            <a:ext cx="635000" cy="113399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38238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4" name="Connector 283"/>
          <p:cNvCxnSpPr/>
          <p:nvPr/>
        </p:nvCxnSpPr>
        <p:spPr>
          <a:xfrm>
            <a:off x="13506322" y="-933662"/>
            <a:ext cx="635000" cy="733334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 flipV="1">
            <a:off x="13506322" y="-200328"/>
            <a:ext cx="635000" cy="113399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38238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