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9B4C-CC80-4A23-9985-A5029AFE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F614D-9491-4C2A-BE95-6A15F3CE3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BA0D-473A-44D6-B114-015C8934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657-C366-4E7C-A792-CF5885E8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4C8E-D993-46D4-AD70-7D3BF76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D230-87C9-4191-91C1-73D28B7C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2CD8B-3EFF-47E0-AC56-BEAB0C6C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F9A5-B19C-465E-A02D-1C22997F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57ED-5AB1-4333-9CC3-DC82DFF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FFB7-30CE-4B89-9328-6D286BD0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5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34F64-4E05-4BCB-95CE-1D9AC35EC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87565-3537-468A-AF9D-2A94D495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5571-637F-478B-AB47-7E957D4C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F86B-3DB8-4A18-BC2A-3B83B0A6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1576-6873-4F6D-BCF0-058F827C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2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444E-BC07-4EE9-99A1-DBE73FA8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0510-D140-4E60-AC1D-303A6A9A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1DC9-9D0E-4995-950B-3D9D48AA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C060-3579-41D2-80DF-38081F4D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4A2B-0776-472B-A9C7-09499D6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0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F99D-9A25-425A-BC9C-DA3954A2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88AE-6EAD-4EDB-B0B9-19518E9C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760F-5719-40E0-B26D-682ADD9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655B-AEA5-4EC7-AF0A-2A321786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2D16-5C78-4A0A-976B-9A444122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515B-C06A-42FC-8D26-A9456C74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779D-F213-49BE-B286-A7FD95BF2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863E-1403-4E8B-B9A2-CB5747AD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B1E7-1999-46E6-AC54-17339F51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47447-3EAA-4BF6-85CA-BAA97D51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8A446-4D85-4687-8327-BC0EA475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7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8CFF-ED72-4A8E-87F5-A180C656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5F17C-991D-454F-A4BB-8A5F9096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E3D5A-4EF3-4304-8474-0B0C92EF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47E88-C1BE-4DBC-B6E2-95C7AC242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70433-C2EF-4A2B-9D81-DFE178AF1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83421-E677-46C3-8E48-A99021D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8110A-2B41-47A0-86CA-8CC715AD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A5657-1079-404A-A816-CA2B49D6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8202-7E70-4767-B825-9628142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08096-B905-40B9-B5C8-E07A994F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61A5D-B824-4C95-A0E5-D84FCDEA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239B8-30FF-49BE-8E2C-4C87A60E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A8D64-5012-4176-84A3-235901E3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56563-5408-4E25-9B63-E6B08050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07BD9-749E-4DBA-A0DF-09017858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6C6B-A74A-4756-8826-64A23D17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7D67-F0AD-4925-B85F-258E7C7F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ADFE2-18BB-4D6F-8341-3C7C78575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8901-D76C-4B99-8900-B0650966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5FA0-3B70-4741-9162-00BE6081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FF15-2BD5-469F-BCE1-DE00D9B1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E12C-E986-45CF-A3D0-48F9A362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8627F-DAA3-4EBE-9E93-3380A579D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86FDD-AF04-44C4-8FF5-9D55571F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3B06-9D59-4F9A-A890-8F279DD7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A7CF3-B63B-4F10-9470-2498A6FB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95EB-829F-4C22-AB07-49BED222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9FD60-1214-4058-9FC7-14EBA2C8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0A2CE-B5AD-4083-AD5F-2330D956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EEDC-B9F2-4E74-BA44-B97B5AB11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B520-3D52-475F-920E-1C5B434C1A2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F638-6946-4EF5-AA2B-488B0176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4281-B4E8-4FE5-822C-53EE94D36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7BAF-C5D4-46AE-A012-052A0469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4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E7888F-FD0C-4661-B694-1B9874523FF2}"/>
              </a:ext>
            </a:extLst>
          </p:cNvPr>
          <p:cNvSpPr/>
          <p:nvPr/>
        </p:nvSpPr>
        <p:spPr>
          <a:xfrm>
            <a:off x="2095501" y="2053713"/>
            <a:ext cx="8021278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874C28-1D4D-46ED-B1C7-99775B92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حل تمرین سری سیزدهم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599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AEE3D5-0A1B-48E4-9AEF-27ED3E287C41}"/>
              </a:ext>
            </a:extLst>
          </p:cNvPr>
          <p:cNvSpPr/>
          <p:nvPr/>
        </p:nvSpPr>
        <p:spPr>
          <a:xfrm>
            <a:off x="1066799" y="160041"/>
            <a:ext cx="9821949" cy="2366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0FDD7-10A4-4A4B-8134-85628FCB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0" y="299093"/>
            <a:ext cx="8705849" cy="20888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380AFE-7976-46BD-8CC3-8BC6A32CC7B2}"/>
              </a:ext>
            </a:extLst>
          </p:cNvPr>
          <p:cNvSpPr/>
          <p:nvPr/>
        </p:nvSpPr>
        <p:spPr>
          <a:xfrm>
            <a:off x="1066798" y="2770831"/>
            <a:ext cx="9821949" cy="36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C4F43-C19A-4266-B8B3-E1A4EA5E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0" y="2909415"/>
            <a:ext cx="870584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5619BE-F76A-44A1-BA85-D04D83FB29D1}"/>
              </a:ext>
            </a:extLst>
          </p:cNvPr>
          <p:cNvSpPr/>
          <p:nvPr/>
        </p:nvSpPr>
        <p:spPr>
          <a:xfrm>
            <a:off x="1085849" y="142877"/>
            <a:ext cx="9820275" cy="1847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DE502-11C8-4E57-AEF8-0F5A6130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3" y="211931"/>
            <a:ext cx="8867775" cy="16335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FAE932-865C-4AE2-9A19-6ACA2A243208}"/>
              </a:ext>
            </a:extLst>
          </p:cNvPr>
          <p:cNvSpPr/>
          <p:nvPr/>
        </p:nvSpPr>
        <p:spPr>
          <a:xfrm>
            <a:off x="1085848" y="2166936"/>
            <a:ext cx="9820275" cy="46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F3875-724A-4523-B1E0-036D91D2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2" y="2312196"/>
            <a:ext cx="8867775" cy="43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78DFE3-912C-4860-94AD-1FE88694E210}"/>
              </a:ext>
            </a:extLst>
          </p:cNvPr>
          <p:cNvSpPr/>
          <p:nvPr/>
        </p:nvSpPr>
        <p:spPr>
          <a:xfrm>
            <a:off x="1071562" y="304800"/>
            <a:ext cx="10048875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573B1-FA55-447E-95A2-1D4ACDD9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485775"/>
            <a:ext cx="9301163" cy="838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20D294-7D32-4AEC-9648-28B5CAA41868}"/>
              </a:ext>
            </a:extLst>
          </p:cNvPr>
          <p:cNvSpPr/>
          <p:nvPr/>
        </p:nvSpPr>
        <p:spPr>
          <a:xfrm>
            <a:off x="1071561" y="1919287"/>
            <a:ext cx="10048875" cy="455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FDAAB4-FA90-4600-85F6-BC207E17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61" y="2324099"/>
            <a:ext cx="9521714" cy="37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2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1ACFB1-A2CD-4463-AD01-C856B4BADC63}"/>
              </a:ext>
            </a:extLst>
          </p:cNvPr>
          <p:cNvSpPr/>
          <p:nvPr/>
        </p:nvSpPr>
        <p:spPr>
          <a:xfrm>
            <a:off x="947737" y="80962"/>
            <a:ext cx="10296525" cy="103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9BCC6-1A5A-4E8F-909B-B8AEA445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1" y="185737"/>
            <a:ext cx="9858375" cy="7858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731335-6540-4661-A025-06C0F0EC64E0}"/>
              </a:ext>
            </a:extLst>
          </p:cNvPr>
          <p:cNvSpPr/>
          <p:nvPr/>
        </p:nvSpPr>
        <p:spPr>
          <a:xfrm>
            <a:off x="947737" y="1219199"/>
            <a:ext cx="10296525" cy="5453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73C9EE-B7BC-4E60-95E3-42E1DF0B2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8" y="1371600"/>
            <a:ext cx="9601200" cy="49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2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F4468A-CA55-47BD-AD20-1EAD180C1767}"/>
              </a:ext>
            </a:extLst>
          </p:cNvPr>
          <p:cNvSpPr/>
          <p:nvPr/>
        </p:nvSpPr>
        <p:spPr>
          <a:xfrm>
            <a:off x="545795" y="290666"/>
            <a:ext cx="10825104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04BF4-0023-4487-9FFE-E94ECE0F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96" y="571729"/>
            <a:ext cx="9896475" cy="12380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8AAAD6-C0DE-48A0-8B3D-F919F477AE2A}"/>
              </a:ext>
            </a:extLst>
          </p:cNvPr>
          <p:cNvSpPr/>
          <p:nvPr/>
        </p:nvSpPr>
        <p:spPr>
          <a:xfrm>
            <a:off x="545795" y="2871787"/>
            <a:ext cx="10825104" cy="319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BF0AF4-6710-4A5F-89E1-E8324BE4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1" y="3114674"/>
            <a:ext cx="10285449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3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C84B2-894B-45D4-9974-40349FAC5956}"/>
              </a:ext>
            </a:extLst>
          </p:cNvPr>
          <p:cNvSpPr/>
          <p:nvPr/>
        </p:nvSpPr>
        <p:spPr>
          <a:xfrm>
            <a:off x="2252662" y="0"/>
            <a:ext cx="76866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B131C-9654-4B9B-BD6E-020C4D90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66" y="171450"/>
            <a:ext cx="6525267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حل تمرین سری سیزدهم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حل تمرین سری سیزدهم</dc:title>
  <dc:creator>Yeganeh Kordi</dc:creator>
  <cp:lastModifiedBy>Yeganeh Kordi</cp:lastModifiedBy>
  <cp:revision>2</cp:revision>
  <dcterms:created xsi:type="dcterms:W3CDTF">2020-12-29T19:56:23Z</dcterms:created>
  <dcterms:modified xsi:type="dcterms:W3CDTF">2020-12-29T20:59:33Z</dcterms:modified>
</cp:coreProperties>
</file>