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79EC3-C50F-4451-A0B4-6A622120E476}">
  <a:tblStyle styleId="{56679EC3-C50F-4451-A0B4-6A622120E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09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704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Structure &amp; Algorithms Fall 2021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AC02-903B-4EEC-8330-86F310D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9E77-962B-4CC6-88BD-51F4E2C7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E3D7-474D-43AA-8E80-5E0AB36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DD37-0B77-4545-BEEB-520B3DB4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D262-E346-4B32-9E78-654086DA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2901-C25F-405F-82AA-091936525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3EF5D-F87F-458A-A742-FD77B269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838C-E454-4095-BF63-76EFBF52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70C8-0876-4BDE-BCD2-4E66DC1D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B28C-3F40-43BB-B119-BDF2DFE9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1FC-365B-4663-8359-1A49A111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E93-B210-4E02-AA2E-E946D4B9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340A-13F6-4A01-893C-D2BB9DA4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8721-B34B-47E2-A809-C2337CEE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DBC4-FD2E-4DD3-BDFB-806C7C17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260-85A1-4EC3-9C32-593EDA2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E6CD-8C42-4A33-8F2F-9BD7039D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9FF6-A408-4546-9E15-99523D14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03FE-D482-4642-9AF8-FA7EC11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8820-90AB-49FA-9F72-32051BA1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573-E312-47B2-9682-9B7912B4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C35E-F760-4B3E-868C-CD4AB08B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C68E-DD1F-45E9-B0AD-7CB4AE24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5A36-99CB-4FF3-9498-5DC8765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BB3E-B6C7-4D84-8C06-129D2650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0F2-DCCD-481C-A653-9C23A090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E748-C485-4F17-A28A-273CFD3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F7D3-BF80-4851-B13E-B1D0A328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224B-7359-4A7A-9494-B33FD207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B2F8-FC8C-4BBF-B56B-6939DB54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9F30E-0621-4DB5-A842-5246C405F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B9A9B-4B8F-474C-AFDB-238D4BC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61843-23B3-4B5D-A76A-B97722B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8613-4BDB-4D68-BF4A-8CAFCE06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6B72-5ECB-4CA4-9905-BB6F7E0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6722-8525-491E-8770-097782C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34FB-B267-404A-8D45-5FF6CD9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9D87B-0D96-4CEB-A278-9C899073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64D29-AC99-4BA1-B4CC-00D7A89C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F8BE-E284-4CD6-A1D4-DAB862D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2706-95F4-4922-80B3-A5190EF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4C20-8112-4A01-9BCA-876816FF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9509-41DC-4311-BCF3-E2ABDE1C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6253-AB7E-4CEE-AFDC-4E208A4F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A223-1A0C-495A-83C8-039361F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FFA7-DFB6-4850-9395-3AD55D3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E7D0-287A-40BF-A8D1-CC55A9D5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ED55-DC66-4332-AC2A-96ED925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A22F-E2FE-4378-9236-91DCDBC0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2D74-A5F1-40B1-8FAE-47FCC7066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16AB-6DD1-470B-BA8A-80CA2DF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FED2-C418-4098-9622-A1C5BB83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B091-B037-47C8-BA84-FF9D270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C1EA9-D5E0-47F4-BFBF-2B1E06D9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B52A-3537-4F1A-9D13-BF58434E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7997-741F-4ECF-9EF3-442AE5EC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4027-9C10-45CE-85A3-F36B2795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5868-46FD-46FA-878D-CE96DCF4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/>
              <a:t>Data Structure &amp; Algorithms</a:t>
            </a:r>
            <a:endParaRPr lang="en-US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Red Black Trees Rotations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30FA-DD53-4D9D-A598-36FD8C0D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Rotations in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B3D73-BDB9-4A14-8FE3-FAE3ED08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05EA8-7C59-4325-9F09-5874AC98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 descr="animation of right rotation on binary search tree">
            <a:extLst>
              <a:ext uri="{FF2B5EF4-FFF2-40B4-BE49-F238E27FC236}">
                <a16:creationId xmlns:a16="http://schemas.microsoft.com/office/drawing/2014/main" id="{700D21BB-D601-4680-AD3F-12387F9A7B9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301081"/>
            <a:ext cx="28384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9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BC2-5739-40CC-970C-AFE8267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of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2C5F4-3C7F-4A76-8DF1-0085575E8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 are going to explain the code for left rotation here. The code for the right rotation will be symmetric.</a:t>
                </a:r>
              </a:p>
              <a:p>
                <a:r>
                  <a:rPr lang="en-US" dirty="0"/>
                  <a:t>We need the tree T and the node x on which we are going to apply the rotation –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𝐿𝐸𝐹𝑇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𝑅𝑂𝑇𝐴𝑇𝐼𝑂𝑁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left grandchild of x (left child of the right child x) will become the right child of it after rotation. To do so let's mark the right child of x as left child of 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2C5F4-3C7F-4A76-8DF1-0085575E8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3B70-E529-4702-A8D5-2376FA2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1EB5-E8A4-4460-B8A8-2A1AFAAA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BC2-5739-40CC-970C-AFE8267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of Rotations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3B70-E529-4702-A8D5-2376FA2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1EB5-E8A4-4460-B8A8-2A1AFAAA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 descr="code for left rotation on binary search tree">
            <a:extLst>
              <a:ext uri="{FF2B5EF4-FFF2-40B4-BE49-F238E27FC236}">
                <a16:creationId xmlns:a16="http://schemas.microsoft.com/office/drawing/2014/main" id="{C12B0877-D372-4D41-A3CB-2B2428C59E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57" y="1825625"/>
            <a:ext cx="7112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BC2-5739-40CC-970C-AFE8267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of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1906D-EDCF-4B63-85B7-D74A9DFB1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left child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going to be the right child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>. We also need to change the parent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We will do this if the left child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is not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we need to put 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to the position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We will first change the parent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to the parent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/>
                  <a:t>. After this, we will make the node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 the child of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parent instead of 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We will do so by checking if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is the right or left child of its parent. We will also check if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is the root of the tree.</a:t>
                </a:r>
              </a:p>
              <a:p>
                <a:r>
                  <a:rPr lang="en-US" dirty="0"/>
                  <a:t>At last, we need to make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 the left child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1906D-EDCF-4B63-85B7-D74A9DFB1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3B70-E529-4702-A8D5-2376FA2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1EB5-E8A4-4460-B8A8-2A1AFAAA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BC2-5739-40CC-970C-AFE8267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of Rotations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3B70-E529-4702-A8D5-2376FA2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1EB5-E8A4-4460-B8A8-2A1AFAAA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 descr="left rotation on binary search tree">
            <a:extLst>
              <a:ext uri="{FF2B5EF4-FFF2-40B4-BE49-F238E27FC236}">
                <a16:creationId xmlns:a16="http://schemas.microsoft.com/office/drawing/2014/main" id="{4DE72683-F032-4E9A-94DE-A315906B5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5" r="-1"/>
          <a:stretch/>
        </p:blipFill>
        <p:spPr bwMode="auto">
          <a:xfrm>
            <a:off x="4137213" y="1847850"/>
            <a:ext cx="39175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9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F418-8A1B-403C-9148-98CA9AE5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Rotations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B21372-E4C2-4FFD-A759-D7228157D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596877"/>
              </p:ext>
            </p:extLst>
          </p:nvPr>
        </p:nvGraphicFramePr>
        <p:xfrm>
          <a:off x="2804234" y="2466499"/>
          <a:ext cx="6583532" cy="3114040"/>
        </p:xfrm>
        <a:graphic>
          <a:graphicData uri="http://schemas.openxmlformats.org/drawingml/2006/table">
            <a:tbl>
              <a:tblPr/>
              <a:tblGrid>
                <a:gridCol w="6583532">
                  <a:extLst>
                    <a:ext uri="{9D8B030D-6E8A-4147-A177-3AD203B41FA5}">
                      <a16:colId xmlns:a16="http://schemas.microsoft.com/office/drawing/2014/main" val="531599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LEFT_ROTATETION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x)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y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!= NULL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x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NULL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root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elseif x ==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x is left child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x is right child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x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3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D3A1-6461-484D-AF07-49ED6E3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6697-19C4-4CCA-86EB-3E5EE7DB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005C64-1E54-4995-AFBA-2583D2C2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F418-8A1B-403C-9148-98CA9AE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 of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D365A28-C4BC-454D-8EB8-2FDD221EA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From the above code, you can easily see that rotation is a constant time taking process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that we know how to perform rotation, we will use this to restore </a:t>
                </a:r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  <a:r>
                  <a:rPr lang="en-US" b="1" dirty="0"/>
                  <a:t>-black</a:t>
                </a:r>
                <a:r>
                  <a:rPr lang="en-US" dirty="0"/>
                  <a:t> properties when they get violated after adding or deleting any node.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D365A28-C4BC-454D-8EB8-2FDD221EA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D3A1-6461-484D-AF07-49ED6E3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6697-19C4-4CCA-86EB-3E5EE7DB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005C64-1E54-4995-AFBA-2583D2C2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F77-4013-41C9-A626-B30F39D2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Rotations in Binary Search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182150-A14F-46F3-8067-3128EF0A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There are two types of rotations: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Left Rotation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 Rotation</a:t>
            </a:r>
          </a:p>
          <a:p>
            <a:r>
              <a:rPr lang="en-US" dirty="0"/>
              <a:t>In left rotation, we assume that the right child is not null. Similarly, in the right rotation, we assume that the left child is not null.</a:t>
            </a:r>
          </a:p>
          <a:p>
            <a:r>
              <a:rPr lang="en-US" dirty="0"/>
              <a:t>Consider the following tree: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9F-D36D-4DF7-9CBE-04FCB65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4E2-9C2D-45DB-8948-0C6F162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F77-4013-41C9-A626-B30F39D2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Rotations in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9F-D36D-4DF7-9CBE-04FCB65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4E2-9C2D-45DB-8948-0C6F162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binary search tree">
            <a:extLst>
              <a:ext uri="{FF2B5EF4-FFF2-40B4-BE49-F238E27FC236}">
                <a16:creationId xmlns:a16="http://schemas.microsoft.com/office/drawing/2014/main" id="{A6E2E426-6AB9-4D4F-B541-70202FD2D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55" y="1825625"/>
            <a:ext cx="28416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F77-4013-41C9-A626-B30F39D2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Rotations in 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FCC3D-D2D4-4B32-9DC9-E01991DB4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After applying left rotation on the node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node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will become the new root of the subtree and its left child will be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And the previous left child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 will now become the right child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FCC3D-D2D4-4B32-9DC9-E01991DB4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9F-D36D-4DF7-9CBE-04FCB65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4E2-9C2D-45DB-8948-0C6F162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F77-4013-41C9-A626-B30F39D2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Rotations in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9F-D36D-4DF7-9CBE-04FCB65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4E2-9C2D-45DB-8948-0C6F162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left rotation on binary search tree">
            <a:extLst>
              <a:ext uri="{FF2B5EF4-FFF2-40B4-BE49-F238E27FC236}">
                <a16:creationId xmlns:a16="http://schemas.microsoft.com/office/drawing/2014/main" id="{50354F0F-30B4-4778-99BB-DAE006F56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89" y="1825625"/>
            <a:ext cx="80186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F77-4013-41C9-A626-B30F39D2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Rotations in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9F-D36D-4DF7-9CBE-04FCB65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4E2-9C2D-45DB-8948-0C6F162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animation of left rotation on binary search tree">
            <a:extLst>
              <a:ext uri="{FF2B5EF4-FFF2-40B4-BE49-F238E27FC236}">
                <a16:creationId xmlns:a16="http://schemas.microsoft.com/office/drawing/2014/main" id="{0392AB62-C457-4B94-B834-F1455C19B9D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110581"/>
            <a:ext cx="2857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5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AAB4-63AB-48F4-A294-52211B51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Right Rotations in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761-7BC5-4E6B-8B9E-FAE8872F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Now applying right rotation on the node y of the rotated tree, it will transform back to the original tree.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68CB2-8726-4CCB-A5DE-4F57184D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D819-161A-4617-8628-B1324DC0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8E5C6C-E069-49D9-9BE7-3DD9152C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Rotations in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C4BE-15E3-4F26-A581-361EE4B5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So right rotation on the node y will make x the root of the tree, y will become x's right child. And the previous right child of x will now become the left child of 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7AAA-EEA5-4F2D-8E22-162EE511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0E9C-D864-4A5C-A6A1-A3A5528C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2" descr="right rotation on binary search tree">
            <a:extLst>
              <a:ext uri="{FF2B5EF4-FFF2-40B4-BE49-F238E27FC236}">
                <a16:creationId xmlns:a16="http://schemas.microsoft.com/office/drawing/2014/main" id="{73CB5547-8F18-489A-9E62-3490C31370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32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AAB4-63AB-48F4-A294-52211B51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Right Rotations in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68CB2-8726-4CCB-A5DE-4F57184D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D819-161A-4617-8628-B1324DC0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 descr="right rotation on binary search tree">
            <a:extLst>
              <a:ext uri="{FF2B5EF4-FFF2-40B4-BE49-F238E27FC236}">
                <a16:creationId xmlns:a16="http://schemas.microsoft.com/office/drawing/2014/main" id="{5D43DCB1-7C51-4D17-9DE0-D9F46B916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53" y="1825625"/>
            <a:ext cx="68890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09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756</Words>
  <Application>Microsoft Office PowerPoint</Application>
  <PresentationFormat>Widescreen</PresentationFormat>
  <Paragraphs>68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Custom Design</vt:lpstr>
      <vt:lpstr>Data Structure &amp; Algorithms</vt:lpstr>
      <vt:lpstr>Rotations in Binary Search Tree</vt:lpstr>
      <vt:lpstr>Rotations in Binary Search Tree</vt:lpstr>
      <vt:lpstr>Rotations in Binary Search Tree</vt:lpstr>
      <vt:lpstr>Left Rotations in Binary Search Tree</vt:lpstr>
      <vt:lpstr>Left Rotations in Binary Search Tree</vt:lpstr>
      <vt:lpstr>Right Rotations in Binary Search Tree</vt:lpstr>
      <vt:lpstr>Right Rotations in Binary Search Tree</vt:lpstr>
      <vt:lpstr>Right Rotations in Binary Search Tree</vt:lpstr>
      <vt:lpstr>Right Rotations in Binary Search Tree</vt:lpstr>
      <vt:lpstr>Code of Rotations</vt:lpstr>
      <vt:lpstr>Code of Rotations</vt:lpstr>
      <vt:lpstr>Code of Rotations</vt:lpstr>
      <vt:lpstr>Code of Rotations</vt:lpstr>
      <vt:lpstr>Algorithm of Rotations</vt:lpstr>
      <vt:lpstr>Summary of Rotations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pariyamehrbod</dc:creator>
  <cp:lastModifiedBy>bardia ardakanian</cp:lastModifiedBy>
  <cp:revision>39</cp:revision>
  <dcterms:modified xsi:type="dcterms:W3CDTF">2021-11-12T15:11:48Z</dcterms:modified>
</cp:coreProperties>
</file>