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04D4D3-8A30-4500-8833-C45B4A447DD2}">
  <a:tblStyle styleId="{E204D4D3-8A30-4500-8833-C45B4A447D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94D8215-AEAA-41EC-8C2C-58662FCB809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5" name="Google Shape;46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4" name="Google Shape;56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0" name="Google Shape;67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8" name="Google Shape;67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5" name="Google Shape;68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2" name="Google Shape;69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9" name="Google Shape;69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6" name="Google Shape;70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4442" y="972068"/>
            <a:ext cx="1433056" cy="168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27" y="972069"/>
            <a:ext cx="2038267" cy="181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59459" y="279907"/>
            <a:ext cx="10673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i="0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778240" y="6377940"/>
            <a:ext cx="280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778240" y="6377940"/>
            <a:ext cx="280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06400" y="1219200"/>
            <a:ext cx="11277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0" y="0"/>
            <a:ext cx="39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876800" y="63817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10668000" y="6418262"/>
            <a:ext cx="1219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524000" y="151362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Structure &amp; Algorithms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524000" y="387020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Greedy Algorithms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/>
          <p:nvPr/>
        </p:nvSpPr>
        <p:spPr>
          <a:xfrm>
            <a:off x="1535063" y="2209800"/>
            <a:ext cx="8557500" cy="358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926123" y="6746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Set of Activities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/>
          <p:nvPr/>
        </p:nvSpPr>
        <p:spPr>
          <a:xfrm>
            <a:off x="2190474" y="1447800"/>
            <a:ext cx="8105400" cy="319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409581" y="4821428"/>
            <a:ext cx="10755300" cy="1120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Simply picking the activity with the earliest finish time might be a good strategy, as it leaves the maximum-size unbroken block of time to schedule other activities. Can we prove that this is an optimum strategy?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838200" y="204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Set of Activities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/>
        </p:nvSpPr>
        <p:spPr>
          <a:xfrm>
            <a:off x="921727" y="1862138"/>
            <a:ext cx="109272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47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to solve a problem using the Greedy Method: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7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must exhibit the property of optimal</a:t>
            </a:r>
            <a:r>
              <a:rPr lang="en-US" sz="2700">
                <a:solidFill>
                  <a:schemeClr val="dk1"/>
                </a:solidFill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substructure</a:t>
            </a:r>
            <a:r>
              <a:rPr lang="en-US" sz="2700">
                <a:solidFill>
                  <a:schemeClr val="dk1"/>
                </a:solidFill>
              </a:rPr>
              <a:t>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an optimal solution to the problem must contain within it optimal solutions to subproblems.</a:t>
            </a:r>
            <a:endParaRPr sz="2700"/>
          </a:p>
          <a:p>
            <a:pPr indent="-1651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68985" marR="1778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substructure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921727" y="1862138"/>
            <a:ext cx="10927200" cy="3515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Sij = {ak ∈ S: fi ≤ sk &lt; fk ≤ sj}.</a:t>
            </a:r>
            <a:endParaRPr/>
          </a:p>
          <a:p>
            <a:pPr indent="0" lvl="1" marL="481965" marR="7905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(subset of activities in S that can start after ai finishes and finish before aj starts)</a:t>
            </a:r>
            <a:endParaRPr/>
          </a:p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activities in Sij are compatible with:</a:t>
            </a:r>
            <a:endParaRPr/>
          </a:p>
          <a:p>
            <a:pPr indent="-457199" lvl="1" marL="939164" marR="79057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that finish by fi, and</a:t>
            </a:r>
            <a:endParaRPr/>
          </a:p>
          <a:p>
            <a:pPr indent="-457199" lvl="1" marL="939164" marR="79057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that start no earlier than sj.</a:t>
            </a:r>
            <a:endParaRPr/>
          </a:p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special cases, add fictitious activities a0 and an+1 and define f0 = 0 and sn+1 = ∞.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Substructure of Activity- Selection Problem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/>
        </p:nvSpPr>
        <p:spPr>
          <a:xfrm>
            <a:off x="921727" y="1862138"/>
            <a:ext cx="10927200" cy="3618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activities are sorted in order of finish time: f0 ≤ f1 ≤ f2 ≤ … ≤ fn &lt; fn+1</a:t>
            </a:r>
            <a:endParaRPr/>
          </a:p>
          <a:p>
            <a:pPr indent="0" lvl="0" marL="247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space of subproblems is limited to selecting maximum-size subset from Sij for 0 ≤ i &lt; j ≤ n + 1. (All other Sij are empty.)</a:t>
            </a:r>
            <a:endParaRPr/>
          </a:p>
          <a:p>
            <a:pPr indent="-1651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68985" marR="1778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Substructure of Activity- Selection Problem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/>
        </p:nvSpPr>
        <p:spPr>
          <a:xfrm>
            <a:off x="921727" y="1862138"/>
            <a:ext cx="10927200" cy="2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that a solution to Sij includes ak</a:t>
            </a:r>
            <a:r>
              <a:rPr lang="en-US" sz="2800">
                <a:solidFill>
                  <a:schemeClr val="dk1"/>
                </a:solidFill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we have two subproblems:</a:t>
            </a:r>
            <a:endParaRPr/>
          </a:p>
          <a:p>
            <a:pPr indent="-1651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1" marL="939164" marR="79057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Sik (start after ai finishes, finish before ak starts)</a:t>
            </a:r>
            <a:endParaRPr/>
          </a:p>
          <a:p>
            <a:pPr indent="-457199" lvl="1" marL="939164" marR="79057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Skj (start after ak finishes, finish before aj starts) Solution to Sij is (solution to Sik) ∪ {ak} ∪ (solution to Skj)</a:t>
            </a:r>
            <a:endParaRPr/>
          </a:p>
        </p:txBody>
      </p:sp>
      <p:sp>
        <p:nvSpPr>
          <p:cNvPr id="285" name="Google Shape;28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Substructure (continued)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/>
        </p:nvSpPr>
        <p:spPr>
          <a:xfrm>
            <a:off x="921727" y="1862138"/>
            <a:ext cx="10927200" cy="3761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optimal solution to Sij includes ak, then the solutions to Sik and Skj used within this solution must be optimal as well.</a:t>
            </a:r>
            <a:endParaRPr/>
          </a:p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Aij = optimal solution to Sij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Aij = Aik ∪ {ak} ∪ Akj, assuming:</a:t>
            </a:r>
            <a:endParaRPr/>
          </a:p>
          <a:p>
            <a:pPr indent="-457199" lvl="1" marL="939164" marR="79057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Sij is nonempty, and</a:t>
            </a:r>
            <a:endParaRPr/>
          </a:p>
          <a:p>
            <a:pPr indent="-457199" lvl="1" marL="939164" marR="79057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ak.</a:t>
            </a:r>
            <a:endParaRPr/>
          </a:p>
          <a:p>
            <a:pPr indent="0" lvl="1" marL="481965" marR="7905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 solutions Aik to Sik and Akj to Skj must be optimal as well.</a:t>
            </a:r>
            <a:endParaRPr/>
          </a:p>
        </p:txBody>
      </p:sp>
      <p:sp>
        <p:nvSpPr>
          <p:cNvPr id="292" name="Google Shape;29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Substructure (continued)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/>
        </p:nvSpPr>
        <p:spPr>
          <a:xfrm>
            <a:off x="3287776" y="3167888"/>
            <a:ext cx="7636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	if S</a:t>
            </a:r>
            <a:r>
              <a:rPr b="0" baseline="-25000" i="0" lang="en-US" sz="3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Ø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1019583" y="3756276"/>
            <a:ext cx="1648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c[i, j] =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4"/>
          <p:cNvSpPr txBox="1"/>
          <p:nvPr/>
        </p:nvSpPr>
        <p:spPr>
          <a:xfrm>
            <a:off x="3153723" y="4338562"/>
            <a:ext cx="7791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{c[i, k] + c[k, j] + 1} if S</a:t>
            </a:r>
            <a:r>
              <a:rPr b="0" baseline="-25000" i="0" lang="en-US" sz="3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≠ Ø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3187531" y="4797044"/>
            <a:ext cx="703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i&lt;k&lt;j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2503711" y="2562326"/>
            <a:ext cx="4749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b="0" i="0" lang="en-US" sz="1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b="0" i="0" sz="1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Solution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921727" y="1862138"/>
            <a:ext cx="10226919" cy="4096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any nonempty subproblem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let a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 the activity in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earliest finish time:</a:t>
            </a:r>
            <a:endParaRPr/>
          </a:p>
          <a:p>
            <a:pPr indent="0" lvl="0" marL="9398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min {f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∊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}.</a:t>
            </a:r>
            <a:endParaRPr/>
          </a:p>
          <a:p>
            <a:pPr indent="0" lvl="0" marL="254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Then:</a:t>
            </a:r>
            <a:endParaRPr/>
          </a:p>
          <a:p>
            <a:pPr indent="0" lvl="1" marL="457200" marR="692150" rtl="0" algn="l">
              <a:lnSpc>
                <a:spcPct val="108125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Activity a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 in some maximum-size subset of mutually compatible activities of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1" marL="457200" marR="153670" rtl="0" algn="just">
              <a:lnSpc>
                <a:spcPct val="108125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The subproblem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empty, so that choosing a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leaves the subproblem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mj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 only one that may be nonempty.</a:t>
            </a:r>
            <a:endParaRPr/>
          </a:p>
          <a:p>
            <a:pPr indent="0" lvl="0" marL="12700" marR="4241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11" name="Google Shape;311;p45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the Recursive Solution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/>
        </p:nvSpPr>
        <p:spPr>
          <a:xfrm>
            <a:off x="921727" y="1862138"/>
            <a:ext cx="10226919" cy="33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Proof of Part 1: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Aij is a maximum-size subset of mutually compatible activities of Sij, and let us order the activities in Aij in order of finish time. Let ak be the first activity in Aij.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1: ak = am</a:t>
            </a:r>
            <a:endParaRPr/>
          </a:p>
          <a:p>
            <a:pPr indent="0" lvl="2" marL="9398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am is used in some maximum-size subset of mutually compatible activities of Sij.</a:t>
            </a:r>
            <a:endParaRPr/>
          </a:p>
        </p:txBody>
      </p:sp>
      <p:sp>
        <p:nvSpPr>
          <p:cNvPr id="317" name="Google Shape;31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the Recursive Solution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838200" y="1825625"/>
            <a:ext cx="109272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50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Dynamic Programming, greedy algorithms are used for optimization.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543560" rtl="0" algn="l">
              <a:lnSpc>
                <a:spcPct val="108125"/>
              </a:lnSpc>
              <a:spcBef>
                <a:spcPts val="7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basic concept is that when we have a choice to make, make the one that looks best 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 now.</a:t>
            </a:r>
            <a:endParaRPr b="0" i="0" sz="2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318135" rtl="0" algn="l">
              <a:lnSpc>
                <a:spcPct val="108125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is, make a locally optimal choice in hope of getting a globally optimal solution.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1053465" rtl="0" algn="just">
              <a:lnSpc>
                <a:spcPct val="108125"/>
              </a:lnSpc>
              <a:spcBef>
                <a:spcPts val="7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Greedy algorithms won’t always yield an optimal solution, but sometimes, as in the activity selection problem, they do.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Algorithms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/>
        </p:nvSpPr>
        <p:spPr>
          <a:xfrm>
            <a:off x="921727" y="1862138"/>
            <a:ext cx="10226919" cy="33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2: ak ≠ am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 subset A´ij = Aij – {ak} ∪ {am}.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activities in A´ij are disjoint since those in Aij are disjoint, ak is the first activity in Aij to finish, and fm ≤ fk.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Noting that A´ij has the same number of activities as Aij, we see that A´ij is a maximum- size subset of mutually compatible activities of Sij that includes am.</a:t>
            </a:r>
            <a:endParaRPr/>
          </a:p>
        </p:txBody>
      </p:sp>
      <p:sp>
        <p:nvSpPr>
          <p:cNvPr id="324" name="Google Shape;32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the Recursive Solution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/>
        </p:nvSpPr>
        <p:spPr>
          <a:xfrm>
            <a:off x="921727" y="1862138"/>
            <a:ext cx="10226919" cy="28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Proof of Part 2: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Sim is nonempty; that is, there is some activity ak such that fi ≤ sk &lt; fk ≤ sm &lt; fm.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ak is also in Sij and has an earlier finish time than am.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contradicts our choice of am. Therefore Sim is empty.</a:t>
            </a:r>
            <a:endParaRPr/>
          </a:p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the Recursive Solution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/>
        </p:nvSpPr>
        <p:spPr>
          <a:xfrm>
            <a:off x="921727" y="1703876"/>
            <a:ext cx="102270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pattern to the subproblems:</a:t>
            </a:r>
            <a:endParaRPr b="1"/>
          </a:p>
          <a:p>
            <a:pPr indent="-343535" lvl="0" marL="368300" marR="3692525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problem: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S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 n+1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activity in S with earliest finish time (i.e.,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1 since activities are sorted.)</a:t>
            </a:r>
            <a:endParaRPr/>
          </a:p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subproblem: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m1, n+1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activity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m1, n+1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earliest finish time. (Notice that it is not necessarily true that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.)</a:t>
            </a:r>
            <a:endParaRPr/>
          </a:p>
          <a:p>
            <a:pPr indent="0" lvl="0" marL="254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subproblem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m2, n+1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form of each subproblem is: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mi, n+1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some activity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39" name="Google Shape;339;p49"/>
          <p:cNvSpPr txBox="1"/>
          <p:nvPr/>
        </p:nvSpPr>
        <p:spPr>
          <a:xfrm>
            <a:off x="838200" y="536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the Recursive Solution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/>
        </p:nvSpPr>
        <p:spPr>
          <a:xfrm>
            <a:off x="921727" y="1862138"/>
            <a:ext cx="102270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that the start and finish times are stored in arrays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 indices of the subproblem to be solved.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activities are sorted in order of increasing finish times:</a:t>
            </a:r>
            <a:endParaRPr/>
          </a:p>
          <a:p>
            <a:pPr indent="0" lvl="0" marL="4572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≤ f2 ≤ . . . fn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46" name="Google Shape;346;p50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Greedy Algorithm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Greedy Algorithm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892385" y="1821317"/>
            <a:ext cx="11915100" cy="3896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RECURSIVE-ACTIVITY-SELECTOR (s, f, i, n)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	m ← i + 1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	while 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and 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f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21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⊳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first activity in 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i,n+1</a:t>
            </a:r>
            <a:endParaRPr b="0" baseline="-2500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m ← m + 1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7370" lvl="0" marL="63563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rabicPlain" startAt="4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92480" lvl="0" marL="88138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rabicPlain" startAt="4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return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8514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{a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RECURSIVE-ACTIVITY-SELECTOR (s,f,m,n)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92480" lvl="0" marL="88138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rabicPlain" startAt="6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return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RECURSIVE-ACTIVITY-SELECTOR (s, f, 0, n)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/>
        </p:nvSpPr>
        <p:spPr>
          <a:xfrm>
            <a:off x="921727" y="1862138"/>
            <a:ext cx="102270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running time of this algorithm?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the activities already have been sorted by finish times. We can do this in O(n lg n) time.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time we recursively call RECURSIVE- ACTIVITY-SELECTOR (s, f, i, n) we examine only 1 activity within the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 test in line 2. Specifically, we will examine activity ak during the last call made in which i &lt; k.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the running time is Θ(n).</a:t>
            </a:r>
            <a:endParaRPr/>
          </a:p>
        </p:txBody>
      </p:sp>
      <p:sp>
        <p:nvSpPr>
          <p:cNvPr id="359" name="Google Shape;35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60" name="Google Shape;360;p52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Time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/>
        </p:nvSpPr>
        <p:spPr>
          <a:xfrm>
            <a:off x="921727" y="1862138"/>
            <a:ext cx="10226919" cy="533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set S (sorted by finish time):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Set of Activities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53"/>
          <p:cNvGraphicFramePr/>
          <p:nvPr/>
        </p:nvGraphicFramePr>
        <p:xfrm>
          <a:off x="15240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{E204D4D3-8A30-4500-8833-C45B4A447DD2}</a:tableStyleId>
              </a:tblPr>
              <a:tblGrid>
                <a:gridCol w="609600"/>
                <a:gridCol w="819575"/>
                <a:gridCol w="665475"/>
                <a:gridCol w="728125"/>
                <a:gridCol w="728125"/>
                <a:gridCol w="728125"/>
                <a:gridCol w="728125"/>
                <a:gridCol w="847500"/>
                <a:gridCol w="718825"/>
                <a:gridCol w="738300"/>
                <a:gridCol w="728975"/>
                <a:gridCol w="733200"/>
              </a:tblGrid>
              <a:tr h="5953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i</a:t>
                      </a:r>
                      <a:endParaRPr sz="2800" u="none" cap="none" strike="noStrike"/>
                    </a:p>
                  </a:txBody>
                  <a:tcPr marT="33025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9538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</a:t>
                      </a:r>
                      <a:endParaRPr sz="2800" u="none" cap="none" strike="noStrike"/>
                    </a:p>
                  </a:txBody>
                  <a:tcPr marT="330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2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65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3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4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5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6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4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7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8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9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10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11</a:t>
                      </a:r>
                      <a:endParaRPr sz="2800" u="none" cap="none" strike="noStrike"/>
                    </a:p>
                  </a:txBody>
                  <a:tcPr marT="3302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s</a:t>
                      </a:r>
                      <a:r>
                        <a:rPr baseline="-25000" lang="en-US" sz="2775" u="none" cap="none" strike="noStrike"/>
                        <a:t>i</a:t>
                      </a:r>
                      <a:endParaRPr baseline="-25000" sz="2775" u="none" cap="none" strike="noStrike"/>
                    </a:p>
                  </a:txBody>
                  <a:tcPr marT="3175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0" marR="129538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</a:t>
                      </a:r>
                      <a:endParaRPr sz="2800" u="none" cap="none" strike="noStrike"/>
                    </a:p>
                  </a:txBody>
                  <a:tcPr marT="3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3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0" marR="1765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0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5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3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5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184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6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8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8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2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0"/>
                        <a:buFont typeface="Arial"/>
                        <a:buNone/>
                      </a:pPr>
                      <a:r>
                        <a:t/>
                      </a:r>
                      <a:endParaRPr sz="375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12</a:t>
                      </a:r>
                      <a:endParaRPr sz="2800" u="none" cap="none" strike="noStrike"/>
                    </a:p>
                  </a:txBody>
                  <a:tcPr marT="317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474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f</a:t>
                      </a:r>
                      <a:r>
                        <a:rPr baseline="-25000" lang="en-US" sz="2775" u="none" cap="none" strike="noStrike"/>
                        <a:t>i</a:t>
                      </a:r>
                      <a:endParaRPr baseline="-25000" sz="2775" u="none" cap="none" strike="noStrike"/>
                    </a:p>
                  </a:txBody>
                  <a:tcPr marT="14985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129538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4</a:t>
                      </a:r>
                      <a:endParaRPr sz="2800" u="none" cap="none" strike="noStrike"/>
                    </a:p>
                  </a:txBody>
                  <a:tcPr marT="14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5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0" marR="1765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6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7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8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9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184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10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11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12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13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14</a:t>
                      </a:r>
                      <a:endParaRPr sz="2800" u="none" cap="none" strike="noStrike"/>
                    </a:p>
                  </a:txBody>
                  <a:tcPr marT="14985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54"/>
          <p:cNvGrpSpPr/>
          <p:nvPr/>
        </p:nvGrpSpPr>
        <p:grpSpPr>
          <a:xfrm>
            <a:off x="610599" y="762761"/>
            <a:ext cx="10260329" cy="5066536"/>
            <a:chOff x="457961" y="762761"/>
            <a:chExt cx="7695439" cy="5066536"/>
          </a:xfrm>
        </p:grpSpPr>
        <p:sp>
          <p:nvSpPr>
            <p:cNvPr id="374" name="Google Shape;374;p54"/>
            <p:cNvSpPr/>
            <p:nvPr/>
          </p:nvSpPr>
          <p:spPr>
            <a:xfrm>
              <a:off x="2285999" y="1904999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4"/>
            <p:cNvSpPr/>
            <p:nvPr/>
          </p:nvSpPr>
          <p:spPr>
            <a:xfrm>
              <a:off x="1447799" y="5791199"/>
              <a:ext cx="6642100" cy="0"/>
            </a:xfrm>
            <a:custGeom>
              <a:rect b="b" l="l" r="r" t="t"/>
              <a:pathLst>
                <a:path extrusionOk="0" h="120000" w="6642100">
                  <a:moveTo>
                    <a:pt x="0" y="0"/>
                  </a:moveTo>
                  <a:lnTo>
                    <a:pt x="664210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4"/>
            <p:cNvSpPr/>
            <p:nvPr/>
          </p:nvSpPr>
          <p:spPr>
            <a:xfrm>
              <a:off x="8077200" y="575309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534161" y="1829562"/>
              <a:ext cx="7467600" cy="0"/>
            </a:xfrm>
            <a:custGeom>
              <a:rect b="b" l="l" r="r" t="t"/>
              <a:pathLst>
                <a:path extrusionOk="0" h="120000"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noFill/>
            <a:ln cap="flat" cmpd="sng" w="259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457961" y="2439162"/>
              <a:ext cx="7467600" cy="0"/>
            </a:xfrm>
            <a:custGeom>
              <a:rect b="b" l="l" r="r" t="t"/>
              <a:pathLst>
                <a:path extrusionOk="0" h="120000"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noFill/>
            <a:ln cap="flat" cmpd="sng" w="259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534161" y="5106161"/>
              <a:ext cx="7467600" cy="0"/>
            </a:xfrm>
            <a:custGeom>
              <a:rect b="b" l="l" r="r" t="t"/>
              <a:pathLst>
                <a:path extrusionOk="0" h="120000"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noFill/>
            <a:ln cap="flat" cmpd="sng" w="259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19057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4"/>
            <p:cNvSpPr/>
            <p:nvPr/>
          </p:nvSpPr>
          <p:spPr>
            <a:xfrm>
              <a:off x="2286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4"/>
            <p:cNvSpPr/>
            <p:nvPr/>
          </p:nvSpPr>
          <p:spPr>
            <a:xfrm>
              <a:off x="2667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40378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3352038"/>
                  </a:moveTo>
                  <a:lnTo>
                    <a:pt x="0" y="3809238"/>
                  </a:lnTo>
                </a:path>
                <a:path extrusionOk="0" h="5029200" w="120000">
                  <a:moveTo>
                    <a:pt x="0" y="23614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21328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54871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59443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6477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6934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74683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4"/>
            <p:cNvSpPr/>
            <p:nvPr/>
          </p:nvSpPr>
          <p:spPr>
            <a:xfrm>
              <a:off x="80017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51061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4"/>
            <p:cNvSpPr/>
            <p:nvPr/>
          </p:nvSpPr>
          <p:spPr>
            <a:xfrm>
              <a:off x="4648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3048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40378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3352038"/>
                  </a:moveTo>
                  <a:lnTo>
                    <a:pt x="0" y="3809238"/>
                  </a:lnTo>
                </a:path>
                <a:path extrusionOk="0" h="5029200" w="120000">
                  <a:moveTo>
                    <a:pt x="0" y="23614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21328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4"/>
            <p:cNvSpPr/>
            <p:nvPr/>
          </p:nvSpPr>
          <p:spPr>
            <a:xfrm>
              <a:off x="3505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3886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4"/>
            <p:cNvSpPr/>
            <p:nvPr/>
          </p:nvSpPr>
          <p:spPr>
            <a:xfrm>
              <a:off x="4267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54"/>
          <p:cNvSpPr txBox="1"/>
          <p:nvPr/>
        </p:nvSpPr>
        <p:spPr>
          <a:xfrm>
            <a:off x="680727" y="788925"/>
            <a:ext cx="13302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s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baseline="-25000" i="0" sz="1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54"/>
          <p:cNvSpPr/>
          <p:nvPr/>
        </p:nvSpPr>
        <p:spPr>
          <a:xfrm>
            <a:off x="609600" y="1066800"/>
            <a:ext cx="1218438" cy="0"/>
          </a:xfrm>
          <a:custGeom>
            <a:rect b="b" l="l" r="r" t="t"/>
            <a:pathLst>
              <a:path extrusionOk="0" h="120000"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714570" y="1247650"/>
            <a:ext cx="1218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-	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54"/>
          <p:cNvSpPr txBox="1"/>
          <p:nvPr/>
        </p:nvSpPr>
        <p:spPr>
          <a:xfrm>
            <a:off x="714570" y="1933450"/>
            <a:ext cx="12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714570" y="2756400"/>
            <a:ext cx="12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3	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714571" y="3579375"/>
            <a:ext cx="12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0	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714570" y="4402325"/>
            <a:ext cx="1218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54"/>
          <p:cNvSpPr txBox="1"/>
          <p:nvPr/>
        </p:nvSpPr>
        <p:spPr>
          <a:xfrm>
            <a:off x="10976186" y="5667247"/>
            <a:ext cx="397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2441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2949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54"/>
          <p:cNvSpPr txBox="1"/>
          <p:nvPr/>
        </p:nvSpPr>
        <p:spPr>
          <a:xfrm>
            <a:off x="3457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54"/>
          <p:cNvSpPr txBox="1"/>
          <p:nvPr/>
        </p:nvSpPr>
        <p:spPr>
          <a:xfrm>
            <a:off x="3965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54"/>
          <p:cNvSpPr txBox="1"/>
          <p:nvPr/>
        </p:nvSpPr>
        <p:spPr>
          <a:xfrm>
            <a:off x="4575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54"/>
          <p:cNvSpPr txBox="1"/>
          <p:nvPr/>
        </p:nvSpPr>
        <p:spPr>
          <a:xfrm>
            <a:off x="5083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54"/>
          <p:cNvSpPr txBox="1"/>
          <p:nvPr/>
        </p:nvSpPr>
        <p:spPr>
          <a:xfrm>
            <a:off x="5591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6099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54"/>
          <p:cNvSpPr txBox="1"/>
          <p:nvPr/>
        </p:nvSpPr>
        <p:spPr>
          <a:xfrm>
            <a:off x="67089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54"/>
          <p:cNvSpPr txBox="1"/>
          <p:nvPr/>
        </p:nvSpPr>
        <p:spPr>
          <a:xfrm>
            <a:off x="72169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54"/>
          <p:cNvSpPr txBox="1"/>
          <p:nvPr/>
        </p:nvSpPr>
        <p:spPr>
          <a:xfrm>
            <a:off x="7775786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54"/>
          <p:cNvSpPr txBox="1"/>
          <p:nvPr/>
        </p:nvSpPr>
        <p:spPr>
          <a:xfrm>
            <a:off x="8486986" y="5895847"/>
            <a:ext cx="229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>
            <a:off x="9088458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54"/>
          <p:cNvSpPr txBox="1"/>
          <p:nvPr/>
        </p:nvSpPr>
        <p:spPr>
          <a:xfrm>
            <a:off x="9799657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54"/>
          <p:cNvSpPr txBox="1"/>
          <p:nvPr/>
        </p:nvSpPr>
        <p:spPr>
          <a:xfrm>
            <a:off x="10510858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54"/>
          <p:cNvSpPr txBox="1"/>
          <p:nvPr/>
        </p:nvSpPr>
        <p:spPr>
          <a:xfrm>
            <a:off x="2204719" y="13238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9" name="Google Shape;419;p54"/>
          <p:cNvGrpSpPr/>
          <p:nvPr/>
        </p:nvGrpSpPr>
        <p:grpSpPr>
          <a:xfrm>
            <a:off x="2133547" y="1371600"/>
            <a:ext cx="406390" cy="990600"/>
            <a:chOff x="1600200" y="1371600"/>
            <a:chExt cx="304800" cy="990600"/>
          </a:xfrm>
        </p:grpSpPr>
        <p:sp>
          <p:nvSpPr>
            <p:cNvPr id="420" name="Google Shape;420;p54"/>
            <p:cNvSpPr/>
            <p:nvPr/>
          </p:nvSpPr>
          <p:spPr>
            <a:xfrm>
              <a:off x="1600200" y="1371600"/>
              <a:ext cx="304800" cy="0"/>
            </a:xfrm>
            <a:custGeom>
              <a:rect b="b" l="l" r="r" t="t"/>
              <a:pathLst>
                <a:path extrusionOk="0" h="120000"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1600200" y="1600200"/>
              <a:ext cx="304800" cy="0"/>
            </a:xfrm>
            <a:custGeom>
              <a:rect b="b" l="l" r="r" t="t"/>
              <a:pathLst>
                <a:path extrusionOk="0" h="120000"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1905000" y="1371600"/>
              <a:ext cx="0" cy="228600"/>
            </a:xfrm>
            <a:custGeom>
              <a:rect b="b" l="l" r="r" t="t"/>
              <a:pathLst>
                <a:path extrusionOk="0" h="228600" w="1200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1600200" y="2133600"/>
              <a:ext cx="304800" cy="0"/>
            </a:xfrm>
            <a:custGeom>
              <a:rect b="b" l="l" r="r" t="t"/>
              <a:pathLst>
                <a:path extrusionOk="0" h="120000"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1600200" y="2362200"/>
              <a:ext cx="304800" cy="0"/>
            </a:xfrm>
            <a:custGeom>
              <a:rect b="b" l="l" r="r" t="t"/>
              <a:pathLst>
                <a:path extrusionOk="0" h="120000"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54"/>
          <p:cNvSpPr txBox="1"/>
          <p:nvPr/>
        </p:nvSpPr>
        <p:spPr>
          <a:xfrm>
            <a:off x="2204719" y="20858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6" name="Google Shape;426;p54"/>
          <p:cNvGrpSpPr/>
          <p:nvPr/>
        </p:nvGrpSpPr>
        <p:grpSpPr>
          <a:xfrm>
            <a:off x="2539937" y="2133600"/>
            <a:ext cx="2641534" cy="685800"/>
            <a:chOff x="1905000" y="2133600"/>
            <a:chExt cx="1981200" cy="685800"/>
          </a:xfrm>
        </p:grpSpPr>
        <p:sp>
          <p:nvSpPr>
            <p:cNvPr id="427" name="Google Shape;427;p54"/>
            <p:cNvSpPr/>
            <p:nvPr/>
          </p:nvSpPr>
          <p:spPr>
            <a:xfrm>
              <a:off x="1905000" y="2133600"/>
              <a:ext cx="0" cy="228600"/>
            </a:xfrm>
            <a:custGeom>
              <a:rect b="b" l="l" r="r" t="t"/>
              <a:pathLst>
                <a:path extrusionOk="0" h="228600" w="1200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3048000" y="2590800"/>
              <a:ext cx="838200" cy="228600"/>
            </a:xfrm>
            <a:custGeom>
              <a:rect b="b" l="l" r="r" t="t"/>
              <a:pathLst>
                <a:path extrusionOk="0" h="228600" w="838200">
                  <a:moveTo>
                    <a:pt x="0" y="0"/>
                  </a:moveTo>
                  <a:lnTo>
                    <a:pt x="838200" y="0"/>
                  </a:lnTo>
                  <a:lnTo>
                    <a:pt x="838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54"/>
          <p:cNvSpPr txBox="1"/>
          <p:nvPr/>
        </p:nvSpPr>
        <p:spPr>
          <a:xfrm>
            <a:off x="3728719" y="18572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54"/>
          <p:cNvSpPr txBox="1"/>
          <p:nvPr/>
        </p:nvSpPr>
        <p:spPr>
          <a:xfrm>
            <a:off x="3660985" y="2162047"/>
            <a:ext cx="5097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54"/>
          <p:cNvSpPr txBox="1"/>
          <p:nvPr/>
        </p:nvSpPr>
        <p:spPr>
          <a:xfrm>
            <a:off x="4778586" y="1933447"/>
            <a:ext cx="4200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RECURSIVE-ACTIVITY-SELECTOR (s, f, 0, 12)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54"/>
          <p:cNvSpPr txBox="1"/>
          <p:nvPr/>
        </p:nvSpPr>
        <p:spPr>
          <a:xfrm>
            <a:off x="4439920" y="2543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3" name="Google Shape;433;p54"/>
          <p:cNvGrpSpPr/>
          <p:nvPr/>
        </p:nvGrpSpPr>
        <p:grpSpPr>
          <a:xfrm>
            <a:off x="3047924" y="2895600"/>
            <a:ext cx="1625559" cy="228600"/>
            <a:chOff x="2286000" y="2895600"/>
            <a:chExt cx="1219200" cy="228600"/>
          </a:xfrm>
        </p:grpSpPr>
        <p:sp>
          <p:nvSpPr>
            <p:cNvPr id="434" name="Google Shape;434;p54"/>
            <p:cNvSpPr/>
            <p:nvPr/>
          </p:nvSpPr>
          <p:spPr>
            <a:xfrm>
              <a:off x="2286000" y="28956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2286000" y="28956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54"/>
          <p:cNvSpPr txBox="1"/>
          <p:nvPr/>
        </p:nvSpPr>
        <p:spPr>
          <a:xfrm>
            <a:off x="3728719" y="28478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7" name="Google Shape;437;p54"/>
          <p:cNvGrpSpPr/>
          <p:nvPr/>
        </p:nvGrpSpPr>
        <p:grpSpPr>
          <a:xfrm>
            <a:off x="2539937" y="1981200"/>
            <a:ext cx="3149521" cy="1600200"/>
            <a:chOff x="1905000" y="1981200"/>
            <a:chExt cx="2362200" cy="1600200"/>
          </a:xfrm>
        </p:grpSpPr>
        <p:sp>
          <p:nvSpPr>
            <p:cNvPr id="438" name="Google Shape;438;p54"/>
            <p:cNvSpPr/>
            <p:nvPr/>
          </p:nvSpPr>
          <p:spPr>
            <a:xfrm>
              <a:off x="1905000" y="2013864"/>
              <a:ext cx="327025" cy="196214"/>
            </a:xfrm>
            <a:custGeom>
              <a:rect b="b" l="l" r="r" t="t"/>
              <a:pathLst>
                <a:path extrusionOk="0" h="196214" w="327025">
                  <a:moveTo>
                    <a:pt x="0" y="195935"/>
                  </a:moveTo>
                  <a:lnTo>
                    <a:pt x="326555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2201062" y="1981200"/>
              <a:ext cx="85089" cy="72389"/>
            </a:xfrm>
            <a:custGeom>
              <a:rect b="b" l="l" r="r" t="t"/>
              <a:pathLst>
                <a:path extrusionOk="0" h="72389" w="85089">
                  <a:moveTo>
                    <a:pt x="84937" y="0"/>
                  </a:moveTo>
                  <a:lnTo>
                    <a:pt x="0" y="6540"/>
                  </a:lnTo>
                  <a:lnTo>
                    <a:pt x="39204" y="71882"/>
                  </a:lnTo>
                  <a:lnTo>
                    <a:pt x="84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3100832" y="2702217"/>
              <a:ext cx="404495" cy="269875"/>
            </a:xfrm>
            <a:custGeom>
              <a:rect b="b" l="l" r="r" t="t"/>
              <a:pathLst>
                <a:path extrusionOk="0" h="269875" w="404495">
                  <a:moveTo>
                    <a:pt x="404368" y="26958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3048000" y="2667012"/>
              <a:ext cx="85089" cy="74294"/>
            </a:xfrm>
            <a:custGeom>
              <a:rect b="b" l="l" r="r" t="t"/>
              <a:pathLst>
                <a:path extrusionOk="0" h="74294" w="85089">
                  <a:moveTo>
                    <a:pt x="0" y="0"/>
                  </a:moveTo>
                  <a:lnTo>
                    <a:pt x="42265" y="73964"/>
                  </a:lnTo>
                  <a:lnTo>
                    <a:pt x="84531" y="10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1905000" y="3352800"/>
              <a:ext cx="2362200" cy="228600"/>
            </a:xfrm>
            <a:custGeom>
              <a:rect b="b" l="l" r="r" t="t"/>
              <a:pathLst>
                <a:path extrusionOk="0" h="228600" w="2362200">
                  <a:moveTo>
                    <a:pt x="0" y="0"/>
                  </a:moveTo>
                  <a:lnTo>
                    <a:pt x="2362200" y="0"/>
                  </a:lnTo>
                  <a:lnTo>
                    <a:pt x="2362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54"/>
          <p:cNvSpPr txBox="1"/>
          <p:nvPr/>
        </p:nvSpPr>
        <p:spPr>
          <a:xfrm>
            <a:off x="5388186" y="2771647"/>
            <a:ext cx="4200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RECURSIVE-ACTIVITY-SELECTOR (s, f, 1, 12)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3931919" y="3305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5" name="Google Shape;445;p54"/>
          <p:cNvGrpSpPr/>
          <p:nvPr/>
        </p:nvGrpSpPr>
        <p:grpSpPr>
          <a:xfrm>
            <a:off x="3047924" y="3886200"/>
            <a:ext cx="1625559" cy="228600"/>
            <a:chOff x="2286000" y="3886200"/>
            <a:chExt cx="1219200" cy="228600"/>
          </a:xfrm>
        </p:grpSpPr>
        <p:sp>
          <p:nvSpPr>
            <p:cNvPr id="446" name="Google Shape;446;p54"/>
            <p:cNvSpPr/>
            <p:nvPr/>
          </p:nvSpPr>
          <p:spPr>
            <a:xfrm>
              <a:off x="2286000" y="38862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2286000" y="38862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54"/>
          <p:cNvSpPr txBox="1"/>
          <p:nvPr/>
        </p:nvSpPr>
        <p:spPr>
          <a:xfrm>
            <a:off x="3728719" y="38384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9" name="Google Shape;449;p54"/>
          <p:cNvGrpSpPr/>
          <p:nvPr/>
        </p:nvGrpSpPr>
        <p:grpSpPr>
          <a:xfrm>
            <a:off x="2539937" y="3558235"/>
            <a:ext cx="2133749" cy="1242364"/>
            <a:chOff x="1905000" y="3558235"/>
            <a:chExt cx="1600352" cy="1242364"/>
          </a:xfrm>
        </p:grpSpPr>
        <p:sp>
          <p:nvSpPr>
            <p:cNvPr id="450" name="Google Shape;450;p54"/>
            <p:cNvSpPr/>
            <p:nvPr/>
          </p:nvSpPr>
          <p:spPr>
            <a:xfrm>
              <a:off x="1967382" y="3593287"/>
              <a:ext cx="1537970" cy="293370"/>
            </a:xfrm>
            <a:custGeom>
              <a:rect b="b" l="l" r="r" t="t"/>
              <a:pathLst>
                <a:path extrusionOk="0" h="293370" w="1537970">
                  <a:moveTo>
                    <a:pt x="1537817" y="29291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1905000" y="3558235"/>
              <a:ext cx="82550" cy="74929"/>
            </a:xfrm>
            <a:custGeom>
              <a:rect b="b" l="l" r="r" t="t"/>
              <a:pathLst>
                <a:path extrusionOk="0" h="74929" w="82550">
                  <a:moveTo>
                    <a:pt x="81991" y="0"/>
                  </a:moveTo>
                  <a:lnTo>
                    <a:pt x="0" y="23164"/>
                  </a:lnTo>
                  <a:lnTo>
                    <a:pt x="67729" y="74853"/>
                  </a:lnTo>
                  <a:lnTo>
                    <a:pt x="81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2286000" y="4571999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2286000" y="4571999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54"/>
          <p:cNvSpPr txBox="1"/>
          <p:nvPr/>
        </p:nvSpPr>
        <p:spPr>
          <a:xfrm>
            <a:off x="3728719" y="45242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54"/>
          <p:cNvSpPr/>
          <p:nvPr/>
        </p:nvSpPr>
        <p:spPr>
          <a:xfrm>
            <a:off x="5181600" y="4267200"/>
            <a:ext cx="1015365" cy="228600"/>
          </a:xfrm>
          <a:custGeom>
            <a:rect b="b" l="l" r="r" t="t"/>
            <a:pathLst>
              <a:path extrusionOk="0" h="228600" w="762000">
                <a:moveTo>
                  <a:pt x="0" y="0"/>
                </a:moveTo>
                <a:lnTo>
                  <a:pt x="762000" y="0"/>
                </a:lnTo>
                <a:lnTo>
                  <a:pt x="762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4"/>
          <p:cNvSpPr txBox="1"/>
          <p:nvPr/>
        </p:nvSpPr>
        <p:spPr>
          <a:xfrm>
            <a:off x="5557520" y="42194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7" name="Google Shape;457;p54"/>
          <p:cNvGrpSpPr/>
          <p:nvPr/>
        </p:nvGrpSpPr>
        <p:grpSpPr>
          <a:xfrm>
            <a:off x="4673483" y="4343400"/>
            <a:ext cx="508681" cy="305091"/>
            <a:chOff x="3505200" y="4343400"/>
            <a:chExt cx="381520" cy="305091"/>
          </a:xfrm>
        </p:grpSpPr>
        <p:sp>
          <p:nvSpPr>
            <p:cNvPr id="458" name="Google Shape;458;p54"/>
            <p:cNvSpPr/>
            <p:nvPr/>
          </p:nvSpPr>
          <p:spPr>
            <a:xfrm>
              <a:off x="3505200" y="4383062"/>
              <a:ext cx="331470" cy="265429"/>
            </a:xfrm>
            <a:custGeom>
              <a:rect b="b" l="l" r="r" t="t"/>
              <a:pathLst>
                <a:path extrusionOk="0" h="265429" w="331470">
                  <a:moveTo>
                    <a:pt x="0" y="265137"/>
                  </a:moveTo>
                  <a:lnTo>
                    <a:pt x="331419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4"/>
            <p:cNvSpPr/>
            <p:nvPr/>
          </p:nvSpPr>
          <p:spPr>
            <a:xfrm>
              <a:off x="3802900" y="4343400"/>
              <a:ext cx="83820" cy="77470"/>
            </a:xfrm>
            <a:custGeom>
              <a:rect b="b" l="l" r="r" t="t"/>
              <a:pathLst>
                <a:path extrusionOk="0" h="77470" w="83820">
                  <a:moveTo>
                    <a:pt x="83299" y="0"/>
                  </a:moveTo>
                  <a:lnTo>
                    <a:pt x="0" y="17856"/>
                  </a:lnTo>
                  <a:lnTo>
                    <a:pt x="47599" y="77355"/>
                  </a:lnTo>
                  <a:lnTo>
                    <a:pt x="832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54"/>
          <p:cNvSpPr txBox="1"/>
          <p:nvPr/>
        </p:nvSpPr>
        <p:spPr>
          <a:xfrm>
            <a:off x="5388186" y="4676647"/>
            <a:ext cx="5097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792675" y="5286250"/>
            <a:ext cx="1330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 on next slide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/>
          <p:nvPr/>
        </p:nvSpPr>
        <p:spPr>
          <a:xfrm>
            <a:off x="680725" y="788925"/>
            <a:ext cx="1431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s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baseline="-25000" i="0" sz="1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55"/>
          <p:cNvSpPr/>
          <p:nvPr/>
        </p:nvSpPr>
        <p:spPr>
          <a:xfrm>
            <a:off x="609600" y="1066800"/>
            <a:ext cx="1218438" cy="0"/>
          </a:xfrm>
          <a:custGeom>
            <a:rect b="b" l="l" r="r" t="t"/>
            <a:pathLst>
              <a:path extrusionOk="0" h="120000"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714569" y="1400050"/>
            <a:ext cx="1218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3	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55"/>
          <p:cNvSpPr txBox="1"/>
          <p:nvPr/>
        </p:nvSpPr>
        <p:spPr>
          <a:xfrm>
            <a:off x="714571" y="1994400"/>
            <a:ext cx="1093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	5	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714572" y="2817375"/>
            <a:ext cx="1218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	6	10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714587" y="3640328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55"/>
          <p:cNvSpPr txBox="1"/>
          <p:nvPr/>
        </p:nvSpPr>
        <p:spPr>
          <a:xfrm>
            <a:off x="1171771" y="3640325"/>
            <a:ext cx="864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11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4" name="Google Shape;474;p55"/>
          <p:cNvGrpSpPr/>
          <p:nvPr/>
        </p:nvGrpSpPr>
        <p:grpSpPr>
          <a:xfrm>
            <a:off x="610599" y="762761"/>
            <a:ext cx="10260329" cy="5066536"/>
            <a:chOff x="457961" y="762761"/>
            <a:chExt cx="7695439" cy="5066536"/>
          </a:xfrm>
        </p:grpSpPr>
        <p:sp>
          <p:nvSpPr>
            <p:cNvPr id="475" name="Google Shape;475;p55"/>
            <p:cNvSpPr/>
            <p:nvPr/>
          </p:nvSpPr>
          <p:spPr>
            <a:xfrm>
              <a:off x="1447799" y="5791199"/>
              <a:ext cx="6642100" cy="0"/>
            </a:xfrm>
            <a:custGeom>
              <a:rect b="b" l="l" r="r" t="t"/>
              <a:pathLst>
                <a:path extrusionOk="0" h="120000" w="6642100">
                  <a:moveTo>
                    <a:pt x="0" y="0"/>
                  </a:moveTo>
                  <a:lnTo>
                    <a:pt x="664210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5"/>
            <p:cNvSpPr/>
            <p:nvPr/>
          </p:nvSpPr>
          <p:spPr>
            <a:xfrm>
              <a:off x="8077200" y="575309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5"/>
            <p:cNvSpPr/>
            <p:nvPr/>
          </p:nvSpPr>
          <p:spPr>
            <a:xfrm>
              <a:off x="457961" y="4420361"/>
              <a:ext cx="7467600" cy="0"/>
            </a:xfrm>
            <a:custGeom>
              <a:rect b="b" l="l" r="r" t="t"/>
              <a:pathLst>
                <a:path extrusionOk="0" h="120000"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noFill/>
            <a:ln cap="flat" cmpd="sng" w="259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5"/>
            <p:cNvSpPr/>
            <p:nvPr/>
          </p:nvSpPr>
          <p:spPr>
            <a:xfrm>
              <a:off x="19057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5"/>
            <p:cNvSpPr/>
            <p:nvPr/>
          </p:nvSpPr>
          <p:spPr>
            <a:xfrm>
              <a:off x="2286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5"/>
            <p:cNvSpPr/>
            <p:nvPr/>
          </p:nvSpPr>
          <p:spPr>
            <a:xfrm>
              <a:off x="2667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22852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1675638"/>
                  </a:moveTo>
                  <a:lnTo>
                    <a:pt x="0" y="2056638"/>
                  </a:lnTo>
                </a:path>
                <a:path extrusionOk="0" h="5029200" w="120000">
                  <a:moveTo>
                    <a:pt x="0" y="761238"/>
                  </a:moveTo>
                  <a:lnTo>
                    <a:pt x="0" y="14470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5326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5"/>
            <p:cNvSpPr/>
            <p:nvPr/>
          </p:nvSpPr>
          <p:spPr>
            <a:xfrm>
              <a:off x="54871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5"/>
            <p:cNvSpPr/>
            <p:nvPr/>
          </p:nvSpPr>
          <p:spPr>
            <a:xfrm>
              <a:off x="59443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5"/>
            <p:cNvSpPr/>
            <p:nvPr/>
          </p:nvSpPr>
          <p:spPr>
            <a:xfrm>
              <a:off x="6477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5"/>
            <p:cNvSpPr/>
            <p:nvPr/>
          </p:nvSpPr>
          <p:spPr>
            <a:xfrm>
              <a:off x="6934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5"/>
            <p:cNvSpPr/>
            <p:nvPr/>
          </p:nvSpPr>
          <p:spPr>
            <a:xfrm>
              <a:off x="74683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5"/>
            <p:cNvSpPr/>
            <p:nvPr/>
          </p:nvSpPr>
          <p:spPr>
            <a:xfrm>
              <a:off x="80017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5"/>
            <p:cNvSpPr/>
            <p:nvPr/>
          </p:nvSpPr>
          <p:spPr>
            <a:xfrm>
              <a:off x="51061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5"/>
            <p:cNvSpPr/>
            <p:nvPr/>
          </p:nvSpPr>
          <p:spPr>
            <a:xfrm>
              <a:off x="4648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3048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22852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1675638"/>
                  </a:moveTo>
                  <a:lnTo>
                    <a:pt x="0" y="2056638"/>
                  </a:lnTo>
                </a:path>
                <a:path extrusionOk="0" h="5029200" w="120000">
                  <a:moveTo>
                    <a:pt x="0" y="761238"/>
                  </a:moveTo>
                  <a:lnTo>
                    <a:pt x="0" y="14470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5326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3505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5"/>
            <p:cNvSpPr/>
            <p:nvPr/>
          </p:nvSpPr>
          <p:spPr>
            <a:xfrm>
              <a:off x="3886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5"/>
            <p:cNvSpPr/>
            <p:nvPr/>
          </p:nvSpPr>
          <p:spPr>
            <a:xfrm>
              <a:off x="4267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22852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1675638"/>
                  </a:moveTo>
                  <a:lnTo>
                    <a:pt x="0" y="2056638"/>
                  </a:lnTo>
                </a:path>
                <a:path extrusionOk="0" h="5029200" w="120000">
                  <a:moveTo>
                    <a:pt x="0" y="761238"/>
                  </a:moveTo>
                  <a:lnTo>
                    <a:pt x="0" y="14470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5326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3047999" y="990599"/>
              <a:ext cx="2057400" cy="228600"/>
            </a:xfrm>
            <a:custGeom>
              <a:rect b="b" l="l" r="r" t="t"/>
              <a:pathLst>
                <a:path extrusionOk="0" h="228600" w="2057400">
                  <a:moveTo>
                    <a:pt x="0" y="0"/>
                  </a:moveTo>
                  <a:lnTo>
                    <a:pt x="2057400" y="0"/>
                  </a:lnTo>
                  <a:lnTo>
                    <a:pt x="2057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55"/>
          <p:cNvSpPr txBox="1"/>
          <p:nvPr/>
        </p:nvSpPr>
        <p:spPr>
          <a:xfrm>
            <a:off x="10976186" y="5667247"/>
            <a:ext cx="397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2441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55"/>
          <p:cNvSpPr txBox="1"/>
          <p:nvPr/>
        </p:nvSpPr>
        <p:spPr>
          <a:xfrm>
            <a:off x="2949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3457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965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5"/>
          <p:cNvSpPr txBox="1"/>
          <p:nvPr/>
        </p:nvSpPr>
        <p:spPr>
          <a:xfrm>
            <a:off x="4575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55"/>
          <p:cNvSpPr txBox="1"/>
          <p:nvPr/>
        </p:nvSpPr>
        <p:spPr>
          <a:xfrm>
            <a:off x="5083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55"/>
          <p:cNvSpPr txBox="1"/>
          <p:nvPr/>
        </p:nvSpPr>
        <p:spPr>
          <a:xfrm>
            <a:off x="5591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55"/>
          <p:cNvSpPr txBox="1"/>
          <p:nvPr/>
        </p:nvSpPr>
        <p:spPr>
          <a:xfrm>
            <a:off x="6099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55"/>
          <p:cNvSpPr txBox="1"/>
          <p:nvPr/>
        </p:nvSpPr>
        <p:spPr>
          <a:xfrm>
            <a:off x="67089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55"/>
          <p:cNvSpPr txBox="1"/>
          <p:nvPr/>
        </p:nvSpPr>
        <p:spPr>
          <a:xfrm>
            <a:off x="72169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55"/>
          <p:cNvSpPr txBox="1"/>
          <p:nvPr/>
        </p:nvSpPr>
        <p:spPr>
          <a:xfrm>
            <a:off x="7775786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55"/>
          <p:cNvSpPr txBox="1"/>
          <p:nvPr/>
        </p:nvSpPr>
        <p:spPr>
          <a:xfrm>
            <a:off x="8486986" y="5895847"/>
            <a:ext cx="229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55"/>
          <p:cNvSpPr txBox="1"/>
          <p:nvPr/>
        </p:nvSpPr>
        <p:spPr>
          <a:xfrm>
            <a:off x="9088458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9799657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55"/>
          <p:cNvSpPr txBox="1"/>
          <p:nvPr/>
        </p:nvSpPr>
        <p:spPr>
          <a:xfrm>
            <a:off x="10510858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5252720" y="9428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1" name="Google Shape;511;p55"/>
          <p:cNvGrpSpPr/>
          <p:nvPr/>
        </p:nvGrpSpPr>
        <p:grpSpPr>
          <a:xfrm>
            <a:off x="3047924" y="1295400"/>
            <a:ext cx="1625559" cy="228600"/>
            <a:chOff x="2286000" y="1295400"/>
            <a:chExt cx="1219200" cy="228600"/>
          </a:xfrm>
        </p:grpSpPr>
        <p:sp>
          <p:nvSpPr>
            <p:cNvPr id="512" name="Google Shape;512;p55"/>
            <p:cNvSpPr/>
            <p:nvPr/>
          </p:nvSpPr>
          <p:spPr>
            <a:xfrm>
              <a:off x="2286000" y="1295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2286000" y="1295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55"/>
          <p:cNvSpPr txBox="1"/>
          <p:nvPr/>
        </p:nvSpPr>
        <p:spPr>
          <a:xfrm>
            <a:off x="3728719" y="1247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55"/>
          <p:cNvSpPr txBox="1"/>
          <p:nvPr/>
        </p:nvSpPr>
        <p:spPr>
          <a:xfrm>
            <a:off x="7013786" y="790447"/>
            <a:ext cx="4200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RECURSIVE-ACTIVITY-SELECTOR (s, f, 4, 12)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55"/>
          <p:cNvSpPr/>
          <p:nvPr/>
        </p:nvSpPr>
        <p:spPr>
          <a:xfrm>
            <a:off x="5181600" y="1828800"/>
            <a:ext cx="2132267" cy="228600"/>
          </a:xfrm>
          <a:custGeom>
            <a:rect b="b" l="l" r="r" t="t"/>
            <a:pathLst>
              <a:path extrusionOk="0" h="228600" w="1600200">
                <a:moveTo>
                  <a:pt x="0" y="0"/>
                </a:moveTo>
                <a:lnTo>
                  <a:pt x="1600200" y="0"/>
                </a:lnTo>
                <a:lnTo>
                  <a:pt x="1600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5"/>
          <p:cNvSpPr txBox="1"/>
          <p:nvPr/>
        </p:nvSpPr>
        <p:spPr>
          <a:xfrm>
            <a:off x="6167120" y="1781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8" name="Google Shape;518;p55"/>
          <p:cNvGrpSpPr/>
          <p:nvPr/>
        </p:nvGrpSpPr>
        <p:grpSpPr>
          <a:xfrm>
            <a:off x="3047924" y="2209800"/>
            <a:ext cx="1625559" cy="228600"/>
            <a:chOff x="2286000" y="2209800"/>
            <a:chExt cx="1219200" cy="228600"/>
          </a:xfrm>
        </p:grpSpPr>
        <p:sp>
          <p:nvSpPr>
            <p:cNvPr id="519" name="Google Shape;519;p55"/>
            <p:cNvSpPr/>
            <p:nvPr/>
          </p:nvSpPr>
          <p:spPr>
            <a:xfrm>
              <a:off x="2286000" y="22098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2286000" y="22098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55"/>
          <p:cNvSpPr txBox="1"/>
          <p:nvPr/>
        </p:nvSpPr>
        <p:spPr>
          <a:xfrm>
            <a:off x="3728719" y="2162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2" name="Google Shape;522;p55"/>
          <p:cNvGrpSpPr/>
          <p:nvPr/>
        </p:nvGrpSpPr>
        <p:grpSpPr>
          <a:xfrm>
            <a:off x="3047924" y="2819400"/>
            <a:ext cx="1625559" cy="228600"/>
            <a:chOff x="2286000" y="2819400"/>
            <a:chExt cx="1219200" cy="228600"/>
          </a:xfrm>
        </p:grpSpPr>
        <p:sp>
          <p:nvSpPr>
            <p:cNvPr id="523" name="Google Shape;523;p55"/>
            <p:cNvSpPr/>
            <p:nvPr/>
          </p:nvSpPr>
          <p:spPr>
            <a:xfrm>
              <a:off x="2286000" y="2819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2286000" y="2819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55"/>
          <p:cNvSpPr txBox="1"/>
          <p:nvPr/>
        </p:nvSpPr>
        <p:spPr>
          <a:xfrm>
            <a:off x="3728719" y="2771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6" name="Google Shape;526;p55"/>
          <p:cNvGrpSpPr/>
          <p:nvPr/>
        </p:nvGrpSpPr>
        <p:grpSpPr>
          <a:xfrm>
            <a:off x="5181470" y="1295400"/>
            <a:ext cx="2743131" cy="1447800"/>
            <a:chOff x="3886200" y="1295400"/>
            <a:chExt cx="2057400" cy="1447800"/>
          </a:xfrm>
        </p:grpSpPr>
        <p:sp>
          <p:nvSpPr>
            <p:cNvPr id="527" name="Google Shape;527;p55"/>
            <p:cNvSpPr/>
            <p:nvPr/>
          </p:nvSpPr>
          <p:spPr>
            <a:xfrm>
              <a:off x="4267200" y="2514600"/>
              <a:ext cx="1676400" cy="228600"/>
            </a:xfrm>
            <a:custGeom>
              <a:rect b="b" l="l" r="r" t="t"/>
              <a:pathLst>
                <a:path extrusionOk="0" h="228600" w="1676400">
                  <a:moveTo>
                    <a:pt x="0" y="0"/>
                  </a:moveTo>
                  <a:lnTo>
                    <a:pt x="1676400" y="0"/>
                  </a:lnTo>
                  <a:lnTo>
                    <a:pt x="1676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3886200" y="1295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3886200" y="1295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55"/>
          <p:cNvSpPr txBox="1"/>
          <p:nvPr/>
        </p:nvSpPr>
        <p:spPr>
          <a:xfrm>
            <a:off x="7318586" y="4143247"/>
            <a:ext cx="5097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55"/>
          <p:cNvSpPr txBox="1"/>
          <p:nvPr/>
        </p:nvSpPr>
        <p:spPr>
          <a:xfrm>
            <a:off x="1019387" y="4829047"/>
            <a:ext cx="1093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 on next slide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55"/>
          <p:cNvSpPr txBox="1"/>
          <p:nvPr/>
        </p:nvSpPr>
        <p:spPr>
          <a:xfrm>
            <a:off x="5557520" y="1247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3" name="Google Shape;533;p55"/>
          <p:cNvGrpSpPr/>
          <p:nvPr/>
        </p:nvGrpSpPr>
        <p:grpSpPr>
          <a:xfrm>
            <a:off x="4063898" y="1047381"/>
            <a:ext cx="2133781" cy="1391019"/>
            <a:chOff x="3048000" y="1047381"/>
            <a:chExt cx="1600376" cy="1391019"/>
          </a:xfrm>
        </p:grpSpPr>
        <p:sp>
          <p:nvSpPr>
            <p:cNvPr id="534" name="Google Shape;534;p55"/>
            <p:cNvSpPr/>
            <p:nvPr/>
          </p:nvSpPr>
          <p:spPr>
            <a:xfrm>
              <a:off x="3109772" y="1081506"/>
              <a:ext cx="1538604" cy="366394"/>
            </a:xfrm>
            <a:custGeom>
              <a:rect b="b" l="l" r="r" t="t"/>
              <a:pathLst>
                <a:path extrusionOk="0" h="366394" w="1538604">
                  <a:moveTo>
                    <a:pt x="1538427" y="36629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3048000" y="1047381"/>
              <a:ext cx="83185" cy="74294"/>
            </a:xfrm>
            <a:custGeom>
              <a:rect b="b" l="l" r="r" t="t"/>
              <a:pathLst>
                <a:path extrusionOk="0" h="74294" w="83185">
                  <a:moveTo>
                    <a:pt x="82956" y="0"/>
                  </a:moveTo>
                  <a:lnTo>
                    <a:pt x="0" y="19418"/>
                  </a:lnTo>
                  <a:lnTo>
                    <a:pt x="65303" y="74129"/>
                  </a:lnTo>
                  <a:lnTo>
                    <a:pt x="829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3886200" y="22098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3886200" y="22098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55"/>
          <p:cNvSpPr txBox="1"/>
          <p:nvPr/>
        </p:nvSpPr>
        <p:spPr>
          <a:xfrm>
            <a:off x="5659120" y="2162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9" name="Google Shape;539;p55"/>
          <p:cNvGrpSpPr/>
          <p:nvPr/>
        </p:nvGrpSpPr>
        <p:grpSpPr>
          <a:xfrm>
            <a:off x="5181470" y="1905000"/>
            <a:ext cx="1016347" cy="1143000"/>
            <a:chOff x="3886200" y="1905000"/>
            <a:chExt cx="762279" cy="1143000"/>
          </a:xfrm>
        </p:grpSpPr>
        <p:sp>
          <p:nvSpPr>
            <p:cNvPr id="540" name="Google Shape;540;p55"/>
            <p:cNvSpPr/>
            <p:nvPr/>
          </p:nvSpPr>
          <p:spPr>
            <a:xfrm>
              <a:off x="3942994" y="1933397"/>
              <a:ext cx="705485" cy="353060"/>
            </a:xfrm>
            <a:custGeom>
              <a:rect b="b" l="l" r="r" t="t"/>
              <a:pathLst>
                <a:path extrusionOk="0" h="353060" w="705485">
                  <a:moveTo>
                    <a:pt x="705205" y="35260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3886200" y="1905000"/>
              <a:ext cx="85725" cy="68580"/>
            </a:xfrm>
            <a:custGeom>
              <a:rect b="b" l="l" r="r" t="t"/>
              <a:pathLst>
                <a:path extrusionOk="0" h="68580" w="85725">
                  <a:moveTo>
                    <a:pt x="85204" y="12"/>
                  </a:moveTo>
                  <a:lnTo>
                    <a:pt x="0" y="0"/>
                  </a:lnTo>
                  <a:lnTo>
                    <a:pt x="51117" y="68160"/>
                  </a:lnTo>
                  <a:lnTo>
                    <a:pt x="8520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3886200" y="2819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3886200" y="2819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55"/>
          <p:cNvSpPr txBox="1"/>
          <p:nvPr/>
        </p:nvSpPr>
        <p:spPr>
          <a:xfrm>
            <a:off x="5659120" y="2771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55"/>
          <p:cNvSpPr txBox="1"/>
          <p:nvPr/>
        </p:nvSpPr>
        <p:spPr>
          <a:xfrm>
            <a:off x="6573520" y="24668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6" name="Google Shape;546;p55"/>
          <p:cNvGrpSpPr/>
          <p:nvPr/>
        </p:nvGrpSpPr>
        <p:grpSpPr>
          <a:xfrm>
            <a:off x="3047924" y="2667000"/>
            <a:ext cx="3149588" cy="1447800"/>
            <a:chOff x="2286000" y="2667000"/>
            <a:chExt cx="2362250" cy="1447800"/>
          </a:xfrm>
        </p:grpSpPr>
        <p:sp>
          <p:nvSpPr>
            <p:cNvPr id="547" name="Google Shape;547;p55"/>
            <p:cNvSpPr/>
            <p:nvPr/>
          </p:nvSpPr>
          <p:spPr>
            <a:xfrm>
              <a:off x="4316780" y="2706662"/>
              <a:ext cx="331470" cy="265430"/>
            </a:xfrm>
            <a:custGeom>
              <a:rect b="b" l="l" r="r" t="t"/>
              <a:pathLst>
                <a:path extrusionOk="0" h="265430" w="331470">
                  <a:moveTo>
                    <a:pt x="331419" y="26513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4267200" y="2667000"/>
              <a:ext cx="83820" cy="77469"/>
            </a:xfrm>
            <a:custGeom>
              <a:rect b="b" l="l" r="r" t="t"/>
              <a:pathLst>
                <a:path extrusionOk="0" h="77469" w="83820">
                  <a:moveTo>
                    <a:pt x="0" y="0"/>
                  </a:moveTo>
                  <a:lnTo>
                    <a:pt x="35699" y="77355"/>
                  </a:lnTo>
                  <a:lnTo>
                    <a:pt x="83299" y="17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2286000" y="38862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2286000" y="38862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55"/>
          <p:cNvSpPr txBox="1"/>
          <p:nvPr/>
        </p:nvSpPr>
        <p:spPr>
          <a:xfrm>
            <a:off x="3728719" y="38384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2" name="Google Shape;552;p55"/>
          <p:cNvGrpSpPr/>
          <p:nvPr/>
        </p:nvGrpSpPr>
        <p:grpSpPr>
          <a:xfrm>
            <a:off x="5181470" y="3886200"/>
            <a:ext cx="1015975" cy="228600"/>
            <a:chOff x="3886200" y="3886200"/>
            <a:chExt cx="762000" cy="228600"/>
          </a:xfrm>
        </p:grpSpPr>
        <p:sp>
          <p:nvSpPr>
            <p:cNvPr id="553" name="Google Shape;553;p55"/>
            <p:cNvSpPr/>
            <p:nvPr/>
          </p:nvSpPr>
          <p:spPr>
            <a:xfrm>
              <a:off x="3886200" y="38862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3886200" y="38862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55"/>
          <p:cNvSpPr txBox="1"/>
          <p:nvPr/>
        </p:nvSpPr>
        <p:spPr>
          <a:xfrm>
            <a:off x="5659120" y="38384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55"/>
          <p:cNvSpPr/>
          <p:nvPr/>
        </p:nvSpPr>
        <p:spPr>
          <a:xfrm>
            <a:off x="6807200" y="3733800"/>
            <a:ext cx="1827657" cy="228600"/>
          </a:xfrm>
          <a:custGeom>
            <a:rect b="b" l="l" r="r" t="t"/>
            <a:pathLst>
              <a:path extrusionOk="0" h="228600" w="1371600">
                <a:moveTo>
                  <a:pt x="0" y="0"/>
                </a:moveTo>
                <a:lnTo>
                  <a:pt x="1371600" y="0"/>
                </a:lnTo>
                <a:lnTo>
                  <a:pt x="1371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7487920" y="3686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8" name="Google Shape;558;p55"/>
          <p:cNvGrpSpPr/>
          <p:nvPr/>
        </p:nvGrpSpPr>
        <p:grpSpPr>
          <a:xfrm>
            <a:off x="6197445" y="3810000"/>
            <a:ext cx="610278" cy="229057"/>
            <a:chOff x="4648200" y="3810000"/>
            <a:chExt cx="457720" cy="229057"/>
          </a:xfrm>
        </p:grpSpPr>
        <p:sp>
          <p:nvSpPr>
            <p:cNvPr id="559" name="Google Shape;559;p55"/>
            <p:cNvSpPr/>
            <p:nvPr/>
          </p:nvSpPr>
          <p:spPr>
            <a:xfrm>
              <a:off x="4648200" y="3838397"/>
              <a:ext cx="400685" cy="200660"/>
            </a:xfrm>
            <a:custGeom>
              <a:rect b="b" l="l" r="r" t="t"/>
              <a:pathLst>
                <a:path extrusionOk="0" h="200660" w="400685">
                  <a:moveTo>
                    <a:pt x="0" y="200202"/>
                  </a:moveTo>
                  <a:lnTo>
                    <a:pt x="400405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5"/>
            <p:cNvSpPr/>
            <p:nvPr/>
          </p:nvSpPr>
          <p:spPr>
            <a:xfrm>
              <a:off x="5020195" y="3810000"/>
              <a:ext cx="85725" cy="68579"/>
            </a:xfrm>
            <a:custGeom>
              <a:rect b="b" l="l" r="r" t="t"/>
              <a:pathLst>
                <a:path extrusionOk="0" h="68579" w="85725">
                  <a:moveTo>
                    <a:pt x="85204" y="0"/>
                  </a:moveTo>
                  <a:lnTo>
                    <a:pt x="0" y="12"/>
                  </a:lnTo>
                  <a:lnTo>
                    <a:pt x="34086" y="68160"/>
                  </a:lnTo>
                  <a:lnTo>
                    <a:pt x="85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/>
          <p:nvPr/>
        </p:nvSpPr>
        <p:spPr>
          <a:xfrm>
            <a:off x="609600" y="1066800"/>
            <a:ext cx="1218438" cy="0"/>
          </a:xfrm>
          <a:custGeom>
            <a:rect b="b" l="l" r="r" t="t"/>
            <a:pathLst>
              <a:path extrusionOk="0" h="120000"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6"/>
          <p:cNvSpPr txBox="1"/>
          <p:nvPr/>
        </p:nvSpPr>
        <p:spPr>
          <a:xfrm>
            <a:off x="714572" y="1171450"/>
            <a:ext cx="12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	8	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56"/>
          <p:cNvSpPr txBox="1"/>
          <p:nvPr/>
        </p:nvSpPr>
        <p:spPr>
          <a:xfrm>
            <a:off x="714572" y="1994400"/>
            <a:ext cx="12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2	13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56"/>
          <p:cNvSpPr txBox="1"/>
          <p:nvPr/>
        </p:nvSpPr>
        <p:spPr>
          <a:xfrm>
            <a:off x="714587" y="2817367"/>
            <a:ext cx="11457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	14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56"/>
          <p:cNvSpPr txBox="1"/>
          <p:nvPr/>
        </p:nvSpPr>
        <p:spPr>
          <a:xfrm>
            <a:off x="714569" y="3640325"/>
            <a:ext cx="14214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	∞	-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71" name="Google Shape;571;p56"/>
          <p:cNvGrpSpPr/>
          <p:nvPr/>
        </p:nvGrpSpPr>
        <p:grpSpPr>
          <a:xfrm>
            <a:off x="712197" y="762761"/>
            <a:ext cx="10158731" cy="5066536"/>
            <a:chOff x="534161" y="762761"/>
            <a:chExt cx="7619239" cy="5066536"/>
          </a:xfrm>
        </p:grpSpPr>
        <p:sp>
          <p:nvSpPr>
            <p:cNvPr id="572" name="Google Shape;572;p56"/>
            <p:cNvSpPr/>
            <p:nvPr/>
          </p:nvSpPr>
          <p:spPr>
            <a:xfrm>
              <a:off x="1447799" y="5791199"/>
              <a:ext cx="6642100" cy="0"/>
            </a:xfrm>
            <a:custGeom>
              <a:rect b="b" l="l" r="r" t="t"/>
              <a:pathLst>
                <a:path extrusionOk="0" h="120000" w="6642100">
                  <a:moveTo>
                    <a:pt x="0" y="0"/>
                  </a:moveTo>
                  <a:lnTo>
                    <a:pt x="664210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6"/>
            <p:cNvSpPr/>
            <p:nvPr/>
          </p:nvSpPr>
          <p:spPr>
            <a:xfrm>
              <a:off x="8077200" y="575309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534161" y="3429762"/>
              <a:ext cx="7467600" cy="0"/>
            </a:xfrm>
            <a:custGeom>
              <a:rect b="b" l="l" r="r" t="t"/>
              <a:pathLst>
                <a:path extrusionOk="0" h="120000"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noFill/>
            <a:ln cap="flat" cmpd="sng" w="259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19057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2286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2667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22852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1675638"/>
                  </a:moveTo>
                  <a:lnTo>
                    <a:pt x="0" y="2056638"/>
                  </a:lnTo>
                </a:path>
                <a:path extrusionOk="0" h="5029200" w="120000">
                  <a:moveTo>
                    <a:pt x="0" y="761238"/>
                  </a:moveTo>
                  <a:lnTo>
                    <a:pt x="0" y="14470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5326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5487161" y="762761"/>
              <a:ext cx="457200" cy="5029200"/>
            </a:xfrm>
            <a:custGeom>
              <a:rect b="b" l="l" r="r" t="t"/>
              <a:pathLst>
                <a:path extrusionOk="0" h="5029200" w="4572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457200">
                  <a:moveTo>
                    <a:pt x="0" y="2285238"/>
                  </a:moveTo>
                  <a:lnTo>
                    <a:pt x="0" y="3123438"/>
                  </a:lnTo>
                </a:path>
                <a:path extrusionOk="0" h="5029200" w="457200">
                  <a:moveTo>
                    <a:pt x="0" y="1675638"/>
                  </a:moveTo>
                  <a:lnTo>
                    <a:pt x="0" y="2056638"/>
                  </a:lnTo>
                </a:path>
                <a:path extrusionOk="0" h="5029200" w="457200">
                  <a:moveTo>
                    <a:pt x="0" y="761238"/>
                  </a:moveTo>
                  <a:lnTo>
                    <a:pt x="0" y="1447038"/>
                  </a:lnTo>
                </a:path>
                <a:path extrusionOk="0" h="5029200" w="457200">
                  <a:moveTo>
                    <a:pt x="0" y="0"/>
                  </a:moveTo>
                  <a:lnTo>
                    <a:pt x="0" y="532638"/>
                  </a:lnTo>
                </a:path>
                <a:path extrusionOk="0" h="5029200" w="457200">
                  <a:moveTo>
                    <a:pt x="457200" y="3352038"/>
                  </a:moveTo>
                  <a:lnTo>
                    <a:pt x="457200" y="5029200"/>
                  </a:lnTo>
                </a:path>
                <a:path extrusionOk="0" h="5029200" w="457200">
                  <a:moveTo>
                    <a:pt x="457200" y="2285238"/>
                  </a:moveTo>
                  <a:lnTo>
                    <a:pt x="457200" y="3123438"/>
                  </a:lnTo>
                </a:path>
                <a:path extrusionOk="0" h="5029200" w="457200">
                  <a:moveTo>
                    <a:pt x="457200" y="1675638"/>
                  </a:moveTo>
                  <a:lnTo>
                    <a:pt x="457200" y="2056638"/>
                  </a:lnTo>
                </a:path>
                <a:path extrusionOk="0" h="5029200" w="457200">
                  <a:moveTo>
                    <a:pt x="457200" y="761238"/>
                  </a:moveTo>
                  <a:lnTo>
                    <a:pt x="457200" y="1447038"/>
                  </a:lnTo>
                </a:path>
                <a:path extrusionOk="0" h="5029200" w="457200">
                  <a:moveTo>
                    <a:pt x="457200" y="0"/>
                  </a:moveTo>
                  <a:lnTo>
                    <a:pt x="457200" y="5326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6"/>
            <p:cNvSpPr/>
            <p:nvPr/>
          </p:nvSpPr>
          <p:spPr>
            <a:xfrm>
              <a:off x="6477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6"/>
            <p:cNvSpPr/>
            <p:nvPr/>
          </p:nvSpPr>
          <p:spPr>
            <a:xfrm>
              <a:off x="6934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74683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31234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8001762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51061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4648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30487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22852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1675638"/>
                  </a:moveTo>
                  <a:lnTo>
                    <a:pt x="0" y="2056638"/>
                  </a:lnTo>
                </a:path>
                <a:path extrusionOk="0" h="5029200" w="120000">
                  <a:moveTo>
                    <a:pt x="0" y="761238"/>
                  </a:moveTo>
                  <a:lnTo>
                    <a:pt x="0" y="14470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5326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3505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3886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4267961" y="762761"/>
              <a:ext cx="0" cy="5029200"/>
            </a:xfrm>
            <a:custGeom>
              <a:rect b="b" l="l" r="r" t="t"/>
              <a:pathLst>
                <a:path extrusionOk="0" h="5029200" w="120000">
                  <a:moveTo>
                    <a:pt x="0" y="3352038"/>
                  </a:moveTo>
                  <a:lnTo>
                    <a:pt x="0" y="5029200"/>
                  </a:lnTo>
                </a:path>
                <a:path extrusionOk="0" h="5029200" w="120000">
                  <a:moveTo>
                    <a:pt x="0" y="2285238"/>
                  </a:moveTo>
                  <a:lnTo>
                    <a:pt x="0" y="3123438"/>
                  </a:lnTo>
                </a:path>
                <a:path extrusionOk="0" h="5029200" w="120000">
                  <a:moveTo>
                    <a:pt x="0" y="1675638"/>
                  </a:moveTo>
                  <a:lnTo>
                    <a:pt x="0" y="2056638"/>
                  </a:lnTo>
                </a:path>
                <a:path extrusionOk="0" h="5029200" w="120000">
                  <a:moveTo>
                    <a:pt x="0" y="761238"/>
                  </a:moveTo>
                  <a:lnTo>
                    <a:pt x="0" y="1447038"/>
                  </a:lnTo>
                </a:path>
                <a:path extrusionOk="0" h="5029200" w="120000">
                  <a:moveTo>
                    <a:pt x="0" y="0"/>
                  </a:moveTo>
                  <a:lnTo>
                    <a:pt x="0" y="532638"/>
                  </a:lnTo>
                </a:path>
              </a:pathLst>
            </a:custGeom>
            <a:noFill/>
            <a:ln cap="flat" cmpd="sng" w="198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5105399" y="990599"/>
              <a:ext cx="2057400" cy="228600"/>
            </a:xfrm>
            <a:custGeom>
              <a:rect b="b" l="l" r="r" t="t"/>
              <a:pathLst>
                <a:path extrusionOk="0" h="228600" w="2057400">
                  <a:moveTo>
                    <a:pt x="0" y="0"/>
                  </a:moveTo>
                  <a:lnTo>
                    <a:pt x="2057400" y="0"/>
                  </a:lnTo>
                  <a:lnTo>
                    <a:pt x="2057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56"/>
          <p:cNvSpPr txBox="1"/>
          <p:nvPr/>
        </p:nvSpPr>
        <p:spPr>
          <a:xfrm>
            <a:off x="10976186" y="5667247"/>
            <a:ext cx="397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2441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56"/>
          <p:cNvSpPr txBox="1"/>
          <p:nvPr/>
        </p:nvSpPr>
        <p:spPr>
          <a:xfrm>
            <a:off x="2949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56"/>
          <p:cNvSpPr txBox="1"/>
          <p:nvPr/>
        </p:nvSpPr>
        <p:spPr>
          <a:xfrm>
            <a:off x="3457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56"/>
          <p:cNvSpPr txBox="1"/>
          <p:nvPr/>
        </p:nvSpPr>
        <p:spPr>
          <a:xfrm>
            <a:off x="3965785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56"/>
          <p:cNvSpPr txBox="1"/>
          <p:nvPr/>
        </p:nvSpPr>
        <p:spPr>
          <a:xfrm>
            <a:off x="4575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56"/>
          <p:cNvSpPr txBox="1"/>
          <p:nvPr/>
        </p:nvSpPr>
        <p:spPr>
          <a:xfrm>
            <a:off x="5083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56"/>
          <p:cNvSpPr txBox="1"/>
          <p:nvPr/>
        </p:nvSpPr>
        <p:spPr>
          <a:xfrm>
            <a:off x="5591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56"/>
          <p:cNvSpPr txBox="1"/>
          <p:nvPr/>
        </p:nvSpPr>
        <p:spPr>
          <a:xfrm>
            <a:off x="60993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6"/>
          <p:cNvSpPr txBox="1"/>
          <p:nvPr/>
        </p:nvSpPr>
        <p:spPr>
          <a:xfrm>
            <a:off x="67089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56"/>
          <p:cNvSpPr txBox="1"/>
          <p:nvPr/>
        </p:nvSpPr>
        <p:spPr>
          <a:xfrm>
            <a:off x="7216986" y="5895847"/>
            <a:ext cx="13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56"/>
          <p:cNvSpPr txBox="1"/>
          <p:nvPr/>
        </p:nvSpPr>
        <p:spPr>
          <a:xfrm>
            <a:off x="7775786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56"/>
          <p:cNvSpPr txBox="1"/>
          <p:nvPr/>
        </p:nvSpPr>
        <p:spPr>
          <a:xfrm>
            <a:off x="8486986" y="5895847"/>
            <a:ext cx="229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56"/>
          <p:cNvSpPr txBox="1"/>
          <p:nvPr/>
        </p:nvSpPr>
        <p:spPr>
          <a:xfrm>
            <a:off x="9088458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56"/>
          <p:cNvSpPr txBox="1"/>
          <p:nvPr/>
        </p:nvSpPr>
        <p:spPr>
          <a:xfrm>
            <a:off x="9799657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56"/>
          <p:cNvSpPr txBox="1"/>
          <p:nvPr/>
        </p:nvSpPr>
        <p:spPr>
          <a:xfrm>
            <a:off x="10510858" y="5895847"/>
            <a:ext cx="237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56"/>
          <p:cNvSpPr txBox="1"/>
          <p:nvPr/>
        </p:nvSpPr>
        <p:spPr>
          <a:xfrm>
            <a:off x="7995920" y="9428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7" name="Google Shape;607;p56"/>
          <p:cNvGrpSpPr/>
          <p:nvPr/>
        </p:nvGrpSpPr>
        <p:grpSpPr>
          <a:xfrm>
            <a:off x="3047924" y="1295400"/>
            <a:ext cx="1625559" cy="228600"/>
            <a:chOff x="2286000" y="1295400"/>
            <a:chExt cx="1219200" cy="228600"/>
          </a:xfrm>
        </p:grpSpPr>
        <p:sp>
          <p:nvSpPr>
            <p:cNvPr id="608" name="Google Shape;608;p56"/>
            <p:cNvSpPr/>
            <p:nvPr/>
          </p:nvSpPr>
          <p:spPr>
            <a:xfrm>
              <a:off x="2286000" y="1295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2286000" y="1295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56"/>
          <p:cNvSpPr txBox="1"/>
          <p:nvPr/>
        </p:nvSpPr>
        <p:spPr>
          <a:xfrm>
            <a:off x="3728719" y="1247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56"/>
          <p:cNvSpPr txBox="1"/>
          <p:nvPr/>
        </p:nvSpPr>
        <p:spPr>
          <a:xfrm>
            <a:off x="663787" y="409447"/>
            <a:ext cx="6503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2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RECURSIVE-ACTIVITY-SELECTOR (s, f, 8, 12)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s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baseline="-25000" i="0" sz="1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3556000" y="1828800"/>
            <a:ext cx="6396799" cy="228600"/>
          </a:xfrm>
          <a:custGeom>
            <a:rect b="b" l="l" r="r" t="t"/>
            <a:pathLst>
              <a:path extrusionOk="0" h="228600" w="4800600">
                <a:moveTo>
                  <a:pt x="0" y="0"/>
                </a:moveTo>
                <a:lnTo>
                  <a:pt x="4800600" y="0"/>
                </a:lnTo>
                <a:lnTo>
                  <a:pt x="4800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6"/>
          <p:cNvSpPr txBox="1"/>
          <p:nvPr/>
        </p:nvSpPr>
        <p:spPr>
          <a:xfrm>
            <a:off x="6471920" y="1817623"/>
            <a:ext cx="32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4" name="Google Shape;614;p56"/>
          <p:cNvGrpSpPr/>
          <p:nvPr/>
        </p:nvGrpSpPr>
        <p:grpSpPr>
          <a:xfrm>
            <a:off x="3047924" y="2209800"/>
            <a:ext cx="1625559" cy="228600"/>
            <a:chOff x="2286000" y="2209800"/>
            <a:chExt cx="1219200" cy="228600"/>
          </a:xfrm>
        </p:grpSpPr>
        <p:sp>
          <p:nvSpPr>
            <p:cNvPr id="615" name="Google Shape;615;p56"/>
            <p:cNvSpPr/>
            <p:nvPr/>
          </p:nvSpPr>
          <p:spPr>
            <a:xfrm>
              <a:off x="2286000" y="22098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6"/>
            <p:cNvSpPr/>
            <p:nvPr/>
          </p:nvSpPr>
          <p:spPr>
            <a:xfrm>
              <a:off x="2286000" y="22098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56"/>
          <p:cNvSpPr txBox="1"/>
          <p:nvPr/>
        </p:nvSpPr>
        <p:spPr>
          <a:xfrm>
            <a:off x="3728719" y="2162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8" name="Google Shape;618;p56"/>
          <p:cNvGrpSpPr/>
          <p:nvPr/>
        </p:nvGrpSpPr>
        <p:grpSpPr>
          <a:xfrm>
            <a:off x="3047924" y="2819400"/>
            <a:ext cx="1625559" cy="228600"/>
            <a:chOff x="2286000" y="2819400"/>
            <a:chExt cx="1219200" cy="228600"/>
          </a:xfrm>
        </p:grpSpPr>
        <p:sp>
          <p:nvSpPr>
            <p:cNvPr id="619" name="Google Shape;619;p56"/>
            <p:cNvSpPr/>
            <p:nvPr/>
          </p:nvSpPr>
          <p:spPr>
            <a:xfrm>
              <a:off x="2286000" y="2819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6"/>
            <p:cNvSpPr/>
            <p:nvPr/>
          </p:nvSpPr>
          <p:spPr>
            <a:xfrm>
              <a:off x="2286000" y="28194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56"/>
          <p:cNvSpPr txBox="1"/>
          <p:nvPr/>
        </p:nvSpPr>
        <p:spPr>
          <a:xfrm>
            <a:off x="3728719" y="2771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2" name="Google Shape;622;p56"/>
          <p:cNvGrpSpPr/>
          <p:nvPr/>
        </p:nvGrpSpPr>
        <p:grpSpPr>
          <a:xfrm>
            <a:off x="5181470" y="1295400"/>
            <a:ext cx="5486263" cy="2819400"/>
            <a:chOff x="3886200" y="1295400"/>
            <a:chExt cx="4114800" cy="2819400"/>
          </a:xfrm>
        </p:grpSpPr>
        <p:sp>
          <p:nvSpPr>
            <p:cNvPr id="623" name="Google Shape;623;p56"/>
            <p:cNvSpPr/>
            <p:nvPr/>
          </p:nvSpPr>
          <p:spPr>
            <a:xfrm>
              <a:off x="6934200" y="3886200"/>
              <a:ext cx="1066800" cy="228600"/>
            </a:xfrm>
            <a:custGeom>
              <a:rect b="b" l="l" r="r" t="t"/>
              <a:pathLst>
                <a:path extrusionOk="0" h="228600" w="1066800">
                  <a:moveTo>
                    <a:pt x="1066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066800" y="228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6934200" y="3886200"/>
              <a:ext cx="1066800" cy="228600"/>
            </a:xfrm>
            <a:custGeom>
              <a:rect b="b" l="l" r="r" t="t"/>
              <a:pathLst>
                <a:path extrusionOk="0" h="228600" w="1066800">
                  <a:moveTo>
                    <a:pt x="0" y="0"/>
                  </a:moveTo>
                  <a:lnTo>
                    <a:pt x="1066800" y="0"/>
                  </a:lnTo>
                  <a:lnTo>
                    <a:pt x="1066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3886200" y="1295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6"/>
            <p:cNvSpPr/>
            <p:nvPr/>
          </p:nvSpPr>
          <p:spPr>
            <a:xfrm>
              <a:off x="3886200" y="1295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56"/>
          <p:cNvSpPr txBox="1"/>
          <p:nvPr/>
        </p:nvSpPr>
        <p:spPr>
          <a:xfrm>
            <a:off x="5557520" y="1247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8" name="Google Shape;628;p56"/>
          <p:cNvGrpSpPr/>
          <p:nvPr/>
        </p:nvGrpSpPr>
        <p:grpSpPr>
          <a:xfrm>
            <a:off x="5181470" y="1053160"/>
            <a:ext cx="3251491" cy="1385240"/>
            <a:chOff x="3886200" y="1053160"/>
            <a:chExt cx="2438679" cy="1385240"/>
          </a:xfrm>
        </p:grpSpPr>
        <p:sp>
          <p:nvSpPr>
            <p:cNvPr id="629" name="Google Shape;629;p56"/>
            <p:cNvSpPr/>
            <p:nvPr/>
          </p:nvSpPr>
          <p:spPr>
            <a:xfrm>
              <a:off x="5166004" y="1085735"/>
              <a:ext cx="1158875" cy="362584"/>
            </a:xfrm>
            <a:custGeom>
              <a:rect b="b" l="l" r="r" t="t"/>
              <a:pathLst>
                <a:path extrusionOk="0" h="362584" w="1158875">
                  <a:moveTo>
                    <a:pt x="1158595" y="3620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6"/>
            <p:cNvSpPr/>
            <p:nvPr/>
          </p:nvSpPr>
          <p:spPr>
            <a:xfrm>
              <a:off x="5105400" y="1053160"/>
              <a:ext cx="84454" cy="73025"/>
            </a:xfrm>
            <a:custGeom>
              <a:rect b="b" l="l" r="r" t="t"/>
              <a:pathLst>
                <a:path extrusionOk="0" h="73025" w="84454">
                  <a:moveTo>
                    <a:pt x="84099" y="0"/>
                  </a:moveTo>
                  <a:lnTo>
                    <a:pt x="0" y="13639"/>
                  </a:lnTo>
                  <a:lnTo>
                    <a:pt x="61366" y="72732"/>
                  </a:lnTo>
                  <a:lnTo>
                    <a:pt x="84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6"/>
            <p:cNvSpPr/>
            <p:nvPr/>
          </p:nvSpPr>
          <p:spPr>
            <a:xfrm>
              <a:off x="3886200" y="22098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6"/>
            <p:cNvSpPr/>
            <p:nvPr/>
          </p:nvSpPr>
          <p:spPr>
            <a:xfrm>
              <a:off x="3886200" y="22098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56"/>
          <p:cNvSpPr txBox="1"/>
          <p:nvPr/>
        </p:nvSpPr>
        <p:spPr>
          <a:xfrm>
            <a:off x="5659120" y="2162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4" name="Google Shape;634;p56"/>
          <p:cNvGrpSpPr/>
          <p:nvPr/>
        </p:nvGrpSpPr>
        <p:grpSpPr>
          <a:xfrm>
            <a:off x="5181470" y="2819400"/>
            <a:ext cx="1015975" cy="228600"/>
            <a:chOff x="3886200" y="2819400"/>
            <a:chExt cx="762000" cy="228600"/>
          </a:xfrm>
        </p:grpSpPr>
        <p:sp>
          <p:nvSpPr>
            <p:cNvPr id="635" name="Google Shape;635;p56"/>
            <p:cNvSpPr/>
            <p:nvPr/>
          </p:nvSpPr>
          <p:spPr>
            <a:xfrm>
              <a:off x="3886200" y="2819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6"/>
            <p:cNvSpPr/>
            <p:nvPr/>
          </p:nvSpPr>
          <p:spPr>
            <a:xfrm>
              <a:off x="3886200" y="2819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56"/>
          <p:cNvSpPr txBox="1"/>
          <p:nvPr/>
        </p:nvSpPr>
        <p:spPr>
          <a:xfrm>
            <a:off x="5659120" y="2771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56"/>
          <p:cNvSpPr txBox="1"/>
          <p:nvPr/>
        </p:nvSpPr>
        <p:spPr>
          <a:xfrm>
            <a:off x="9824720" y="2579623"/>
            <a:ext cx="321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9" name="Google Shape;639;p56"/>
          <p:cNvGrpSpPr/>
          <p:nvPr/>
        </p:nvGrpSpPr>
        <p:grpSpPr>
          <a:xfrm>
            <a:off x="3047924" y="1295400"/>
            <a:ext cx="5587860" cy="2819400"/>
            <a:chOff x="2286000" y="1295400"/>
            <a:chExt cx="4191000" cy="2819400"/>
          </a:xfrm>
        </p:grpSpPr>
        <p:sp>
          <p:nvSpPr>
            <p:cNvPr id="640" name="Google Shape;640;p56"/>
            <p:cNvSpPr/>
            <p:nvPr/>
          </p:nvSpPr>
          <p:spPr>
            <a:xfrm>
              <a:off x="2286000" y="38862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1219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" y="228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6"/>
            <p:cNvSpPr/>
            <p:nvPr/>
          </p:nvSpPr>
          <p:spPr>
            <a:xfrm>
              <a:off x="2286000" y="3886200"/>
              <a:ext cx="1219200" cy="228600"/>
            </a:xfrm>
            <a:custGeom>
              <a:rect b="b" l="l" r="r" t="t"/>
              <a:pathLst>
                <a:path extrusionOk="0" h="228600" w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6"/>
            <p:cNvSpPr/>
            <p:nvPr/>
          </p:nvSpPr>
          <p:spPr>
            <a:xfrm>
              <a:off x="3886200" y="38862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6"/>
            <p:cNvSpPr/>
            <p:nvPr/>
          </p:nvSpPr>
          <p:spPr>
            <a:xfrm>
              <a:off x="3886200" y="38862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5105400" y="12954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1371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371600" y="228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5105400" y="12954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6" name="Google Shape;646;p56"/>
          <p:cNvSpPr txBox="1"/>
          <p:nvPr/>
        </p:nvSpPr>
        <p:spPr>
          <a:xfrm>
            <a:off x="7691120" y="1247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7" name="Google Shape;647;p56"/>
          <p:cNvGrpSpPr/>
          <p:nvPr/>
        </p:nvGrpSpPr>
        <p:grpSpPr>
          <a:xfrm>
            <a:off x="6807030" y="2209800"/>
            <a:ext cx="1828754" cy="228600"/>
            <a:chOff x="5105400" y="2209800"/>
            <a:chExt cx="1371600" cy="228600"/>
          </a:xfrm>
        </p:grpSpPr>
        <p:sp>
          <p:nvSpPr>
            <p:cNvPr id="648" name="Google Shape;648;p56"/>
            <p:cNvSpPr/>
            <p:nvPr/>
          </p:nvSpPr>
          <p:spPr>
            <a:xfrm>
              <a:off x="5105400" y="22098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1371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371600" y="228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5105400" y="22098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56"/>
          <p:cNvSpPr txBox="1"/>
          <p:nvPr/>
        </p:nvSpPr>
        <p:spPr>
          <a:xfrm>
            <a:off x="7691120" y="21620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1" name="Google Shape;651;p56"/>
          <p:cNvGrpSpPr/>
          <p:nvPr/>
        </p:nvGrpSpPr>
        <p:grpSpPr>
          <a:xfrm>
            <a:off x="3555894" y="1874672"/>
            <a:ext cx="5080313" cy="1173328"/>
            <a:chOff x="2666987" y="1874672"/>
            <a:chExt cx="3810330" cy="1173328"/>
          </a:xfrm>
        </p:grpSpPr>
        <p:sp>
          <p:nvSpPr>
            <p:cNvPr id="652" name="Google Shape;652;p56"/>
            <p:cNvSpPr/>
            <p:nvPr/>
          </p:nvSpPr>
          <p:spPr>
            <a:xfrm>
              <a:off x="2730182" y="1911324"/>
              <a:ext cx="3747135" cy="375285"/>
            </a:xfrm>
            <a:custGeom>
              <a:rect b="b" l="l" r="r" t="t"/>
              <a:pathLst>
                <a:path extrusionOk="0" h="375285" w="3747135">
                  <a:moveTo>
                    <a:pt x="3746817" y="374675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2666987" y="1874672"/>
              <a:ext cx="80010" cy="76200"/>
            </a:xfrm>
            <a:custGeom>
              <a:rect b="b" l="l" r="r" t="t"/>
              <a:pathLst>
                <a:path extrusionOk="0" h="76200" w="80010">
                  <a:moveTo>
                    <a:pt x="79616" y="0"/>
                  </a:moveTo>
                  <a:lnTo>
                    <a:pt x="0" y="30327"/>
                  </a:lnTo>
                  <a:lnTo>
                    <a:pt x="72034" y="75819"/>
                  </a:lnTo>
                  <a:lnTo>
                    <a:pt x="796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5105400" y="28194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1371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371600" y="228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5105400" y="28194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56"/>
          <p:cNvSpPr txBox="1"/>
          <p:nvPr/>
        </p:nvSpPr>
        <p:spPr>
          <a:xfrm>
            <a:off x="7691120" y="27716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7" name="Google Shape;657;p56"/>
          <p:cNvGrpSpPr/>
          <p:nvPr/>
        </p:nvGrpSpPr>
        <p:grpSpPr>
          <a:xfrm>
            <a:off x="6807030" y="2743200"/>
            <a:ext cx="2439033" cy="1371600"/>
            <a:chOff x="5105400" y="2743200"/>
            <a:chExt cx="1829320" cy="1371600"/>
          </a:xfrm>
        </p:grpSpPr>
        <p:sp>
          <p:nvSpPr>
            <p:cNvPr id="658" name="Google Shape;658;p56"/>
            <p:cNvSpPr/>
            <p:nvPr/>
          </p:nvSpPr>
          <p:spPr>
            <a:xfrm>
              <a:off x="6477000" y="2771597"/>
              <a:ext cx="400684" cy="200660"/>
            </a:xfrm>
            <a:custGeom>
              <a:rect b="b" l="l" r="r" t="t"/>
              <a:pathLst>
                <a:path extrusionOk="0" h="200660" w="400684">
                  <a:moveTo>
                    <a:pt x="0" y="200202"/>
                  </a:moveTo>
                  <a:lnTo>
                    <a:pt x="400405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848995" y="2743200"/>
              <a:ext cx="85725" cy="68580"/>
            </a:xfrm>
            <a:custGeom>
              <a:rect b="b" l="l" r="r" t="t"/>
              <a:pathLst>
                <a:path extrusionOk="0" h="68580" w="85725">
                  <a:moveTo>
                    <a:pt x="85204" y="0"/>
                  </a:moveTo>
                  <a:lnTo>
                    <a:pt x="0" y="12"/>
                  </a:lnTo>
                  <a:lnTo>
                    <a:pt x="34086" y="68160"/>
                  </a:lnTo>
                  <a:lnTo>
                    <a:pt x="85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5105400" y="38862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1371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371600" y="228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5105400" y="3886200"/>
              <a:ext cx="1371600" cy="228600"/>
            </a:xfrm>
            <a:custGeom>
              <a:rect b="b" l="l" r="r" t="t"/>
              <a:pathLst>
                <a:path extrusionOk="0" h="2286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56"/>
          <p:cNvSpPr txBox="1"/>
          <p:nvPr/>
        </p:nvSpPr>
        <p:spPr>
          <a:xfrm>
            <a:off x="9553786" y="3076447"/>
            <a:ext cx="595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56"/>
          <p:cNvSpPr txBox="1"/>
          <p:nvPr/>
        </p:nvSpPr>
        <p:spPr>
          <a:xfrm>
            <a:off x="7691120" y="3838447"/>
            <a:ext cx="259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56"/>
          <p:cNvSpPr/>
          <p:nvPr/>
        </p:nvSpPr>
        <p:spPr>
          <a:xfrm>
            <a:off x="9245600" y="2590800"/>
            <a:ext cx="1421511" cy="228600"/>
          </a:xfrm>
          <a:custGeom>
            <a:rect b="b" l="l" r="r" t="t"/>
            <a:pathLst>
              <a:path extrusionOk="0" h="228600" w="1066800">
                <a:moveTo>
                  <a:pt x="0" y="0"/>
                </a:moveTo>
                <a:lnTo>
                  <a:pt x="1066800" y="0"/>
                </a:lnTo>
                <a:lnTo>
                  <a:pt x="1066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6"/>
          <p:cNvSpPr txBox="1"/>
          <p:nvPr/>
        </p:nvSpPr>
        <p:spPr>
          <a:xfrm>
            <a:off x="9824720" y="3875023"/>
            <a:ext cx="321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56"/>
          <p:cNvSpPr txBox="1"/>
          <p:nvPr/>
        </p:nvSpPr>
        <p:spPr>
          <a:xfrm>
            <a:off x="2712719" y="3533647"/>
            <a:ext cx="4363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RECURSIVE-ACTIVITY-SELECTOR (s, f, 11, 12)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001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-2500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838200" y="1825625"/>
            <a:ext cx="10927200" cy="4028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set (or a list) of 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candidates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set of candidates that have already been used</a:t>
            </a:r>
            <a:endParaRPr/>
          </a:p>
          <a:p>
            <a:pPr indent="-342900" lvl="0" marL="355600" marR="6985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 that checks whether a particular set of candidates provides a solution to the problem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 to check 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feasibility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965" marR="97980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selection function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indicates the most promising candidate not yet used</a:t>
            </a:r>
            <a:endParaRPr/>
          </a:p>
          <a:p>
            <a:pPr indent="-343535" lvl="0" marL="355600" marR="1905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 function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gives the value of the solution</a:t>
            </a:r>
            <a:endParaRPr/>
          </a:p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Situation for Greedy Problems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7"/>
          <p:cNvSpPr txBox="1"/>
          <p:nvPr/>
        </p:nvSpPr>
        <p:spPr>
          <a:xfrm>
            <a:off x="921727" y="1862138"/>
            <a:ext cx="102270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also implement this same process in iterative form instead of recursive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674" name="Google Shape;674;p57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Greedy-activity-selector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7"/>
          <p:cNvSpPr txBox="1"/>
          <p:nvPr/>
        </p:nvSpPr>
        <p:spPr>
          <a:xfrm>
            <a:off x="2516900" y="2827849"/>
            <a:ext cx="80055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6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GREEDY-ACTIVITY-SELECTOR(s,f)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2858135" rtl="0" algn="l">
              <a:lnSpc>
                <a:spcPct val="120000"/>
              </a:lnSpc>
              <a:spcBef>
                <a:spcPts val="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	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length[s]  2	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{a</a:t>
            </a:r>
            <a:r>
              <a:rPr b="1" baseline="-2500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j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50900" lvl="0" marL="977263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AutoNum type="arabicPlain" startAt="4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to n do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5300" lvl="0" marL="1891662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AutoNum type="arabicPlain" startAt="4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s</a:t>
            </a:r>
            <a:r>
              <a:rPr b="1" baseline="-2500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≥ f</a:t>
            </a:r>
            <a:r>
              <a:rPr b="1" baseline="-2500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0" baseline="-2500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98725" lvl="0" marL="262509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AutoNum type="arabicPlain" startAt="4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{a</a:t>
            </a:r>
            <a:r>
              <a:rPr b="1" baseline="-2500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58233" lvl="0" marL="3784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AutoNum type="arabicPlain" startAt="4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50900" lvl="0" marL="977263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AutoNum type="arabicPlain" startAt="4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8"/>
          <p:cNvSpPr txBox="1"/>
          <p:nvPr/>
        </p:nvSpPr>
        <p:spPr>
          <a:xfrm>
            <a:off x="921727" y="1862138"/>
            <a:ext cx="10226919" cy="28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activity selected for consideration is always the one with the earliest finish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does this work?	Intuitively, it always leaves the maximum time possible to schedule more activities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greedy choice maximizes the amount of unscheduled time remaining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682" name="Google Shape;682;p58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the Algorithm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9"/>
          <p:cNvSpPr txBox="1"/>
          <p:nvPr/>
        </p:nvSpPr>
        <p:spPr>
          <a:xfrm>
            <a:off x="921727" y="1862138"/>
            <a:ext cx="10226919" cy="33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greedy strategy results in an optimal solution for some problems, but for other problems it does not.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no general way to tell if the greedy strategy will result in an optimal solution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ingredients are usually necessary</a:t>
            </a:r>
            <a:endParaRPr/>
          </a:p>
          <a:p>
            <a:pPr indent="-457200" lvl="1" marL="9398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greedy-choice property</a:t>
            </a:r>
            <a:endParaRPr/>
          </a:p>
          <a:p>
            <a:pPr indent="-457200" lvl="1" marL="9398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optimal substructure</a:t>
            </a:r>
            <a:endParaRPr/>
          </a:p>
        </p:txBody>
      </p:sp>
      <p:sp>
        <p:nvSpPr>
          <p:cNvPr id="688" name="Google Shape;688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689" name="Google Shape;689;p59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the Greedy Strategy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0"/>
          <p:cNvSpPr txBox="1"/>
          <p:nvPr/>
        </p:nvSpPr>
        <p:spPr>
          <a:xfrm>
            <a:off x="921727" y="1862138"/>
            <a:ext cx="10226919" cy="28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Greedy-choice property: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globally optimal solution can be arrived at by making a locally optimal (greedy) choice.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Unlike dynamic programming, we solve the problem in a top down manner.</a:t>
            </a:r>
            <a:endParaRPr/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prove that the greedy choices result in a globally optimal solution.</a:t>
            </a:r>
            <a:endParaRPr/>
          </a:p>
        </p:txBody>
      </p:sp>
      <p:sp>
        <p:nvSpPr>
          <p:cNvPr id="695" name="Google Shape;69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696" name="Google Shape;696;p60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Greedy-choice Property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/>
          <p:nvPr/>
        </p:nvSpPr>
        <p:spPr>
          <a:xfrm>
            <a:off x="921727" y="1862138"/>
            <a:ext cx="10226919" cy="28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Optimal substructure:</a:t>
            </a:r>
            <a:endParaRPr/>
          </a:p>
          <a:p>
            <a:pPr indent="0" lvl="1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problem exhibits optimal substructure if an optimal solution to the problem contains within it optimal solutions to subproblems.</a:t>
            </a:r>
            <a:endParaRPr/>
          </a:p>
          <a:p>
            <a:pPr indent="-2794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82600" marR="1778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programming also requires that a problem have the property of optimal substructure.</a:t>
            </a:r>
            <a:endParaRPr/>
          </a:p>
        </p:txBody>
      </p:sp>
      <p:sp>
        <p:nvSpPr>
          <p:cNvPr id="702" name="Google Shape;70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703" name="Google Shape;703;p61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Substructure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2"/>
          <p:cNvSpPr txBox="1"/>
          <p:nvPr/>
        </p:nvSpPr>
        <p:spPr>
          <a:xfrm>
            <a:off x="921727" y="1862138"/>
            <a:ext cx="102270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431800" lvl="0" marL="482600" marR="177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greedy algorithm works by always making the best choice at the moment - a “locally optimal” choice.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82600" marR="177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means that we don’t have to consider any previous choices, or worry about any of the choices ahead; we just pick the one that seems best at the moment.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177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greedy algorithm works well on a specific problem if the problem exhibits optimal substructure and has the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greedy-choice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177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problem does not have the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greedy-choice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the greedy algorithm is not guaranteed to produce optimal results, but usually enables you to find a solution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algorithms that guarantee an optimum solution.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710" name="Google Shape;710;p62"/>
          <p:cNvSpPr txBox="1"/>
          <p:nvPr/>
        </p:nvSpPr>
        <p:spPr>
          <a:xfrm>
            <a:off x="838200" y="384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1"/>
          <p:cNvGraphicFramePr/>
          <p:nvPr/>
        </p:nvGraphicFramePr>
        <p:xfrm>
          <a:off x="941916" y="1354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{E204D4D3-8A30-4500-8833-C45B4A447DD2}</a:tableStyleId>
              </a:tblPr>
              <a:tblGrid>
                <a:gridCol w="6493100"/>
                <a:gridCol w="1263225"/>
                <a:gridCol w="940625"/>
              </a:tblGrid>
              <a:tr h="3695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greedy (C: set) :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</a:t>
                      </a:r>
                      <a:r>
                        <a:rPr lang="en-US" sz="2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←∅</a:t>
                      </a:r>
                      <a:endParaRPr sz="24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not solution (S) and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6025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50"/>
                        <a:buFont typeface="Arial"/>
                        <a:buNone/>
                      </a:pPr>
                      <a:r>
                        <a:t/>
                      </a:r>
                      <a:endParaRPr sz="3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≠ </a:t>
                      </a:r>
                      <a:r>
                        <a:rPr lang="en-US" sz="2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∅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 hMerge="1"/>
              </a:tr>
            </a:tbl>
          </a:graphicData>
        </a:graphic>
      </p:graphicFrame>
      <p:graphicFrame>
        <p:nvGraphicFramePr>
          <p:cNvPr id="204" name="Google Shape;204;p31"/>
          <p:cNvGraphicFramePr/>
          <p:nvPr/>
        </p:nvGraphicFramePr>
        <p:xfrm>
          <a:off x="1671404" y="2625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{E204D4D3-8A30-4500-8833-C45B4A447DD2}</a:tableStyleId>
              </a:tblPr>
              <a:tblGrid>
                <a:gridCol w="1052400"/>
                <a:gridCol w="619775"/>
                <a:gridCol w="2070100"/>
                <a:gridCol w="728975"/>
                <a:gridCol w="486000"/>
                <a:gridCol w="2678875"/>
                <a:gridCol w="2356275"/>
              </a:tblGrid>
              <a:tr h="418450">
                <a:tc>
                  <a:txBody>
                    <a:bodyPr/>
                    <a:lstStyle/>
                    <a:p>
                      <a:pPr indent="0" lvl="0" marL="0" marR="514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lang="en-US" sz="2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←</a:t>
                      </a:r>
                      <a:endParaRPr sz="24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maximizing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select(x)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</a:tr>
              <a:tr h="418450">
                <a:tc>
                  <a:txBody>
                    <a:bodyPr/>
                    <a:lstStyle/>
                    <a:p>
                      <a:pPr indent="0" lvl="0" marL="0" marR="514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</a:t>
                      </a:r>
                      <a:r>
                        <a:rPr lang="en-US" sz="2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←</a:t>
                      </a:r>
                      <a:endParaRPr sz="24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2225" marB="0" marR="0" marL="0"/>
                </a:tc>
                <a:tc>
                  <a:txBody>
                    <a:bodyPr/>
                    <a:lstStyle/>
                    <a:p>
                      <a:pPr indent="0" lvl="0" marL="90805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22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 {x}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22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05" name="Google Shape;205;p31"/>
          <p:cNvGraphicFramePr/>
          <p:nvPr/>
        </p:nvGraphicFramePr>
        <p:xfrm>
          <a:off x="1671404" y="35038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{E204D4D3-8A30-4500-8833-C45B4A447DD2}</a:tableStyleId>
              </a:tblPr>
              <a:tblGrid>
                <a:gridCol w="652775"/>
                <a:gridCol w="2191175"/>
                <a:gridCol w="2423175"/>
              </a:tblGrid>
              <a:tr h="444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feasible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 </a:t>
                      </a:r>
                      <a:r>
                        <a:rPr b="1" lang="en-US" sz="2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∪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{x})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/>
                </a:tc>
              </a:tr>
              <a:tr h="8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30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175" marB="0" marR="0" marL="0"/>
                </a:tc>
                <a:tc gridSpan="2"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then S </a:t>
                      </a:r>
                      <a:r>
                        <a:rPr lang="en-US" sz="2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←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</a:t>
                      </a:r>
                      <a:r>
                        <a:rPr b="1" lang="en-US" sz="2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∪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{x}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5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solution (S)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</a:tr>
            </a:tbl>
          </a:graphicData>
        </a:graphic>
      </p:graphicFrame>
      <p:graphicFrame>
        <p:nvGraphicFramePr>
          <p:cNvPr id="206" name="Google Shape;206;p31"/>
          <p:cNvGraphicFramePr/>
          <p:nvPr/>
        </p:nvGraphicFramePr>
        <p:xfrm>
          <a:off x="2404956" y="4865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{E204D4D3-8A30-4500-8833-C45B4A447DD2}</a:tableStyleId>
              </a:tblPr>
              <a:tblGrid>
                <a:gridCol w="1135375"/>
                <a:gridCol w="1702625"/>
                <a:gridCol w="975375"/>
                <a:gridCol w="2596725"/>
              </a:tblGrid>
              <a:tr h="3921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921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“no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solutions”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07" name="Google Shape;207;p31"/>
          <p:cNvSpPr txBox="1"/>
          <p:nvPr/>
        </p:nvSpPr>
        <p:spPr>
          <a:xfrm>
            <a:off x="838200" y="1760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Greedy Algorithm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2614172" y="2676881"/>
            <a:ext cx="6963656" cy="7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Activity Selection Problem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921727" y="1862138"/>
            <a:ext cx="10927200" cy="1463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Problem: schedule a resource among several competing activities given the start and finish times of each activity</a:t>
            </a:r>
            <a:endParaRPr/>
          </a:p>
          <a:p>
            <a:pPr indent="-342900" lvl="0" marL="355600" marR="282575" rtl="0" algn="just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 Select a maximum-size set of mutually compatible activities</a:t>
            </a:r>
            <a:endParaRPr/>
          </a:p>
        </p:txBody>
      </p:sp>
      <p:sp>
        <p:nvSpPr>
          <p:cNvPr id="220" name="Google Shape;22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Selection Problem 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921727" y="1862138"/>
            <a:ext cx="10927200" cy="4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67665" marR="7905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S={a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 . . , a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be the set of activities. One activity may want the same resource as some other activity. Only one activity can be done at a time.</a:t>
            </a:r>
            <a:endParaRPr/>
          </a:p>
          <a:p>
            <a:pPr indent="-367665" lvl="0" marL="367665" marR="814068" rtl="0" algn="l">
              <a:lnSpc>
                <a:spcPct val="144285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a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start time s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finish time f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that: 0 ≤ s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f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	∞</a:t>
            </a:r>
            <a:endParaRPr/>
          </a:p>
          <a:p>
            <a:pPr indent="-342900" lvl="0" marL="3683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activity a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takes place in the half-open interval [s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67665" marR="170815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Activities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compatible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[s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[s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do not overlap, (i.e., s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≥ f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s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≥ f</a:t>
            </a:r>
            <a:r>
              <a:rPr b="0" baseline="-25000" i="0" lang="en-US" sz="27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68300" marR="346075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activity selection problem is to select a maximum size set of mutually compatible activities</a:t>
            </a:r>
            <a:endParaRPr/>
          </a:p>
        </p:txBody>
      </p:sp>
      <p:sp>
        <p:nvSpPr>
          <p:cNvPr id="227" name="Google Shape;22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Definition of Problem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921727" y="1862138"/>
            <a:ext cx="109272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Assumes that:</a:t>
            </a:r>
            <a:endParaRPr/>
          </a:p>
          <a:p>
            <a:pPr indent="-342900" lvl="0" marL="3683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and finish times are stored in arrays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68300" marR="67119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Activities are sorted in order of increasing finish times:</a:t>
            </a:r>
            <a:endParaRPr/>
          </a:p>
          <a:p>
            <a:pPr indent="0" lvl="0" marL="4826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. . . 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baseline="-2500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68985" marR="1778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(If not the case, we can sort them in O(n lg n) time.)</a:t>
            </a:r>
            <a:endParaRPr/>
          </a:p>
        </p:txBody>
      </p:sp>
      <p:sp>
        <p:nvSpPr>
          <p:cNvPr id="234" name="Google Shape;23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838200" y="536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Greedy Algorithm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1019387" y="2000504"/>
            <a:ext cx="7954500" cy="444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set S (sorted by finish time):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Structure &amp; Algorithms Fall 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926123" y="6746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Set of Activities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1768231" y="2974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{294D8215-AEAA-41EC-8C2C-58662FCB8093}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61325"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0" marR="129538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</a:t>
                      </a: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0" marR="1765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1841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946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101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  <a:tc>
                  <a:txBody>
                    <a:bodyPr/>
                    <a:lstStyle/>
                    <a:p>
                      <a:pPr indent="0" lvl="0" marL="946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33025" marB="0" marR="0" marL="0" anchor="ctr"/>
                </a:tc>
              </a:tr>
              <a:tr h="57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 </a:t>
                      </a:r>
                      <a:r>
                        <a:rPr lang="en-US" sz="2400" u="none" cap="none" strike="noStrike"/>
                        <a:t>s</a:t>
                      </a:r>
                      <a:r>
                        <a:rPr baseline="-25000" lang="en-US" sz="2400" u="none" cap="none" strike="noStrike"/>
                        <a:t>i</a:t>
                      </a:r>
                      <a:endParaRPr baseline="-25000"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129538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</a:t>
                      </a: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 </a:t>
                      </a: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17653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</a:t>
                      </a:r>
                      <a:r>
                        <a:rPr lang="en-US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</a:t>
                      </a: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 </a:t>
                      </a: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 </a:t>
                      </a: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 </a:t>
                      </a:r>
                      <a:r>
                        <a:rPr lang="en-US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 </a:t>
                      </a:r>
                      <a:r>
                        <a:rPr lang="en-US" sz="2400" u="none" cap="none" strike="noStrike"/>
                        <a:t>11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  </a:t>
                      </a:r>
                      <a:r>
                        <a:rPr lang="en-US" sz="2400" u="none" cap="none" strike="noStrike"/>
                        <a:t>13</a:t>
                      </a:r>
                      <a:endParaRPr sz="2400" u="none" cap="none" strike="noStrike"/>
                    </a:p>
                  </a:txBody>
                  <a:tcPr marT="3175" marB="0" marR="0" marL="0" anchor="ctr"/>
                </a:tc>
              </a:tr>
              <a:tr h="767550"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</a:t>
                      </a:r>
                      <a:r>
                        <a:rPr baseline="-25000" lang="en-US" sz="2400" u="none" cap="none" strike="noStrike"/>
                        <a:t>i</a:t>
                      </a:r>
                      <a:endParaRPr baseline="-25000"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0" marR="129538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1371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0" marR="1765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1841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946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101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  <a:tc>
                  <a:txBody>
                    <a:bodyPr/>
                    <a:lstStyle/>
                    <a:p>
                      <a:pPr indent="0" lvl="0" marL="946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16</a:t>
                      </a:r>
                      <a:endParaRPr sz="2400" u="none" cap="none" strike="noStrike"/>
                    </a:p>
                  </a:txBody>
                  <a:tcPr marT="14985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