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84adf3e4b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84adf3e4b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f84adf3e4b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84adf3e4b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84adf3e4b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f84adf3e4b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84adf3e4b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84adf3e4b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f84adf3e4b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84adf3e4b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84adf3e4b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f84adf3e4b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99669" y="588368"/>
            <a:ext cx="1468331" cy="1727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Data Structure &amp; Algorithms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Balanced Binary Tree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Definition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b="1" lang="en-US" sz="2800"/>
              <a:t>balanced</a:t>
            </a:r>
            <a:r>
              <a:rPr lang="en-US" sz="2800"/>
              <a:t> </a:t>
            </a:r>
            <a:r>
              <a:rPr b="1" lang="en-US" sz="2800"/>
              <a:t>binary tree</a:t>
            </a:r>
            <a:r>
              <a:rPr lang="en-US" sz="2800"/>
              <a:t> is a 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</a:rPr>
              <a:t>binary tree in which the difference between the height of the left subtree and right subtree of each node is not more than 1.</a:t>
            </a:r>
            <a:endParaRPr sz="2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highlight>
                  <a:srgbClr val="FFFFFF"/>
                </a:highlight>
              </a:rPr>
              <a:t>A balanced binary tree is also known as a </a:t>
            </a:r>
            <a:r>
              <a:rPr i="1" lang="en-US" sz="2800">
                <a:highlight>
                  <a:srgbClr val="FFFFFF"/>
                </a:highlight>
              </a:rPr>
              <a:t>height balanced tree</a:t>
            </a:r>
            <a:r>
              <a:rPr lang="en-US" sz="2800">
                <a:highlight>
                  <a:srgbClr val="FFFFFF"/>
                </a:highlight>
              </a:rPr>
              <a:t>.</a:t>
            </a:r>
            <a:endParaRPr sz="28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highlight>
                <a:srgbClr val="FFFFFF"/>
              </a:highlight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highlight>
                  <a:srgbClr val="FFFFFF"/>
                </a:highlight>
              </a:rPr>
              <a:t>In a balanced binary tree, the tree height is </a:t>
            </a:r>
            <a:r>
              <a:rPr b="1" lang="en-US" sz="2800">
                <a:highlight>
                  <a:srgbClr val="FFFFFF"/>
                </a:highlight>
              </a:rPr>
              <a:t>O(logN)</a:t>
            </a:r>
            <a:r>
              <a:rPr lang="en-US" sz="2800">
                <a:highlight>
                  <a:srgbClr val="FFFFFF"/>
                </a:highlight>
              </a:rPr>
              <a:t>, where N is the number of nodes.</a:t>
            </a:r>
            <a:endParaRPr sz="28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5019175" y="4847600"/>
            <a:ext cx="3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13183475" y="5036675"/>
            <a:ext cx="97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9573" l="20103" r="19887" t="15749"/>
          <a:stretch/>
        </p:blipFill>
        <p:spPr>
          <a:xfrm>
            <a:off x="3603750" y="1690825"/>
            <a:ext cx="4984499" cy="3489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2828700" y="5393650"/>
            <a:ext cx="852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df = depth = |height of left child - height of right child|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25" y="3111900"/>
            <a:ext cx="2612400" cy="312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1042325" y="1878000"/>
            <a:ext cx="9511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An example of a</a:t>
            </a:r>
            <a:r>
              <a:rPr i="1" lang="en-US" sz="2800">
                <a:latin typeface="Calibri"/>
                <a:ea typeface="Calibri"/>
                <a:cs typeface="Calibri"/>
                <a:sym typeface="Calibri"/>
              </a:rPr>
              <a:t> non-balanced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binary tree is a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degenerate tree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29292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where every parent node has only one child node: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838200" y="5713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is it important that a binary tree be balanced?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838200" y="21350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/>
              <a:t>We have seen that the efficiency of many important operations on trees is related to the Height of the tree - for example searching, inserting, and deleting in a BST are all O(Height).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/>
              <a:t>In general, the relation between Height (H) and the number of nodes (N) in a tree can vary from H = N (degenerate tree) to H = log(N) (balanced binary tree).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b="1" lang="en-US" sz="2800"/>
              <a:t>For efficiency's sake, we would like to guarantee that H equals to O(logN).</a:t>
            </a:r>
            <a:endParaRPr b="1" sz="28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Self-balancing binary search tree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000000"/>
                </a:solidFill>
                <a:highlight>
                  <a:srgbClr val="FFFFFF"/>
                </a:highlight>
              </a:rPr>
              <a:t>Self-Balancing Binary Search Trees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</a:rPr>
              <a:t> are </a:t>
            </a:r>
            <a:r>
              <a:rPr i="1" lang="en-US" sz="2800">
                <a:solidFill>
                  <a:srgbClr val="000000"/>
                </a:solidFill>
                <a:highlight>
                  <a:srgbClr val="FFFFFF"/>
                </a:highlight>
              </a:rPr>
              <a:t>height-balanced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</a:rPr>
              <a:t> binary search trees that automatically keeps height as small as possible when insertion and deletion operations are performed on tree. The height is typically maintained in order of Log n so that all operations take O(Log n) time on average. </a:t>
            </a:r>
            <a:endParaRPr sz="2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b="1" lang="en-US" sz="2800">
                <a:solidFill>
                  <a:srgbClr val="FF0000"/>
                </a:solidFill>
                <a:highlight>
                  <a:srgbClr val="FFFFFF"/>
                </a:highlight>
              </a:rPr>
              <a:t>red</a:t>
            </a:r>
            <a:r>
              <a:rPr b="1" lang="en-US" sz="2800">
                <a:solidFill>
                  <a:srgbClr val="000000"/>
                </a:solidFill>
                <a:highlight>
                  <a:srgbClr val="FFFFFF"/>
                </a:highlight>
              </a:rPr>
              <a:t>-black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</a:rPr>
              <a:t> tree is a kind of self-balancing binary search tree.</a:t>
            </a:r>
            <a:endParaRPr sz="28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Structure &amp; Algorithms Fall 2021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