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211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211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72D81-0C1C-459E-B70B-E828520A7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AB226-EDC2-439F-BF45-730D4A3EC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0D83-F72E-4AEA-876C-BD90A880B39B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D4D08-39BA-408A-8F0F-C7D5EDFA1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FA4AE-87A0-4543-B85D-C2A6FB92D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FFFD0-39B8-4BBE-A061-C994BDCC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7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7089-18D2-4A61-8765-69DC0A9D2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E01FC-09F2-4911-8F6C-A917AEE3A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00A7-4B50-4337-BD35-0DB8E436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5E64-C4A5-47C2-95B1-AAFAF18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0044-7A08-4266-8ADD-51FEFEC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C7FCA-2C21-4A3C-A020-A892B60604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69" y="588368"/>
            <a:ext cx="1468331" cy="17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A008-F3F7-4743-9E89-B35E622D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9ED2-A221-4220-80FC-D7ABE4CE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072-F552-46E1-8AAF-002604C0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BFD0-2C4B-4863-A9CE-F5CC9BD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03CF-39BD-4826-A0E2-CA4E339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6F1C1-1636-4A2C-85CC-A61B6917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B3A1F-7DD0-40D7-8143-C1A66C92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F1EA-6E2A-4FB8-871E-8A720C14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AA23-02B0-4EB4-9047-2EE51A0D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3EB5-AC58-4A0B-A4D0-DBFC876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F51-365F-4EA3-B7DC-4073582F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515E-148F-4FE6-989E-98CC86B6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8C40-767E-44C4-842A-35BF5C28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E830-B6AF-4E61-A5F7-13D301E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CC3-F5AC-45F9-94C0-D8A08302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3DAD-EE81-4925-8741-61A9D2E7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10FC-E308-46EE-A88A-2973732F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566A-4E8E-481E-B450-34FF8D5B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0197-C673-4668-8009-D45AC0C2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3017-99C2-49B8-AECB-6DCCB6E4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A17B-C94F-425D-8E74-F4C07646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2EE6-83E6-4A3F-A2CD-B9DE3C910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0B6F-23A7-4F6D-B3E5-29F49B63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E53E-2974-4DCC-8AA8-E63A7340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211D-EB7E-4035-B351-5A57FA40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17F6-4EB0-47C9-BB7E-9A7F1F81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382-3010-477D-B799-987CB95B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3D4-1C55-4F42-8B55-19E3D85D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D11DC-C9CF-42F4-9826-2CF13FFC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9BD3B-8D60-4481-9543-3D7356D8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56A-5A10-48B8-A80F-E2F73234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8D727-6EAD-4910-B6D1-45384B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FDB6-A89B-432D-8F17-50BA99C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65027-2A1C-473F-B1D2-C0DF9901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E121-3111-42E8-9BC5-265911A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0307-EA02-4A53-B0EE-06316D0F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FD55-6BD8-4C1A-9A2A-FDC1D0E6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4D016-06D1-4C2D-9EAF-5FD50AD1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A26D5-5427-4642-980B-3F595BC5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ED4B-E450-4819-8235-3861FCCC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4FB9-170E-4733-A180-7E42E05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5926-F2CA-4957-A7B4-B3C5CBD8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9F4-9CC9-4182-9C5F-35E8B594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3DEAA-C585-462A-8E38-33527DE8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6C00-7BF8-497E-BC6D-D118A3D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C65A-7BCA-4731-ADEC-5A4ED566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8E0C-7696-4719-81FA-2E46AAB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86D-C8A7-4444-A932-7C52A939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C1CE1-CE64-4295-9E3B-6AA7AA5D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656DC-FFF4-4C3D-88C9-11C7EC1C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A0EC-139C-4201-8453-597D79A2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5114-E72C-43A0-8F61-FDE6A2D8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020F3-BDE4-465B-94B0-AF1613B7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ACBA-24E6-4CC6-BD02-432255B2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1661-C66D-428B-A852-40DABCC4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3680-988C-41E8-9A7E-86582FA61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74A2-931E-45E6-84C9-8093F4CA0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F1A9-AFE0-499D-B778-9AE68446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5122-87B1-45C7-822B-023CA2C6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6069-6394-458D-B158-63791091F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Template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C1D96-86E1-4338-8B1A-F6F9570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CDB1-096B-4D34-B5C8-0A4BFFAC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Structure &amp;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bardia ardakanian</cp:lastModifiedBy>
  <cp:revision>76</cp:revision>
  <dcterms:created xsi:type="dcterms:W3CDTF">2021-09-12T15:50:03Z</dcterms:created>
  <dcterms:modified xsi:type="dcterms:W3CDTF">2021-09-19T15:56:43Z</dcterms:modified>
</cp:coreProperties>
</file>