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omments/comment1.xml" ContentType="application/vnd.openxmlformats-officedocument.presentationml.comment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47"/>
  </p:notesMasterIdLst>
  <p:sldIdLst>
    <p:sldId id="256" r:id="rId2"/>
    <p:sldId id="257" r:id="rId3"/>
    <p:sldId id="394" r:id="rId4"/>
    <p:sldId id="390" r:id="rId5"/>
    <p:sldId id="258" r:id="rId6"/>
    <p:sldId id="260" r:id="rId7"/>
    <p:sldId id="307" r:id="rId8"/>
    <p:sldId id="308" r:id="rId9"/>
    <p:sldId id="309" r:id="rId10"/>
    <p:sldId id="310" r:id="rId11"/>
    <p:sldId id="322" r:id="rId12"/>
    <p:sldId id="311" r:id="rId13"/>
    <p:sldId id="312" r:id="rId14"/>
    <p:sldId id="323" r:id="rId15"/>
    <p:sldId id="391" r:id="rId16"/>
    <p:sldId id="317" r:id="rId17"/>
    <p:sldId id="324" r:id="rId18"/>
    <p:sldId id="325" r:id="rId19"/>
    <p:sldId id="327" r:id="rId20"/>
    <p:sldId id="334" r:id="rId21"/>
    <p:sldId id="326" r:id="rId22"/>
    <p:sldId id="336" r:id="rId23"/>
    <p:sldId id="328" r:id="rId24"/>
    <p:sldId id="335" r:id="rId25"/>
    <p:sldId id="337" r:id="rId26"/>
    <p:sldId id="313" r:id="rId27"/>
    <p:sldId id="338" r:id="rId28"/>
    <p:sldId id="339" r:id="rId29"/>
    <p:sldId id="340" r:id="rId30"/>
    <p:sldId id="392" r:id="rId31"/>
    <p:sldId id="318" r:id="rId32"/>
    <p:sldId id="341" r:id="rId33"/>
    <p:sldId id="342" r:id="rId34"/>
    <p:sldId id="343" r:id="rId35"/>
    <p:sldId id="344" r:id="rId36"/>
    <p:sldId id="345" r:id="rId37"/>
    <p:sldId id="346" r:id="rId38"/>
    <p:sldId id="393" r:id="rId39"/>
    <p:sldId id="320" r:id="rId40"/>
    <p:sldId id="347" r:id="rId41"/>
    <p:sldId id="348" r:id="rId42"/>
    <p:sldId id="349" r:id="rId43"/>
    <p:sldId id="350" r:id="rId44"/>
    <p:sldId id="351" r:id="rId45"/>
    <p:sldId id="352" r:id="rId46"/>
  </p:sldIdLst>
  <p:sldSz cx="9144000" cy="5143500" type="screen16x9"/>
  <p:notesSz cx="6858000" cy="9144000"/>
  <p:embeddedFontLst>
    <p:embeddedFont>
      <p:font typeface="A Iranian Sans" panose="01000500000000020002" pitchFamily="2" charset="-78"/>
      <p:regular r:id="rId48"/>
    </p:embeddedFont>
    <p:embeddedFont>
      <p:font typeface="B Roya" panose="00000400000000000000" pitchFamily="2" charset="-78"/>
      <p:regular r:id="rId49"/>
      <p:bold r:id="rId50"/>
    </p:embeddedFont>
    <p:embeddedFont>
      <p:font typeface="Cambria" panose="02040503050406030204" pitchFamily="18" charset="0"/>
      <p:regular r:id="rId51"/>
      <p:bold r:id="rId52"/>
      <p:italic r:id="rId53"/>
      <p:boldItalic r:id="rId54"/>
    </p:embeddedFont>
    <p:embeddedFont>
      <p:font typeface="Gill Sans MT" panose="020B0502020104020203" pitchFamily="34" charset="0"/>
      <p:regular r:id="rId55"/>
      <p:bold r:id="rId56"/>
      <p:italic r:id="rId57"/>
      <p:boldItalic r:id="rId58"/>
    </p:embeddedFont>
    <p:embeddedFont>
      <p:font typeface="IBM Plex Mono" panose="020B0509050203000203" pitchFamily="49" charset="0"/>
      <p:regular r:id="rId59"/>
      <p:bold r:id="rId60"/>
      <p:italic r:id="rId61"/>
      <p:boldItalic r:id="rId62"/>
    </p:embeddedFont>
    <p:embeddedFont>
      <p:font typeface="JetBrains Mono" panose="020B0509020102050004" pitchFamily="49" charset="0"/>
      <p:regular r:id="rId63"/>
      <p:bold r:id="rId64"/>
      <p:italic r:id="rId65"/>
      <p:boldItalic r:id="rId66"/>
    </p:embeddedFont>
    <p:embeddedFont>
      <p:font typeface="Poppins" panose="00000500000000000000" pitchFamily="2" charset="0"/>
      <p:regular r:id="rId67"/>
      <p:bold r:id="rId68"/>
      <p:italic r:id="rId69"/>
      <p:boldItalic r:id="rId70"/>
    </p:embeddedFont>
    <p:embeddedFont>
      <p:font typeface="Roboto Condensed Light" panose="02000000000000000000" pitchFamily="2" charset="0"/>
      <p:regular r:id="rId71"/>
      <p:italic r:id="rId72"/>
    </p:embeddedFont>
    <p:embeddedFont>
      <p:font typeface="Source Code Pro" panose="020B0509030403020204" pitchFamily="49" charset="0"/>
      <p:regular r:id="rId73"/>
      <p:bold r:id="rId74"/>
      <p:italic r:id="rId75"/>
      <p:boldItalic r:id="rId7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ian Kheirandish" initials="AK" lastIdx="3" clrIdx="0">
    <p:extLst>
      <p:ext uri="{19B8F6BF-5375-455C-9EA6-DF929625EA0E}">
        <p15:presenceInfo xmlns:p15="http://schemas.microsoft.com/office/powerpoint/2012/main" userId="007983d598618d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39113"/>
    <a:srgbClr val="966A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87DF95-72C4-4479-A1F8-2CCB52859A7A}">
  <a:tblStyle styleId="{D087DF95-72C4-4479-A1F8-2CCB52859A7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8" d="100"/>
          <a:sy n="128" d="100"/>
        </p:scale>
        <p:origin x="19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notesMaster" Target="notesMasters/notesMaster1.xml"/><Relationship Id="rId63" Type="http://schemas.openxmlformats.org/officeDocument/2006/relationships/font" Target="fonts/font16.fntdata"/><Relationship Id="rId68" Type="http://schemas.openxmlformats.org/officeDocument/2006/relationships/font" Target="fonts/font21.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font" Target="fonts/font6.fntdata"/><Relationship Id="rId58" Type="http://schemas.openxmlformats.org/officeDocument/2006/relationships/font" Target="fonts/font11.fntdata"/><Relationship Id="rId74" Type="http://schemas.openxmlformats.org/officeDocument/2006/relationships/font" Target="fonts/font27.fntdata"/><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font" Target="fonts/font14.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font" Target="fonts/font9.fntdata"/><Relationship Id="rId64" Type="http://schemas.openxmlformats.org/officeDocument/2006/relationships/font" Target="fonts/font17.fntdata"/><Relationship Id="rId69" Type="http://schemas.openxmlformats.org/officeDocument/2006/relationships/font" Target="fonts/font22.fntdata"/><Relationship Id="rId77"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font" Target="fonts/font4.fntdata"/><Relationship Id="rId72" Type="http://schemas.openxmlformats.org/officeDocument/2006/relationships/font" Target="fonts/font25.fntdata"/><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2.fntdata"/><Relationship Id="rId67" Type="http://schemas.openxmlformats.org/officeDocument/2006/relationships/font" Target="fonts/font20.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7.fntdata"/><Relationship Id="rId62" Type="http://schemas.openxmlformats.org/officeDocument/2006/relationships/font" Target="fonts/font15.fntdata"/><Relationship Id="rId70" Type="http://schemas.openxmlformats.org/officeDocument/2006/relationships/font" Target="fonts/font23.fntdata"/><Relationship Id="rId75" Type="http://schemas.openxmlformats.org/officeDocument/2006/relationships/font" Target="fonts/font2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font" Target="fonts/font10.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60" Type="http://schemas.openxmlformats.org/officeDocument/2006/relationships/font" Target="fonts/font13.fntdata"/><Relationship Id="rId65" Type="http://schemas.openxmlformats.org/officeDocument/2006/relationships/font" Target="fonts/font18.fntdata"/><Relationship Id="rId73" Type="http://schemas.openxmlformats.org/officeDocument/2006/relationships/font" Target="fonts/font26.fntdata"/><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font" Target="fonts/font3.fntdata"/><Relationship Id="rId55" Type="http://schemas.openxmlformats.org/officeDocument/2006/relationships/font" Target="fonts/font8.fntdata"/><Relationship Id="rId76" Type="http://schemas.openxmlformats.org/officeDocument/2006/relationships/font" Target="fonts/font29.fntdata"/><Relationship Id="rId7" Type="http://schemas.openxmlformats.org/officeDocument/2006/relationships/slide" Target="slides/slide6.xml"/><Relationship Id="rId71" Type="http://schemas.openxmlformats.org/officeDocument/2006/relationships/font" Target="fonts/font24.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font" Target="fonts/font19.fntdata"/></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3-13T21:06:01.615" idx="1">
    <p:pos x="10" y="10"/>
    <p:text/>
    <p:extLst>
      <p:ext uri="{C676402C-5697-4E1C-873F-D02D1690AC5C}">
        <p15:threadingInfo xmlns:p15="http://schemas.microsoft.com/office/powerpoint/2012/main" timeZoneBias="-21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Cambria" panose="02040503050406030204" pitchFamily="18" charset="0"/>
        <a:ea typeface="Cambria" panose="020405030504060302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7"/>
        <p:cNvGrpSpPr/>
        <p:nvPr/>
      </p:nvGrpSpPr>
      <p:grpSpPr>
        <a:xfrm>
          <a:off x="0" y="0"/>
          <a:ext cx="0" cy="0"/>
          <a:chOff x="0" y="0"/>
          <a:chExt cx="0" cy="0"/>
        </a:xfrm>
      </p:grpSpPr>
      <p:sp>
        <p:nvSpPr>
          <p:cNvPr id="1428" name="Google Shape;1428;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9" name="Google Shape;1429;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BC528587-282E-16D7-6EB0-CB26E5515D01}"/>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35C17E58-EC76-1084-D888-1005893D67A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8329FA7A-CFCD-03F9-F875-089D927B6D4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36998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FDE9FDC8-7331-38F6-E9CB-56435D045C64}"/>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7AA2E5FC-33A6-E975-2521-CE595912593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B47E4798-30A1-4363-4AB5-10A5DE8E245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42519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95D4DB43-52F2-83A9-35B9-B0426F44FB2B}"/>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9F285297-3851-9879-9E53-FBA847DFDEB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8F99C601-3574-DC97-011C-AEE2DA9F799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75175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060C0DE4-E7AA-CFC9-919B-5E08159B2A84}"/>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B3BD44C4-55CF-878E-74A5-285C3046DF3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4675B4C3-E6A3-51A1-3532-C8BAFA5D61F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62343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E0C2A645-346D-2811-56CB-F16C5CBC3B33}"/>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5B5DADDC-53D2-73E2-A2C8-96D011E7DC1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7A2D9DF6-5B39-58E9-3779-82B34A70FA9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0343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6">
          <a:extLst>
            <a:ext uri="{FF2B5EF4-FFF2-40B4-BE49-F238E27FC236}">
              <a16:creationId xmlns:a16="http://schemas.microsoft.com/office/drawing/2014/main" id="{8E463151-68D2-2A6B-91A9-52561B0D13D8}"/>
            </a:ext>
          </a:extLst>
        </p:cNvPr>
        <p:cNvGrpSpPr/>
        <p:nvPr/>
      </p:nvGrpSpPr>
      <p:grpSpPr>
        <a:xfrm>
          <a:off x="0" y="0"/>
          <a:ext cx="0" cy="0"/>
          <a:chOff x="0" y="0"/>
          <a:chExt cx="0" cy="0"/>
        </a:xfrm>
      </p:grpSpPr>
      <p:sp>
        <p:nvSpPr>
          <p:cNvPr id="1947" name="Google Shape;1947;g24ed99bf1a4_0_1458:notes">
            <a:extLst>
              <a:ext uri="{FF2B5EF4-FFF2-40B4-BE49-F238E27FC236}">
                <a16:creationId xmlns:a16="http://schemas.microsoft.com/office/drawing/2014/main" id="{88C5EC7A-DB07-7FEB-CA10-85B5845128B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8" name="Google Shape;1948;g24ed99bf1a4_0_1458:notes">
            <a:extLst>
              <a:ext uri="{FF2B5EF4-FFF2-40B4-BE49-F238E27FC236}">
                <a16:creationId xmlns:a16="http://schemas.microsoft.com/office/drawing/2014/main" id="{6A6FC632-ED15-45C2-92E7-7EC97B45F81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15181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73F39B23-7132-43AA-8873-C13A866EF1C7}"/>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1E116406-AE45-DDC5-D2ED-28A46170E61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7FA48D89-4D83-4EC5-5893-F46023B79C5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53793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0299EC70-4B1E-3531-4AF3-D7B25F961FEF}"/>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983A6C83-DD38-CB70-0614-3588F9266BA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4B6148CF-1CA1-345F-3F5E-7484CBBCC36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77080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9F3A9470-19A4-DEEF-717A-019B9D8AE5FF}"/>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4474A659-2751-F1E9-182A-B1A57B56025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BE1E5B32-356D-2DFF-9E81-1CB08D449CB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49566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34B7EE55-AAB3-B3A8-CAFD-CEFD9999F866}"/>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BFABBCDA-4127-B003-3976-C16D25CDC44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443DDC5C-745C-6BC3-119F-EDE535DC300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3842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4"/>
        <p:cNvGrpSpPr/>
        <p:nvPr/>
      </p:nvGrpSpPr>
      <p:grpSpPr>
        <a:xfrm>
          <a:off x="0" y="0"/>
          <a:ext cx="0" cy="0"/>
          <a:chOff x="0" y="0"/>
          <a:chExt cx="0" cy="0"/>
        </a:xfrm>
      </p:grpSpPr>
      <p:sp>
        <p:nvSpPr>
          <p:cNvPr id="1455" name="Google Shape;1455;g24ed99bf1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6" name="Google Shape;1456;g24ed99bf1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021810B6-CE92-1A48-FBBA-85F168EFC12C}"/>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F5871307-6FF6-BBD1-1A28-7463B7B18F9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867EE4AD-DEB8-0B44-FC1D-29776F3794C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54223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7E2BE046-50F2-2EB3-1C58-CE1FCF128A6C}"/>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6062B231-60FC-CAD7-D20D-83576975B07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8D5B7A18-CAE9-077A-55AC-DCA53702715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46105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57436A25-F028-1292-F32E-69B6300CC3AC}"/>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75C62704-7EF9-8987-7BF2-ED4D178E2CC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09B1E30B-B78A-2914-5F18-80275E5E9AE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70364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536FE597-50FC-16B1-4A4D-CF6CD9175C78}"/>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14579367-64E0-4961-03A3-80E9428E311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20D4B6F5-57BA-CDE6-C0AA-C7B4026A42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83775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DE1073FE-5BFF-8FA6-A9A5-949AD8305246}"/>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9EBEA9E4-24EF-AA5C-8B57-E925B495AC6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53289546-CF5D-9059-27BA-BE6EC1A81C6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8913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ED92CA1D-4EEC-E55B-43D0-830EDC4DE1DF}"/>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7B493C7D-1727-BD04-4DCD-0C99A1953F5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32862734-FEBD-F3B0-0366-7469BE52357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18297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D3CF908C-151C-F11C-2883-2CF9F9A07D5F}"/>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1E420692-3F0E-B7AC-F5A3-6BEEC835AFD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BB388798-768F-1579-1C51-527B36ACAF1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19518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F36E478B-B364-9AF3-AA66-F7D906F3D882}"/>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740BD435-FF59-1EB2-13E7-17934584A0B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1EE423F8-A6A4-6681-0AB1-C9000DECAB4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34050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BC9BBA2D-D05E-C9DD-3B0D-919CA9CCD9E6}"/>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33E8F606-9DB9-190C-AFC3-AEB364F7785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F5D78B7E-3B37-9E03-8244-A95CA70FB15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02646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F1CA5AB4-F5F6-FD43-EA99-80F45E24A975}"/>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7A0870CB-D7BF-5A95-6AE5-CB19141DE41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B98EDDE1-FC7B-22AB-781F-3FABF1EC0FA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4171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4"/>
        <p:cNvGrpSpPr/>
        <p:nvPr/>
      </p:nvGrpSpPr>
      <p:grpSpPr>
        <a:xfrm>
          <a:off x="0" y="0"/>
          <a:ext cx="0" cy="0"/>
          <a:chOff x="0" y="0"/>
          <a:chExt cx="0" cy="0"/>
        </a:xfrm>
      </p:grpSpPr>
      <p:sp>
        <p:nvSpPr>
          <p:cNvPr id="1455" name="Google Shape;1455;g24ed99bf1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6" name="Google Shape;1456;g24ed99bf1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6">
          <a:extLst>
            <a:ext uri="{FF2B5EF4-FFF2-40B4-BE49-F238E27FC236}">
              <a16:creationId xmlns:a16="http://schemas.microsoft.com/office/drawing/2014/main" id="{3D3181E5-2E25-97B9-A982-BEEF2DDA9150}"/>
            </a:ext>
          </a:extLst>
        </p:cNvPr>
        <p:cNvGrpSpPr/>
        <p:nvPr/>
      </p:nvGrpSpPr>
      <p:grpSpPr>
        <a:xfrm>
          <a:off x="0" y="0"/>
          <a:ext cx="0" cy="0"/>
          <a:chOff x="0" y="0"/>
          <a:chExt cx="0" cy="0"/>
        </a:xfrm>
      </p:grpSpPr>
      <p:sp>
        <p:nvSpPr>
          <p:cNvPr id="1947" name="Google Shape;1947;g24ed99bf1a4_0_1458:notes">
            <a:extLst>
              <a:ext uri="{FF2B5EF4-FFF2-40B4-BE49-F238E27FC236}">
                <a16:creationId xmlns:a16="http://schemas.microsoft.com/office/drawing/2014/main" id="{42B8DE7A-6789-6AB7-2C5E-F50C07A49A8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8" name="Google Shape;1948;g24ed99bf1a4_0_1458:notes">
            <a:extLst>
              <a:ext uri="{FF2B5EF4-FFF2-40B4-BE49-F238E27FC236}">
                <a16:creationId xmlns:a16="http://schemas.microsoft.com/office/drawing/2014/main" id="{2B5C31D2-2703-1D89-BD95-DFA136D3ED1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82430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D69725C9-1E2C-5A35-BB8A-862970DAC91C}"/>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611DE7B6-1F87-CD83-1474-3FBD3A1FDA7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0CFB43DE-CF9C-B852-9555-A0EAB8C318A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14270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BAFCFEEC-49A0-5A92-901E-2E6A0B8B1463}"/>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E8B98A98-B37F-EFDB-677F-70A788AC4AA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1C80A747-68A8-F0BB-6C1D-280820B8A6A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06708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0BFBEB41-2983-7564-1F86-6B3C25086235}"/>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4C3D4EF2-1EBF-CD69-53C1-033C55F1C2C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0B235259-9C19-62FA-B2A6-22741162321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26314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58902823-1F04-A130-0259-50BF82790076}"/>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602A33B0-120D-2465-3472-28639C59444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E0F9E124-1BD9-4BF5-C7A4-1084D23DAB4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8232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24BBBC62-EA2E-AE88-0EF7-E17DA0FE194D}"/>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C45E5C13-8D98-429B-130F-3A1F6942C9D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C53F7F97-2021-4421-BD51-7E8750FA703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39822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1C289DAD-4D7C-7ABE-A33D-B3FD15DCE1D5}"/>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FE8B3E5E-48FD-2D5F-EC1E-CBEE8A3C9AE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90A58E79-3E66-3DED-78CD-ECD75A3D187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86838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A8094D2E-049F-FA5D-9B1D-AD76A2CB6F47}"/>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C5C38B4F-36C5-B032-194A-733180E38CA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33B44F22-2D74-715E-B2C5-8D9B926001E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94981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6">
          <a:extLst>
            <a:ext uri="{FF2B5EF4-FFF2-40B4-BE49-F238E27FC236}">
              <a16:creationId xmlns:a16="http://schemas.microsoft.com/office/drawing/2014/main" id="{A3FDD1D2-239C-F58A-F48C-0A388226BC17}"/>
            </a:ext>
          </a:extLst>
        </p:cNvPr>
        <p:cNvGrpSpPr/>
        <p:nvPr/>
      </p:nvGrpSpPr>
      <p:grpSpPr>
        <a:xfrm>
          <a:off x="0" y="0"/>
          <a:ext cx="0" cy="0"/>
          <a:chOff x="0" y="0"/>
          <a:chExt cx="0" cy="0"/>
        </a:xfrm>
      </p:grpSpPr>
      <p:sp>
        <p:nvSpPr>
          <p:cNvPr id="1947" name="Google Shape;1947;g24ed99bf1a4_0_1458:notes">
            <a:extLst>
              <a:ext uri="{FF2B5EF4-FFF2-40B4-BE49-F238E27FC236}">
                <a16:creationId xmlns:a16="http://schemas.microsoft.com/office/drawing/2014/main" id="{CB313E6B-4F5E-8427-21BB-B50C3DA5A07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8" name="Google Shape;1948;g24ed99bf1a4_0_1458:notes">
            <a:extLst>
              <a:ext uri="{FF2B5EF4-FFF2-40B4-BE49-F238E27FC236}">
                <a16:creationId xmlns:a16="http://schemas.microsoft.com/office/drawing/2014/main" id="{12A443C3-AC39-F308-C4AD-E11202955B4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39375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0DACEB99-9F3B-4504-5011-02F2F718695A}"/>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E3666424-360B-BE0F-0557-D0745CE1B33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E9170B1F-C819-0942-1D7B-6429BB40ECE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1451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6">
          <a:extLst>
            <a:ext uri="{FF2B5EF4-FFF2-40B4-BE49-F238E27FC236}">
              <a16:creationId xmlns:a16="http://schemas.microsoft.com/office/drawing/2014/main" id="{9888A979-B397-D499-65E0-60B2E5568A73}"/>
            </a:ext>
          </a:extLst>
        </p:cNvPr>
        <p:cNvGrpSpPr/>
        <p:nvPr/>
      </p:nvGrpSpPr>
      <p:grpSpPr>
        <a:xfrm>
          <a:off x="0" y="0"/>
          <a:ext cx="0" cy="0"/>
          <a:chOff x="0" y="0"/>
          <a:chExt cx="0" cy="0"/>
        </a:xfrm>
      </p:grpSpPr>
      <p:sp>
        <p:nvSpPr>
          <p:cNvPr id="1947" name="Google Shape;1947;g24ed99bf1a4_0_1458:notes">
            <a:extLst>
              <a:ext uri="{FF2B5EF4-FFF2-40B4-BE49-F238E27FC236}">
                <a16:creationId xmlns:a16="http://schemas.microsoft.com/office/drawing/2014/main" id="{586792D6-A55E-A76D-6567-B5E667F3684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8" name="Google Shape;1948;g24ed99bf1a4_0_1458:notes">
            <a:extLst>
              <a:ext uri="{FF2B5EF4-FFF2-40B4-BE49-F238E27FC236}">
                <a16:creationId xmlns:a16="http://schemas.microsoft.com/office/drawing/2014/main" id="{54D150C5-AE4C-7F65-AB60-036BB426A05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98832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E2CA7525-540D-C8AD-1F4A-CE26A8A69099}"/>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11C4B6DF-B26A-4928-1EBC-299CB1E6AE7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BEA8F2C0-F5FE-6B67-7155-509B96B34EC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45350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53821ADC-DF62-0AC9-5C30-7BF09DE54E5E}"/>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ABD50C2D-6F90-78DE-DB79-876F0B92913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74A0A93F-E39F-6459-AAF7-F89B99BEE72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45101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13C873FC-B01F-A58B-3F58-9A0F5C83BFF6}"/>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B81F6CBF-2148-F046-CE1D-EB447A1E97B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7EE4DA05-C7DD-8841-57D9-6EB97327BB5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075805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69D4B430-6866-B9C2-800F-E571788BC6EA}"/>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2BE22E11-E953-3B34-6BF6-805D38D9B4A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D2A827E4-3621-DCFB-C700-8B39297F53E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870184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7E58B50F-74ED-F8E2-A199-1A3E28BAA20E}"/>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A09E6596-9CC1-6F9F-D89D-9F8D60D128F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BE5B9EA8-E770-7C88-190E-FC15CADFA76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030658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1CA4056D-A940-5B8D-D8BF-9C2EFBFFD2B3}"/>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53DEA349-A983-7E34-721F-F77FD73D6B4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AFC575BC-E9E6-B685-2434-37CD7BB484E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4682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3"/>
        <p:cNvGrpSpPr/>
        <p:nvPr/>
      </p:nvGrpSpPr>
      <p:grpSpPr>
        <a:xfrm>
          <a:off x="0" y="0"/>
          <a:ext cx="0" cy="0"/>
          <a:chOff x="0" y="0"/>
          <a:chExt cx="0" cy="0"/>
        </a:xfrm>
      </p:grpSpPr>
      <p:sp>
        <p:nvSpPr>
          <p:cNvPr id="1464" name="Google Shape;1464;g24e5c2c9e45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5" name="Google Shape;1465;g24e5c2c9e45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3D5A59F9-F46C-8A70-3B6C-646636ACD7E0}"/>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3E708126-E675-4EF4-0E85-081CA9B8B40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4EE66D71-05D3-E121-EDCC-9FE0B477ACC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50043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E2CB6EBA-733C-9397-EBD6-4DD80AC204A9}"/>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FC7D6FB5-81E2-D654-03DD-08B46949817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96A822FC-E520-72FA-FFD7-CD12B4E3BE4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59279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A280F942-C380-9BDD-1AAC-BFE93DDF52CC}"/>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B041F2A4-5C36-77A8-D4B8-13CC29A1CA0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02B2AF2E-5D6C-A969-94D9-1CAF20F5779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95063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255180" y="-2900775"/>
            <a:ext cx="10039930" cy="6871129"/>
            <a:chOff x="-3102780" y="-2727750"/>
            <a:chExt cx="10039930" cy="6871129"/>
          </a:xfrm>
        </p:grpSpPr>
        <p:grpSp>
          <p:nvGrpSpPr>
            <p:cNvPr id="10" name="Google Shape;10;p2"/>
            <p:cNvGrpSpPr/>
            <p:nvPr/>
          </p:nvGrpSpPr>
          <p:grpSpPr>
            <a:xfrm rot="-7778255">
              <a:off x="-2414440" y="-1445047"/>
              <a:ext cx="5355679" cy="4305724"/>
              <a:chOff x="7103825" y="-713112"/>
              <a:chExt cx="3785226" cy="3043150"/>
            </a:xfrm>
          </p:grpSpPr>
          <p:sp>
            <p:nvSpPr>
              <p:cNvPr id="11" name="Google Shape;11;p2"/>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pic>
            <p:nvPicPr>
              <p:cNvPr id="12" name="Google Shape;12;p2"/>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sp>
          <p:nvSpPr>
            <p:cNvPr id="13" name="Google Shape;13;p2"/>
            <p:cNvSpPr/>
            <p:nvPr/>
          </p:nvSpPr>
          <p:spPr>
            <a:xfrm>
              <a:off x="-289323" y="-166742"/>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4" name="Google Shape;14;p2"/>
            <p:cNvSpPr/>
            <p:nvPr/>
          </p:nvSpPr>
          <p:spPr>
            <a:xfrm rot="2700000">
              <a:off x="917817" y="-2200499"/>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 name="Google Shape;15;p2"/>
            <p:cNvSpPr/>
            <p:nvPr/>
          </p:nvSpPr>
          <p:spPr>
            <a:xfrm>
              <a:off x="-201475" y="-361175"/>
              <a:ext cx="7138625" cy="819350"/>
            </a:xfrm>
            <a:custGeom>
              <a:avLst/>
              <a:gdLst/>
              <a:ahLst/>
              <a:cxnLst/>
              <a:rect l="l" t="t" r="r" b="b"/>
              <a:pathLst>
                <a:path w="285545" h="32774" extrusionOk="0">
                  <a:moveTo>
                    <a:pt x="0" y="32774"/>
                  </a:moveTo>
                  <a:lnTo>
                    <a:pt x="188861" y="32774"/>
                  </a:lnTo>
                  <a:lnTo>
                    <a:pt x="221636" y="0"/>
                  </a:lnTo>
                  <a:lnTo>
                    <a:pt x="285545" y="0"/>
                  </a:lnTo>
                </a:path>
              </a:pathLst>
            </a:custGeom>
            <a:noFill/>
            <a:ln w="9525" cap="flat" cmpd="sng">
              <a:solidFill>
                <a:schemeClr val="dk2"/>
              </a:solidFill>
              <a:prstDash val="solid"/>
              <a:round/>
              <a:headEnd type="none" w="med" len="med"/>
              <a:tailEnd type="none" w="med" len="med"/>
            </a:ln>
          </p:spPr>
        </p:sp>
        <p:sp>
          <p:nvSpPr>
            <p:cNvPr id="16" name="Google Shape;16;p2"/>
            <p:cNvSpPr/>
            <p:nvPr/>
          </p:nvSpPr>
          <p:spPr>
            <a:xfrm rot="5400000">
              <a:off x="1110859" y="-1245788"/>
              <a:ext cx="577450" cy="3045475"/>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7" name="Google Shape;17;p2"/>
            <p:cNvSpPr/>
            <p:nvPr/>
          </p:nvSpPr>
          <p:spPr>
            <a:xfrm rot="5400000">
              <a:off x="654013" y="-781254"/>
              <a:ext cx="687411" cy="2731351"/>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nvGrpSpPr>
            <p:cNvPr id="18" name="Google Shape;18;p2"/>
            <p:cNvGrpSpPr/>
            <p:nvPr/>
          </p:nvGrpSpPr>
          <p:grpSpPr>
            <a:xfrm flipH="1">
              <a:off x="4446909" y="391151"/>
              <a:ext cx="134044" cy="134013"/>
              <a:chOff x="1101075" y="2142375"/>
              <a:chExt cx="439200" cy="439100"/>
            </a:xfrm>
          </p:grpSpPr>
          <p:sp>
            <p:nvSpPr>
              <p:cNvPr id="19" name="Google Shape;19;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20" name="Google Shape;20;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21" name="Google Shape;21;p2"/>
            <p:cNvGrpSpPr/>
            <p:nvPr/>
          </p:nvGrpSpPr>
          <p:grpSpPr>
            <a:xfrm flipH="1">
              <a:off x="1373609" y="694563"/>
              <a:ext cx="134044" cy="134013"/>
              <a:chOff x="1101075" y="2142375"/>
              <a:chExt cx="439200" cy="439100"/>
            </a:xfrm>
          </p:grpSpPr>
          <p:sp>
            <p:nvSpPr>
              <p:cNvPr id="22" name="Google Shape;22;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23" name="Google Shape;23;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24" name="Google Shape;24;p2"/>
            <p:cNvGrpSpPr/>
            <p:nvPr/>
          </p:nvGrpSpPr>
          <p:grpSpPr>
            <a:xfrm flipH="1">
              <a:off x="1086834" y="957463"/>
              <a:ext cx="134044" cy="134013"/>
              <a:chOff x="1101075" y="2142375"/>
              <a:chExt cx="439200" cy="439100"/>
            </a:xfrm>
          </p:grpSpPr>
          <p:sp>
            <p:nvSpPr>
              <p:cNvPr id="25" name="Google Shape;25;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26" name="Google Shape;26;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27" name="Google Shape;27;p2"/>
            <p:cNvGrpSpPr/>
            <p:nvPr/>
          </p:nvGrpSpPr>
          <p:grpSpPr>
            <a:xfrm flipH="1">
              <a:off x="277709" y="957463"/>
              <a:ext cx="134044" cy="134013"/>
              <a:chOff x="1101075" y="2142375"/>
              <a:chExt cx="439200" cy="439100"/>
            </a:xfrm>
          </p:grpSpPr>
          <p:sp>
            <p:nvSpPr>
              <p:cNvPr id="28" name="Google Shape;28;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29" name="Google Shape;29;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30" name="Google Shape;30;p2"/>
            <p:cNvGrpSpPr/>
            <p:nvPr/>
          </p:nvGrpSpPr>
          <p:grpSpPr>
            <a:xfrm flipH="1">
              <a:off x="277709" y="640813"/>
              <a:ext cx="134044" cy="134013"/>
              <a:chOff x="1101075" y="2142375"/>
              <a:chExt cx="439200" cy="439100"/>
            </a:xfrm>
          </p:grpSpPr>
          <p:sp>
            <p:nvSpPr>
              <p:cNvPr id="31" name="Google Shape;31;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32" name="Google Shape;32;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grpSp>
        <p:nvGrpSpPr>
          <p:cNvPr id="33" name="Google Shape;33;p2"/>
          <p:cNvGrpSpPr/>
          <p:nvPr/>
        </p:nvGrpSpPr>
        <p:grpSpPr>
          <a:xfrm>
            <a:off x="6385735" y="3039700"/>
            <a:ext cx="3920501" cy="3213899"/>
            <a:chOff x="6309535" y="2842975"/>
            <a:chExt cx="3920501" cy="3213899"/>
          </a:xfrm>
        </p:grpSpPr>
        <p:pic>
          <p:nvPicPr>
            <p:cNvPr id="34" name="Google Shape;34;p2"/>
            <p:cNvPicPr preferRelativeResize="0"/>
            <p:nvPr/>
          </p:nvPicPr>
          <p:blipFill rotWithShape="1">
            <a:blip r:embed="rId3">
              <a:alphaModFix/>
            </a:blip>
            <a:srcRect l="16960" t="24718" r="7121" b="26177"/>
            <a:stretch/>
          </p:blipFill>
          <p:spPr>
            <a:xfrm>
              <a:off x="6309535" y="3064650"/>
              <a:ext cx="3920501" cy="2992224"/>
            </a:xfrm>
            <a:prstGeom prst="rect">
              <a:avLst/>
            </a:prstGeom>
            <a:noFill/>
            <a:ln>
              <a:noFill/>
            </a:ln>
          </p:spPr>
        </p:pic>
        <p:sp>
          <p:nvSpPr>
            <p:cNvPr id="35" name="Google Shape;35;p2"/>
            <p:cNvSpPr/>
            <p:nvPr/>
          </p:nvSpPr>
          <p:spPr>
            <a:xfrm rot="10800000">
              <a:off x="7535449" y="294113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36" name="Google Shape;36;p2"/>
            <p:cNvSpPr/>
            <p:nvPr/>
          </p:nvSpPr>
          <p:spPr>
            <a:xfrm rot="10800000">
              <a:off x="7694795" y="2941747"/>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nvGrpSpPr>
            <p:cNvPr id="37" name="Google Shape;37;p2"/>
            <p:cNvGrpSpPr/>
            <p:nvPr/>
          </p:nvGrpSpPr>
          <p:grpSpPr>
            <a:xfrm>
              <a:off x="7280400" y="3719575"/>
              <a:ext cx="582050" cy="582425"/>
              <a:chOff x="959750" y="3039275"/>
              <a:chExt cx="582050" cy="582425"/>
            </a:xfrm>
          </p:grpSpPr>
          <p:sp>
            <p:nvSpPr>
              <p:cNvPr id="38" name="Google Shape;38;p2"/>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39" name="Google Shape;39;p2"/>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40" name="Google Shape;40;p2"/>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41" name="Google Shape;41;p2"/>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42" name="Google Shape;42;p2"/>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43" name="Google Shape;43;p2"/>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44" name="Google Shape;44;p2"/>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sp>
          <p:nvSpPr>
            <p:cNvPr id="45" name="Google Shape;45;p2"/>
            <p:cNvSpPr/>
            <p:nvPr/>
          </p:nvSpPr>
          <p:spPr>
            <a:xfrm>
              <a:off x="8430775" y="2842975"/>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nvGrpSpPr>
            <p:cNvPr id="46" name="Google Shape;46;p2"/>
            <p:cNvGrpSpPr/>
            <p:nvPr/>
          </p:nvGrpSpPr>
          <p:grpSpPr>
            <a:xfrm>
              <a:off x="8337812" y="3492483"/>
              <a:ext cx="699928" cy="1651024"/>
              <a:chOff x="8337812" y="3492483"/>
              <a:chExt cx="699928" cy="1651024"/>
            </a:xfrm>
          </p:grpSpPr>
          <p:sp>
            <p:nvSpPr>
              <p:cNvPr id="47" name="Google Shape;47;p2"/>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48" name="Google Shape;48;p2"/>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49" name="Google Shape;49;p2"/>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50" name="Google Shape;50;p2"/>
            <p:cNvGrpSpPr/>
            <p:nvPr/>
          </p:nvGrpSpPr>
          <p:grpSpPr>
            <a:xfrm>
              <a:off x="7945225" y="4302000"/>
              <a:ext cx="904666" cy="726121"/>
              <a:chOff x="7945225" y="4302000"/>
              <a:chExt cx="904666" cy="726121"/>
            </a:xfrm>
          </p:grpSpPr>
          <p:sp>
            <p:nvSpPr>
              <p:cNvPr id="51" name="Google Shape;51;p2"/>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52" name="Google Shape;52;p2"/>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53" name="Google Shape;53;p2"/>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54" name="Google Shape;54;p2"/>
          <p:cNvSpPr txBox="1">
            <a:spLocks noGrp="1"/>
          </p:cNvSpPr>
          <p:nvPr>
            <p:ph type="ctrTitle"/>
          </p:nvPr>
        </p:nvSpPr>
        <p:spPr>
          <a:xfrm>
            <a:off x="1096850" y="816324"/>
            <a:ext cx="6974700" cy="2326500"/>
          </a:xfrm>
          <a:prstGeom prst="rect">
            <a:avLst/>
          </a:prstGeom>
        </p:spPr>
        <p:txBody>
          <a:bodyPr spcFirstLastPara="1" wrap="square" lIns="91425" tIns="91425" rIns="91425" bIns="91425" anchor="b" anchorCtr="0">
            <a:noAutofit/>
          </a:bodyPr>
          <a:lstStyle>
            <a:lvl1pPr lvl="0">
              <a:lnSpc>
                <a:spcPct val="115000"/>
              </a:lnSpc>
              <a:spcBef>
                <a:spcPts val="0"/>
              </a:spcBef>
              <a:spcAft>
                <a:spcPts val="0"/>
              </a:spcAft>
              <a:buClr>
                <a:srgbClr val="191919"/>
              </a:buClr>
              <a:buSzPts val="5200"/>
              <a:buNone/>
              <a:defRPr sz="4500"/>
            </a:lvl1pPr>
            <a:lvl2pPr lvl="1" algn="ctr">
              <a:spcBef>
                <a:spcPts val="0"/>
              </a:spcBef>
              <a:spcAft>
                <a:spcPts val="0"/>
              </a:spcAft>
              <a:buClr>
                <a:schemeClr val="dk1"/>
              </a:buClr>
              <a:buSzPts val="5200"/>
              <a:buNone/>
              <a:defRPr sz="5200">
                <a:solidFill>
                  <a:schemeClr val="dk1"/>
                </a:solidFill>
              </a:defRPr>
            </a:lvl2pPr>
            <a:lvl3pPr lvl="2" algn="ctr">
              <a:spcBef>
                <a:spcPts val="0"/>
              </a:spcBef>
              <a:spcAft>
                <a:spcPts val="0"/>
              </a:spcAft>
              <a:buClr>
                <a:schemeClr val="dk1"/>
              </a:buClr>
              <a:buSzPts val="5200"/>
              <a:buNone/>
              <a:defRPr sz="5200">
                <a:solidFill>
                  <a:schemeClr val="dk1"/>
                </a:solidFill>
              </a:defRPr>
            </a:lvl3pPr>
            <a:lvl4pPr lvl="3" algn="ctr">
              <a:spcBef>
                <a:spcPts val="0"/>
              </a:spcBef>
              <a:spcAft>
                <a:spcPts val="0"/>
              </a:spcAft>
              <a:buClr>
                <a:schemeClr val="dk1"/>
              </a:buClr>
              <a:buSzPts val="5200"/>
              <a:buNone/>
              <a:defRPr sz="5200">
                <a:solidFill>
                  <a:schemeClr val="dk1"/>
                </a:solidFill>
              </a:defRPr>
            </a:lvl4pPr>
            <a:lvl5pPr lvl="4" algn="ctr">
              <a:spcBef>
                <a:spcPts val="0"/>
              </a:spcBef>
              <a:spcAft>
                <a:spcPts val="0"/>
              </a:spcAft>
              <a:buClr>
                <a:schemeClr val="dk1"/>
              </a:buClr>
              <a:buSzPts val="5200"/>
              <a:buNone/>
              <a:defRPr sz="5200">
                <a:solidFill>
                  <a:schemeClr val="dk1"/>
                </a:solidFill>
              </a:defRPr>
            </a:lvl5pPr>
            <a:lvl6pPr lvl="5" algn="ctr">
              <a:spcBef>
                <a:spcPts val="0"/>
              </a:spcBef>
              <a:spcAft>
                <a:spcPts val="0"/>
              </a:spcAft>
              <a:buClr>
                <a:schemeClr val="dk1"/>
              </a:buClr>
              <a:buSzPts val="5200"/>
              <a:buNone/>
              <a:defRPr sz="5200">
                <a:solidFill>
                  <a:schemeClr val="dk1"/>
                </a:solidFill>
              </a:defRPr>
            </a:lvl6pPr>
            <a:lvl7pPr lvl="6" algn="ctr">
              <a:spcBef>
                <a:spcPts val="0"/>
              </a:spcBef>
              <a:spcAft>
                <a:spcPts val="0"/>
              </a:spcAft>
              <a:buClr>
                <a:schemeClr val="dk1"/>
              </a:buClr>
              <a:buSzPts val="5200"/>
              <a:buNone/>
              <a:defRPr sz="5200">
                <a:solidFill>
                  <a:schemeClr val="dk1"/>
                </a:solidFill>
              </a:defRPr>
            </a:lvl7pPr>
            <a:lvl8pPr lvl="7" algn="ctr">
              <a:spcBef>
                <a:spcPts val="0"/>
              </a:spcBef>
              <a:spcAft>
                <a:spcPts val="0"/>
              </a:spcAft>
              <a:buClr>
                <a:schemeClr val="dk1"/>
              </a:buClr>
              <a:buSzPts val="5200"/>
              <a:buNone/>
              <a:defRPr sz="5200">
                <a:solidFill>
                  <a:schemeClr val="dk1"/>
                </a:solidFill>
              </a:defRPr>
            </a:lvl8pPr>
            <a:lvl9pPr lvl="8" algn="ctr">
              <a:spcBef>
                <a:spcPts val="0"/>
              </a:spcBef>
              <a:spcAft>
                <a:spcPts val="0"/>
              </a:spcAft>
              <a:buClr>
                <a:schemeClr val="dk1"/>
              </a:buClr>
              <a:buSzPts val="5200"/>
              <a:buNone/>
              <a:defRPr sz="5200">
                <a:solidFill>
                  <a:schemeClr val="dk1"/>
                </a:solidFill>
              </a:defRPr>
            </a:lvl9pPr>
          </a:lstStyle>
          <a:p>
            <a:endParaRPr/>
          </a:p>
        </p:txBody>
      </p:sp>
      <p:sp>
        <p:nvSpPr>
          <p:cNvPr id="55" name="Google Shape;55;p2"/>
          <p:cNvSpPr txBox="1">
            <a:spLocks noGrp="1"/>
          </p:cNvSpPr>
          <p:nvPr>
            <p:ph type="subTitle" idx="1"/>
          </p:nvPr>
        </p:nvSpPr>
        <p:spPr>
          <a:xfrm>
            <a:off x="1096850" y="3456250"/>
            <a:ext cx="4882500" cy="475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56" name="Google Shape;56;p2"/>
          <p:cNvGrpSpPr/>
          <p:nvPr/>
        </p:nvGrpSpPr>
        <p:grpSpPr>
          <a:xfrm>
            <a:off x="-309885" y="3617406"/>
            <a:ext cx="1448824" cy="2238804"/>
            <a:chOff x="-309885" y="3617406"/>
            <a:chExt cx="1448824" cy="2238804"/>
          </a:xfrm>
        </p:grpSpPr>
        <p:grpSp>
          <p:nvGrpSpPr>
            <p:cNvPr id="57" name="Google Shape;57;p2"/>
            <p:cNvGrpSpPr/>
            <p:nvPr/>
          </p:nvGrpSpPr>
          <p:grpSpPr>
            <a:xfrm>
              <a:off x="-277007" y="3870159"/>
              <a:ext cx="981772" cy="1986051"/>
              <a:chOff x="-293545" y="3454371"/>
              <a:chExt cx="981772" cy="1986051"/>
            </a:xfrm>
          </p:grpSpPr>
          <p:sp>
            <p:nvSpPr>
              <p:cNvPr id="58" name="Google Shape;58;p2"/>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59" name="Google Shape;59;p2"/>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60" name="Google Shape;60;p2"/>
            <p:cNvGrpSpPr/>
            <p:nvPr/>
          </p:nvGrpSpPr>
          <p:grpSpPr>
            <a:xfrm>
              <a:off x="363249" y="4906873"/>
              <a:ext cx="699940" cy="478601"/>
              <a:chOff x="39722" y="4349021"/>
              <a:chExt cx="1061964" cy="726143"/>
            </a:xfrm>
          </p:grpSpPr>
          <p:grpSp>
            <p:nvGrpSpPr>
              <p:cNvPr id="61" name="Google Shape;61;p2"/>
              <p:cNvGrpSpPr/>
              <p:nvPr/>
            </p:nvGrpSpPr>
            <p:grpSpPr>
              <a:xfrm rot="2700000">
                <a:off x="140502" y="4460924"/>
                <a:ext cx="524584" cy="502337"/>
                <a:chOff x="1189791" y="-1767331"/>
                <a:chExt cx="904284" cy="865933"/>
              </a:xfrm>
            </p:grpSpPr>
            <p:sp>
              <p:nvSpPr>
                <p:cNvPr id="62" name="Google Shape;62;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nvGrpSpPr>
                <p:cNvPr id="63" name="Google Shape;63;p2"/>
                <p:cNvGrpSpPr/>
                <p:nvPr/>
              </p:nvGrpSpPr>
              <p:grpSpPr>
                <a:xfrm>
                  <a:off x="1232795" y="-1740829"/>
                  <a:ext cx="717621" cy="717392"/>
                  <a:chOff x="1483457" y="3953671"/>
                  <a:chExt cx="717621" cy="717392"/>
                </a:xfrm>
              </p:grpSpPr>
              <p:sp>
                <p:nvSpPr>
                  <p:cNvPr id="64" name="Google Shape;64;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65" name="Google Shape;65;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66" name="Google Shape;66;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67" name="Google Shape;67;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68" name="Google Shape;68;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69" name="Google Shape;69;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70" name="Google Shape;70;p2"/>
            <p:cNvGrpSpPr/>
            <p:nvPr/>
          </p:nvGrpSpPr>
          <p:grpSpPr>
            <a:xfrm rot="-5400000">
              <a:off x="-461873" y="3769393"/>
              <a:ext cx="1351491" cy="1047516"/>
              <a:chOff x="-2460210" y="2758493"/>
              <a:chExt cx="1351491" cy="1047516"/>
            </a:xfrm>
          </p:grpSpPr>
          <p:sp>
            <p:nvSpPr>
              <p:cNvPr id="71" name="Google Shape;71;p2"/>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72" name="Google Shape;72;p2"/>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73" name="Google Shape;73;p2"/>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74" name="Google Shape;74;p2"/>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75" name="Google Shape;75;p2"/>
            <p:cNvGrpSpPr/>
            <p:nvPr/>
          </p:nvGrpSpPr>
          <p:grpSpPr>
            <a:xfrm>
              <a:off x="438999" y="4567398"/>
              <a:ext cx="699940" cy="478601"/>
              <a:chOff x="39722" y="4349021"/>
              <a:chExt cx="1061964" cy="726143"/>
            </a:xfrm>
          </p:grpSpPr>
          <p:grpSp>
            <p:nvGrpSpPr>
              <p:cNvPr id="76" name="Google Shape;76;p2"/>
              <p:cNvGrpSpPr/>
              <p:nvPr/>
            </p:nvGrpSpPr>
            <p:grpSpPr>
              <a:xfrm rot="2700000">
                <a:off x="140502" y="4460924"/>
                <a:ext cx="524584" cy="502337"/>
                <a:chOff x="1189791" y="-1767331"/>
                <a:chExt cx="904284" cy="865933"/>
              </a:xfrm>
            </p:grpSpPr>
            <p:sp>
              <p:nvSpPr>
                <p:cNvPr id="77" name="Google Shape;7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nvGrpSpPr>
                <p:cNvPr id="78" name="Google Shape;78;p2"/>
                <p:cNvGrpSpPr/>
                <p:nvPr/>
              </p:nvGrpSpPr>
              <p:grpSpPr>
                <a:xfrm>
                  <a:off x="1232795" y="-1740829"/>
                  <a:ext cx="717621" cy="717392"/>
                  <a:chOff x="1483457" y="3953671"/>
                  <a:chExt cx="717621" cy="717392"/>
                </a:xfrm>
              </p:grpSpPr>
              <p:sp>
                <p:nvSpPr>
                  <p:cNvPr id="79" name="Google Shape;7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80" name="Google Shape;8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81" name="Google Shape;8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82" name="Google Shape;8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83" name="Google Shape;8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84" name="Google Shape;8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85" name="Google Shape;85;p2"/>
            <p:cNvGrpSpPr/>
            <p:nvPr/>
          </p:nvGrpSpPr>
          <p:grpSpPr>
            <a:xfrm>
              <a:off x="-65076" y="4623886"/>
              <a:ext cx="699940" cy="478601"/>
              <a:chOff x="39722" y="4349021"/>
              <a:chExt cx="1061964" cy="726143"/>
            </a:xfrm>
          </p:grpSpPr>
          <p:grpSp>
            <p:nvGrpSpPr>
              <p:cNvPr id="86" name="Google Shape;86;p2"/>
              <p:cNvGrpSpPr/>
              <p:nvPr/>
            </p:nvGrpSpPr>
            <p:grpSpPr>
              <a:xfrm rot="2700000">
                <a:off x="140502" y="4460924"/>
                <a:ext cx="524584" cy="502337"/>
                <a:chOff x="1189791" y="-1767331"/>
                <a:chExt cx="904284" cy="865933"/>
              </a:xfrm>
            </p:grpSpPr>
            <p:sp>
              <p:nvSpPr>
                <p:cNvPr id="87" name="Google Shape;8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nvGrpSpPr>
                <p:cNvPr id="88" name="Google Shape;88;p2"/>
                <p:cNvGrpSpPr/>
                <p:nvPr/>
              </p:nvGrpSpPr>
              <p:grpSpPr>
                <a:xfrm>
                  <a:off x="1232795" y="-1740829"/>
                  <a:ext cx="717621" cy="717392"/>
                  <a:chOff x="1483457" y="3953671"/>
                  <a:chExt cx="717621" cy="717392"/>
                </a:xfrm>
              </p:grpSpPr>
              <p:sp>
                <p:nvSpPr>
                  <p:cNvPr id="89" name="Google Shape;8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90" name="Google Shape;9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91" name="Google Shape;9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92" name="Google Shape;9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93" name="Google Shape;9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94" name="Google Shape;9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0"/>
        <p:cNvGrpSpPr/>
        <p:nvPr/>
      </p:nvGrpSpPr>
      <p:grpSpPr>
        <a:xfrm>
          <a:off x="0" y="0"/>
          <a:ext cx="0" cy="0"/>
          <a:chOff x="0" y="0"/>
          <a:chExt cx="0" cy="0"/>
        </a:xfrm>
      </p:grpSpPr>
      <p:sp>
        <p:nvSpPr>
          <p:cNvPr id="141" name="Google Shape;141;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2" name="Google Shape;142;p4"/>
          <p:cNvSpPr txBox="1">
            <a:spLocks noGrp="1"/>
          </p:cNvSpPr>
          <p:nvPr>
            <p:ph type="body" idx="1"/>
          </p:nvPr>
        </p:nvSpPr>
        <p:spPr>
          <a:xfrm>
            <a:off x="720000" y="1139551"/>
            <a:ext cx="7704000" cy="4113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434343"/>
              </a:buClr>
              <a:buSzPts val="1400"/>
              <a:buAutoNum type="arabicPeriod"/>
              <a:defRPr>
                <a:solidFill>
                  <a:srgbClr val="191919"/>
                </a:solidFill>
              </a:defRPr>
            </a:lvl1pPr>
            <a:lvl2pPr marL="914400" lvl="1" indent="-317500" rtl="0">
              <a:lnSpc>
                <a:spcPct val="115000"/>
              </a:lnSpc>
              <a:spcBef>
                <a:spcPts val="0"/>
              </a:spcBef>
              <a:spcAft>
                <a:spcPts val="0"/>
              </a:spcAft>
              <a:buClr>
                <a:srgbClr val="434343"/>
              </a:buClr>
              <a:buSzPts val="1400"/>
              <a:buFont typeface="Roboto Condensed Light"/>
              <a:buAutoNum type="alphaLcPeriod"/>
              <a:defRPr>
                <a:solidFill>
                  <a:srgbClr val="434343"/>
                </a:solidFill>
              </a:defRPr>
            </a:lvl2pPr>
            <a:lvl3pPr marL="1371600" lvl="2" indent="-317500" rtl="0">
              <a:lnSpc>
                <a:spcPct val="115000"/>
              </a:lnSpc>
              <a:spcBef>
                <a:spcPts val="0"/>
              </a:spcBef>
              <a:spcAft>
                <a:spcPts val="0"/>
              </a:spcAft>
              <a:buClr>
                <a:srgbClr val="434343"/>
              </a:buClr>
              <a:buSzPts val="1400"/>
              <a:buFont typeface="Roboto Condensed Light"/>
              <a:buAutoNum type="romanLcPeriod"/>
              <a:defRPr>
                <a:solidFill>
                  <a:srgbClr val="434343"/>
                </a:solidFill>
              </a:defRPr>
            </a:lvl3pPr>
            <a:lvl4pPr marL="1828800" lvl="3" indent="-317500" rtl="0">
              <a:lnSpc>
                <a:spcPct val="115000"/>
              </a:lnSpc>
              <a:spcBef>
                <a:spcPts val="0"/>
              </a:spcBef>
              <a:spcAft>
                <a:spcPts val="0"/>
              </a:spcAft>
              <a:buClr>
                <a:srgbClr val="434343"/>
              </a:buClr>
              <a:buSzPts val="1400"/>
              <a:buFont typeface="Roboto Condensed Light"/>
              <a:buAutoNum type="arabicPeriod"/>
              <a:defRPr>
                <a:solidFill>
                  <a:srgbClr val="434343"/>
                </a:solidFill>
              </a:defRPr>
            </a:lvl4pPr>
            <a:lvl5pPr marL="2286000" lvl="4" indent="-317500" rtl="0">
              <a:lnSpc>
                <a:spcPct val="115000"/>
              </a:lnSpc>
              <a:spcBef>
                <a:spcPts val="0"/>
              </a:spcBef>
              <a:spcAft>
                <a:spcPts val="0"/>
              </a:spcAft>
              <a:buClr>
                <a:srgbClr val="434343"/>
              </a:buClr>
              <a:buSzPts val="1400"/>
              <a:buFont typeface="Roboto Condensed Light"/>
              <a:buAutoNum type="alphaLcPeriod"/>
              <a:defRPr>
                <a:solidFill>
                  <a:srgbClr val="434343"/>
                </a:solidFill>
              </a:defRPr>
            </a:lvl5pPr>
            <a:lvl6pPr marL="2743200" lvl="5" indent="-317500" rtl="0">
              <a:lnSpc>
                <a:spcPct val="115000"/>
              </a:lnSpc>
              <a:spcBef>
                <a:spcPts val="0"/>
              </a:spcBef>
              <a:spcAft>
                <a:spcPts val="0"/>
              </a:spcAft>
              <a:buClr>
                <a:srgbClr val="434343"/>
              </a:buClr>
              <a:buSzPts val="1400"/>
              <a:buFont typeface="Roboto Condensed Light"/>
              <a:buAutoNum type="romanLcPeriod"/>
              <a:defRPr>
                <a:solidFill>
                  <a:srgbClr val="434343"/>
                </a:solidFill>
              </a:defRPr>
            </a:lvl6pPr>
            <a:lvl7pPr marL="3200400" lvl="6" indent="-317500" rtl="0">
              <a:lnSpc>
                <a:spcPct val="115000"/>
              </a:lnSpc>
              <a:spcBef>
                <a:spcPts val="0"/>
              </a:spcBef>
              <a:spcAft>
                <a:spcPts val="0"/>
              </a:spcAft>
              <a:buClr>
                <a:srgbClr val="434343"/>
              </a:buClr>
              <a:buSzPts val="1400"/>
              <a:buFont typeface="Roboto Condensed Light"/>
              <a:buAutoNum type="arabicPeriod"/>
              <a:defRPr>
                <a:solidFill>
                  <a:srgbClr val="434343"/>
                </a:solidFill>
              </a:defRPr>
            </a:lvl7pPr>
            <a:lvl8pPr marL="3657600" lvl="7" indent="-317500" rtl="0">
              <a:lnSpc>
                <a:spcPct val="115000"/>
              </a:lnSpc>
              <a:spcBef>
                <a:spcPts val="0"/>
              </a:spcBef>
              <a:spcAft>
                <a:spcPts val="0"/>
              </a:spcAft>
              <a:buClr>
                <a:srgbClr val="434343"/>
              </a:buClr>
              <a:buSzPts val="1400"/>
              <a:buFont typeface="Roboto Condensed Light"/>
              <a:buAutoNum type="alphaLcPeriod"/>
              <a:defRPr>
                <a:solidFill>
                  <a:srgbClr val="434343"/>
                </a:solidFill>
              </a:defRPr>
            </a:lvl8pPr>
            <a:lvl9pPr marL="4114800" lvl="8" indent="-317500" rtl="0">
              <a:lnSpc>
                <a:spcPct val="115000"/>
              </a:lnSpc>
              <a:spcBef>
                <a:spcPts val="0"/>
              </a:spcBef>
              <a:spcAft>
                <a:spcPts val="0"/>
              </a:spcAft>
              <a:buClr>
                <a:srgbClr val="434343"/>
              </a:buClr>
              <a:buSzPts val="1400"/>
              <a:buFont typeface="Roboto Condensed Light"/>
              <a:buAutoNum type="romanLcPeriod"/>
              <a:defRPr>
                <a:solidFill>
                  <a:srgbClr val="434343"/>
                </a:solidFill>
              </a:defRPr>
            </a:lvl9pPr>
          </a:lstStyle>
          <a:p>
            <a:endParaRPr/>
          </a:p>
        </p:txBody>
      </p:sp>
      <p:grpSp>
        <p:nvGrpSpPr>
          <p:cNvPr id="143" name="Google Shape;143;p4"/>
          <p:cNvGrpSpPr/>
          <p:nvPr/>
        </p:nvGrpSpPr>
        <p:grpSpPr>
          <a:xfrm>
            <a:off x="7365150" y="-1147799"/>
            <a:ext cx="3733124" cy="6537004"/>
            <a:chOff x="7212750" y="-1147799"/>
            <a:chExt cx="3733124" cy="6537004"/>
          </a:xfrm>
        </p:grpSpPr>
        <p:pic>
          <p:nvPicPr>
            <p:cNvPr id="144" name="Google Shape;144;p4"/>
            <p:cNvPicPr preferRelativeResize="0"/>
            <p:nvPr/>
          </p:nvPicPr>
          <p:blipFill rotWithShape="1">
            <a:blip r:embed="rId2">
              <a:alphaModFix/>
            </a:blip>
            <a:srcRect l="16960" t="24718" r="7121" b="26177"/>
            <a:stretch/>
          </p:blipFill>
          <p:spPr>
            <a:xfrm>
              <a:off x="7212750" y="-1147799"/>
              <a:ext cx="3733124" cy="2849200"/>
            </a:xfrm>
            <a:prstGeom prst="rect">
              <a:avLst/>
            </a:prstGeom>
            <a:noFill/>
            <a:ln>
              <a:noFill/>
            </a:ln>
          </p:spPr>
        </p:pic>
        <p:grpSp>
          <p:nvGrpSpPr>
            <p:cNvPr id="145" name="Google Shape;145;p4"/>
            <p:cNvGrpSpPr/>
            <p:nvPr/>
          </p:nvGrpSpPr>
          <p:grpSpPr>
            <a:xfrm>
              <a:off x="7392021" y="539499"/>
              <a:ext cx="1518472" cy="3030657"/>
              <a:chOff x="7785196" y="342199"/>
              <a:chExt cx="1518472" cy="3030657"/>
            </a:xfrm>
          </p:grpSpPr>
          <p:sp>
            <p:nvSpPr>
              <p:cNvPr id="146" name="Google Shape;146;p4"/>
              <p:cNvSpPr/>
              <p:nvPr/>
            </p:nvSpPr>
            <p:spPr>
              <a:xfrm rot="10800000">
                <a:off x="7882621" y="539499"/>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47" name="Google Shape;147;p4"/>
              <p:cNvSpPr/>
              <p:nvPr/>
            </p:nvSpPr>
            <p:spPr>
              <a:xfrm rot="10800000">
                <a:off x="7785196" y="342199"/>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sp>
          <p:nvSpPr>
            <p:cNvPr id="148" name="Google Shape;148;p4"/>
            <p:cNvSpPr/>
            <p:nvPr/>
          </p:nvSpPr>
          <p:spPr>
            <a:xfrm rot="5400000">
              <a:off x="8098189" y="-87718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nvGrpSpPr>
            <p:cNvPr id="149" name="Google Shape;149;p4"/>
            <p:cNvGrpSpPr/>
            <p:nvPr/>
          </p:nvGrpSpPr>
          <p:grpSpPr>
            <a:xfrm>
              <a:off x="7740801" y="270000"/>
              <a:ext cx="3153315" cy="5119205"/>
              <a:chOff x="7740801" y="270000"/>
              <a:chExt cx="3153315" cy="5119205"/>
            </a:xfrm>
          </p:grpSpPr>
          <p:sp>
            <p:nvSpPr>
              <p:cNvPr id="150" name="Google Shape;150;p4"/>
              <p:cNvSpPr/>
              <p:nvPr/>
            </p:nvSpPr>
            <p:spPr>
              <a:xfrm>
                <a:off x="7740801" y="27000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nvGrpSpPr>
              <p:cNvPr id="151" name="Google Shape;151;p4"/>
              <p:cNvGrpSpPr/>
              <p:nvPr/>
            </p:nvGrpSpPr>
            <p:grpSpPr>
              <a:xfrm>
                <a:off x="8192886" y="4736397"/>
                <a:ext cx="134004" cy="134004"/>
                <a:chOff x="8356813" y="1074288"/>
                <a:chExt cx="351900" cy="351900"/>
              </a:xfrm>
            </p:grpSpPr>
            <p:sp>
              <p:nvSpPr>
                <p:cNvPr id="152" name="Google Shape;152;p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 name="Google Shape;153;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4" name="Google Shape;154;p4"/>
              <p:cNvGrpSpPr/>
              <p:nvPr/>
            </p:nvGrpSpPr>
            <p:grpSpPr>
              <a:xfrm>
                <a:off x="8788211" y="3794722"/>
                <a:ext cx="134004" cy="134004"/>
                <a:chOff x="8356813" y="1074288"/>
                <a:chExt cx="351900" cy="351900"/>
              </a:xfrm>
            </p:grpSpPr>
            <p:sp>
              <p:nvSpPr>
                <p:cNvPr id="155" name="Google Shape;155;p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6" name="Google Shape;156;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7" name="Google Shape;157;p4"/>
              <p:cNvGrpSpPr/>
              <p:nvPr/>
            </p:nvGrpSpPr>
            <p:grpSpPr>
              <a:xfrm>
                <a:off x="8654186" y="2424672"/>
                <a:ext cx="134004" cy="134004"/>
                <a:chOff x="8356813" y="1074288"/>
                <a:chExt cx="351900" cy="351900"/>
              </a:xfrm>
            </p:grpSpPr>
            <p:sp>
              <p:nvSpPr>
                <p:cNvPr id="158" name="Google Shape;158;p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9" name="Google Shape;159;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grpSp>
      <p:grpSp>
        <p:nvGrpSpPr>
          <p:cNvPr id="160" name="Google Shape;160;p4"/>
          <p:cNvGrpSpPr/>
          <p:nvPr/>
        </p:nvGrpSpPr>
        <p:grpSpPr>
          <a:xfrm rot="-2529045">
            <a:off x="105741" y="3680210"/>
            <a:ext cx="591691" cy="2260270"/>
            <a:chOff x="-132364" y="1829399"/>
            <a:chExt cx="591677" cy="2260214"/>
          </a:xfrm>
        </p:grpSpPr>
        <p:sp>
          <p:nvSpPr>
            <p:cNvPr id="161" name="Google Shape;161;p4"/>
            <p:cNvSpPr/>
            <p:nvPr/>
          </p:nvSpPr>
          <p:spPr>
            <a:xfrm rot="10800000">
              <a:off x="62461" y="1829399"/>
              <a:ext cx="396852" cy="2260214"/>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62" name="Google Shape;162;p4"/>
            <p:cNvSpPr/>
            <p:nvPr/>
          </p:nvSpPr>
          <p:spPr>
            <a:xfrm rot="10800000">
              <a:off x="-132364" y="1829399"/>
              <a:ext cx="396852" cy="2260214"/>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63" name="Google Shape;163;p4"/>
          <p:cNvGrpSpPr/>
          <p:nvPr/>
        </p:nvGrpSpPr>
        <p:grpSpPr>
          <a:xfrm>
            <a:off x="-520148" y="-573164"/>
            <a:ext cx="1502291" cy="2806842"/>
            <a:chOff x="-367748" y="-573164"/>
            <a:chExt cx="1502291" cy="2806842"/>
          </a:xfrm>
        </p:grpSpPr>
        <p:grpSp>
          <p:nvGrpSpPr>
            <p:cNvPr id="164" name="Google Shape;164;p4"/>
            <p:cNvGrpSpPr/>
            <p:nvPr/>
          </p:nvGrpSpPr>
          <p:grpSpPr>
            <a:xfrm rot="10800000">
              <a:off x="-191449" y="1507557"/>
              <a:ext cx="904666" cy="726121"/>
              <a:chOff x="7945225" y="4302000"/>
              <a:chExt cx="904666" cy="726121"/>
            </a:xfrm>
          </p:grpSpPr>
          <p:sp>
            <p:nvSpPr>
              <p:cNvPr id="165" name="Google Shape;165;p4"/>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66" name="Google Shape;166;p4"/>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67" name="Google Shape;167;p4"/>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sp>
          <p:nvSpPr>
            <p:cNvPr id="168" name="Google Shape;168;p4"/>
            <p:cNvSpPr/>
            <p:nvPr/>
          </p:nvSpPr>
          <p:spPr>
            <a:xfrm>
              <a:off x="152767" y="-57254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69" name="Google Shape;169;p4"/>
            <p:cNvSpPr/>
            <p:nvPr/>
          </p:nvSpPr>
          <p:spPr>
            <a:xfrm>
              <a:off x="-6579" y="-573164"/>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nvGrpSpPr>
            <p:cNvPr id="170" name="Google Shape;170;p4"/>
            <p:cNvGrpSpPr/>
            <p:nvPr/>
          </p:nvGrpSpPr>
          <p:grpSpPr>
            <a:xfrm rot="10800000">
              <a:off x="-367748" y="-467133"/>
              <a:ext cx="699928" cy="1651024"/>
              <a:chOff x="8337812" y="3492483"/>
              <a:chExt cx="699928" cy="1651024"/>
            </a:xfrm>
          </p:grpSpPr>
          <p:sp>
            <p:nvSpPr>
              <p:cNvPr id="171" name="Google Shape;171;p4"/>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72" name="Google Shape;172;p4"/>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73" name="Google Shape;173;p4"/>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9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94"/>
        <p:cNvGrpSpPr/>
        <p:nvPr/>
      </p:nvGrpSpPr>
      <p:grpSpPr>
        <a:xfrm>
          <a:off x="0" y="0"/>
          <a:ext cx="0" cy="0"/>
          <a:chOff x="0" y="0"/>
          <a:chExt cx="0" cy="0"/>
        </a:xfrm>
      </p:grpSpPr>
      <p:sp>
        <p:nvSpPr>
          <p:cNvPr id="495" name="Google Shape;495;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96" name="Google Shape;496;p13"/>
          <p:cNvSpPr txBox="1">
            <a:spLocks noGrp="1"/>
          </p:cNvSpPr>
          <p:nvPr>
            <p:ph type="subTitle" idx="1"/>
          </p:nvPr>
        </p:nvSpPr>
        <p:spPr>
          <a:xfrm>
            <a:off x="720000" y="2244725"/>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7" name="Google Shape;497;p13"/>
          <p:cNvSpPr txBox="1">
            <a:spLocks noGrp="1"/>
          </p:cNvSpPr>
          <p:nvPr>
            <p:ph type="subTitle" idx="2"/>
          </p:nvPr>
        </p:nvSpPr>
        <p:spPr>
          <a:xfrm>
            <a:off x="4366700" y="2244725"/>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8" name="Google Shape;498;p13"/>
          <p:cNvSpPr txBox="1">
            <a:spLocks noGrp="1"/>
          </p:cNvSpPr>
          <p:nvPr>
            <p:ph type="subTitle" idx="3"/>
          </p:nvPr>
        </p:nvSpPr>
        <p:spPr>
          <a:xfrm>
            <a:off x="720000" y="3940900"/>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9" name="Google Shape;499;p13"/>
          <p:cNvSpPr txBox="1">
            <a:spLocks noGrp="1"/>
          </p:cNvSpPr>
          <p:nvPr>
            <p:ph type="subTitle" idx="4"/>
          </p:nvPr>
        </p:nvSpPr>
        <p:spPr>
          <a:xfrm>
            <a:off x="4366700" y="3940900"/>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0" name="Google Shape;500;p13"/>
          <p:cNvSpPr txBox="1">
            <a:spLocks noGrp="1"/>
          </p:cNvSpPr>
          <p:nvPr>
            <p:ph type="title" idx="5" hasCustomPrompt="1"/>
          </p:nvPr>
        </p:nvSpPr>
        <p:spPr>
          <a:xfrm>
            <a:off x="720003" y="1344775"/>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1" name="Google Shape;501;p13"/>
          <p:cNvSpPr txBox="1">
            <a:spLocks noGrp="1"/>
          </p:cNvSpPr>
          <p:nvPr>
            <p:ph type="title" idx="6" hasCustomPrompt="1"/>
          </p:nvPr>
        </p:nvSpPr>
        <p:spPr>
          <a:xfrm>
            <a:off x="720003" y="3040971"/>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2" name="Google Shape;502;p13"/>
          <p:cNvSpPr txBox="1">
            <a:spLocks noGrp="1"/>
          </p:cNvSpPr>
          <p:nvPr>
            <p:ph type="title" idx="7" hasCustomPrompt="1"/>
          </p:nvPr>
        </p:nvSpPr>
        <p:spPr>
          <a:xfrm>
            <a:off x="4366698" y="1344775"/>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3" name="Google Shape;503;p13"/>
          <p:cNvSpPr txBox="1">
            <a:spLocks noGrp="1"/>
          </p:cNvSpPr>
          <p:nvPr>
            <p:ph type="title" idx="8" hasCustomPrompt="1"/>
          </p:nvPr>
        </p:nvSpPr>
        <p:spPr>
          <a:xfrm>
            <a:off x="4366698" y="3040971"/>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4" name="Google Shape;504;p13"/>
          <p:cNvSpPr txBox="1">
            <a:spLocks noGrp="1"/>
          </p:cNvSpPr>
          <p:nvPr>
            <p:ph type="subTitle" idx="9"/>
          </p:nvPr>
        </p:nvSpPr>
        <p:spPr>
          <a:xfrm>
            <a:off x="720000" y="1918675"/>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ource Code Pr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a:p>
        </p:txBody>
      </p:sp>
      <p:sp>
        <p:nvSpPr>
          <p:cNvPr id="505" name="Google Shape;505;p13"/>
          <p:cNvSpPr txBox="1">
            <a:spLocks noGrp="1"/>
          </p:cNvSpPr>
          <p:nvPr>
            <p:ph type="subTitle" idx="13"/>
          </p:nvPr>
        </p:nvSpPr>
        <p:spPr>
          <a:xfrm>
            <a:off x="4366698" y="1918675"/>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ource Code Pr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a:p>
        </p:txBody>
      </p:sp>
      <p:sp>
        <p:nvSpPr>
          <p:cNvPr id="506" name="Google Shape;506;p13"/>
          <p:cNvSpPr txBox="1">
            <a:spLocks noGrp="1"/>
          </p:cNvSpPr>
          <p:nvPr>
            <p:ph type="subTitle" idx="14"/>
          </p:nvPr>
        </p:nvSpPr>
        <p:spPr>
          <a:xfrm>
            <a:off x="720000" y="3614801"/>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507" name="Google Shape;507;p13"/>
          <p:cNvSpPr txBox="1">
            <a:spLocks noGrp="1"/>
          </p:cNvSpPr>
          <p:nvPr>
            <p:ph type="subTitle" idx="15"/>
          </p:nvPr>
        </p:nvSpPr>
        <p:spPr>
          <a:xfrm>
            <a:off x="4366698" y="3614801"/>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508" name="Google Shape;508;p13"/>
          <p:cNvGrpSpPr/>
          <p:nvPr/>
        </p:nvGrpSpPr>
        <p:grpSpPr>
          <a:xfrm>
            <a:off x="-808923" y="2711465"/>
            <a:ext cx="2097951" cy="3309497"/>
            <a:chOff x="-656523" y="2711465"/>
            <a:chExt cx="2097951" cy="3309497"/>
          </a:xfrm>
        </p:grpSpPr>
        <p:sp>
          <p:nvSpPr>
            <p:cNvPr id="509" name="Google Shape;509;p13"/>
            <p:cNvSpPr/>
            <p:nvPr/>
          </p:nvSpPr>
          <p:spPr>
            <a:xfrm flipH="1">
              <a:off x="-352474" y="4279466"/>
              <a:ext cx="1139424" cy="986746"/>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nvGrpSpPr>
            <p:cNvPr id="510" name="Google Shape;510;p13"/>
            <p:cNvGrpSpPr/>
            <p:nvPr/>
          </p:nvGrpSpPr>
          <p:grpSpPr>
            <a:xfrm>
              <a:off x="323479" y="4682324"/>
              <a:ext cx="328346" cy="328531"/>
              <a:chOff x="3678700" y="407275"/>
              <a:chExt cx="708100" cy="708500"/>
            </a:xfrm>
          </p:grpSpPr>
          <p:sp>
            <p:nvSpPr>
              <p:cNvPr id="511" name="Google Shape;511;p13"/>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512" name="Google Shape;512;p13"/>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513" name="Google Shape;513;p13"/>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514" name="Google Shape;514;p13"/>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515" name="Google Shape;515;p13"/>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516" name="Google Shape;516;p13"/>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517" name="Google Shape;517;p13"/>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518" name="Google Shape;518;p13"/>
            <p:cNvGrpSpPr/>
            <p:nvPr/>
          </p:nvGrpSpPr>
          <p:grpSpPr>
            <a:xfrm>
              <a:off x="-541317" y="2711465"/>
              <a:ext cx="1117945" cy="1598547"/>
              <a:chOff x="-541317" y="2711465"/>
              <a:chExt cx="1117945" cy="1598547"/>
            </a:xfrm>
          </p:grpSpPr>
          <p:sp>
            <p:nvSpPr>
              <p:cNvPr id="519" name="Google Shape;519;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dk2">
                  <a:alpha val="313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nvGrpSpPr>
              <p:cNvPr id="520" name="Google Shape;520;p13"/>
              <p:cNvGrpSpPr/>
              <p:nvPr/>
            </p:nvGrpSpPr>
            <p:grpSpPr>
              <a:xfrm>
                <a:off x="442584" y="4120912"/>
                <a:ext cx="134044" cy="134013"/>
                <a:chOff x="1101075" y="2142375"/>
                <a:chExt cx="439200" cy="439100"/>
              </a:xfrm>
            </p:grpSpPr>
            <p:sp>
              <p:nvSpPr>
                <p:cNvPr id="521" name="Google Shape;521;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522" name="Google Shape;522;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grpSp>
          <p:nvGrpSpPr>
            <p:cNvPr id="523" name="Google Shape;523;p13"/>
            <p:cNvGrpSpPr/>
            <p:nvPr/>
          </p:nvGrpSpPr>
          <p:grpSpPr>
            <a:xfrm rot="-9080766">
              <a:off x="-341725" y="3731687"/>
              <a:ext cx="1117904" cy="1598488"/>
              <a:chOff x="-541317" y="2711465"/>
              <a:chExt cx="1117945" cy="1598547"/>
            </a:xfrm>
          </p:grpSpPr>
          <p:sp>
            <p:nvSpPr>
              <p:cNvPr id="524" name="Google Shape;524;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dk2">
                  <a:alpha val="313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nvGrpSpPr>
              <p:cNvPr id="525" name="Google Shape;525;p13"/>
              <p:cNvGrpSpPr/>
              <p:nvPr/>
            </p:nvGrpSpPr>
            <p:grpSpPr>
              <a:xfrm>
                <a:off x="442584" y="4120912"/>
                <a:ext cx="134044" cy="134013"/>
                <a:chOff x="1101075" y="2142375"/>
                <a:chExt cx="439200" cy="439100"/>
              </a:xfrm>
            </p:grpSpPr>
            <p:sp>
              <p:nvSpPr>
                <p:cNvPr id="526" name="Google Shape;526;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527" name="Google Shape;527;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grpSp>
          <p:nvGrpSpPr>
            <p:cNvPr id="528" name="Google Shape;528;p13"/>
            <p:cNvGrpSpPr/>
            <p:nvPr/>
          </p:nvGrpSpPr>
          <p:grpSpPr>
            <a:xfrm rot="10800000">
              <a:off x="323483" y="4422415"/>
              <a:ext cx="1117945" cy="1598547"/>
              <a:chOff x="-541317" y="2711465"/>
              <a:chExt cx="1117945" cy="1598547"/>
            </a:xfrm>
          </p:grpSpPr>
          <p:sp>
            <p:nvSpPr>
              <p:cNvPr id="529" name="Google Shape;529;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dk2">
                  <a:alpha val="313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nvGrpSpPr>
              <p:cNvPr id="530" name="Google Shape;530;p13"/>
              <p:cNvGrpSpPr/>
              <p:nvPr/>
            </p:nvGrpSpPr>
            <p:grpSpPr>
              <a:xfrm>
                <a:off x="442584" y="4120912"/>
                <a:ext cx="134044" cy="134013"/>
                <a:chOff x="1101075" y="2142375"/>
                <a:chExt cx="439200" cy="439100"/>
              </a:xfrm>
            </p:grpSpPr>
            <p:sp>
              <p:nvSpPr>
                <p:cNvPr id="531" name="Google Shape;531;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532" name="Google Shape;532;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grpSp>
      <p:grpSp>
        <p:nvGrpSpPr>
          <p:cNvPr id="533" name="Google Shape;533;p13"/>
          <p:cNvGrpSpPr/>
          <p:nvPr/>
        </p:nvGrpSpPr>
        <p:grpSpPr>
          <a:xfrm>
            <a:off x="6470875" y="-1735180"/>
            <a:ext cx="4257000" cy="4171657"/>
            <a:chOff x="6394675" y="-1658980"/>
            <a:chExt cx="4257000" cy="4171657"/>
          </a:xfrm>
        </p:grpSpPr>
        <p:grpSp>
          <p:nvGrpSpPr>
            <p:cNvPr id="534" name="Google Shape;534;p13"/>
            <p:cNvGrpSpPr/>
            <p:nvPr/>
          </p:nvGrpSpPr>
          <p:grpSpPr>
            <a:xfrm rot="-2700000" flipH="1">
              <a:off x="7289785" y="-1246897"/>
              <a:ext cx="2552124" cy="3347490"/>
              <a:chOff x="2976325" y="908175"/>
              <a:chExt cx="4028179" cy="5283555"/>
            </a:xfrm>
          </p:grpSpPr>
          <p:sp>
            <p:nvSpPr>
              <p:cNvPr id="535" name="Google Shape;535;p1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536" name="Google Shape;536;p1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537" name="Google Shape;537;p1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sp>
          <p:nvSpPr>
            <p:cNvPr id="538" name="Google Shape;538;p13"/>
            <p:cNvSpPr/>
            <p:nvPr/>
          </p:nvSpPr>
          <p:spPr>
            <a:xfrm>
              <a:off x="6394675" y="0"/>
              <a:ext cx="284119" cy="246048"/>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539" name="Google Shape;539;p13"/>
            <p:cNvSpPr/>
            <p:nvPr/>
          </p:nvSpPr>
          <p:spPr>
            <a:xfrm>
              <a:off x="6627600" y="-49075"/>
              <a:ext cx="570546" cy="494095"/>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540" name="Google Shape;540;p13"/>
          <p:cNvGrpSpPr/>
          <p:nvPr/>
        </p:nvGrpSpPr>
        <p:grpSpPr>
          <a:xfrm>
            <a:off x="-113888" y="229201"/>
            <a:ext cx="1891393" cy="134100"/>
            <a:chOff x="-113888" y="229201"/>
            <a:chExt cx="1891393" cy="134100"/>
          </a:xfrm>
        </p:grpSpPr>
        <p:sp>
          <p:nvSpPr>
            <p:cNvPr id="541" name="Google Shape;541;p13"/>
            <p:cNvSpPr/>
            <p:nvPr/>
          </p:nvSpPr>
          <p:spPr>
            <a:xfrm>
              <a:off x="1643404" y="2292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542" name="Google Shape;542;p13"/>
            <p:cNvCxnSpPr/>
            <p:nvPr/>
          </p:nvCxnSpPr>
          <p:spPr>
            <a:xfrm rot="10800000">
              <a:off x="783712" y="-601348"/>
              <a:ext cx="0" cy="1795200"/>
            </a:xfrm>
            <a:prstGeom prst="straightConnector1">
              <a:avLst/>
            </a:prstGeom>
            <a:noFill/>
            <a:ln w="9525" cap="flat" cmpd="sng">
              <a:solidFill>
                <a:schemeClr val="dk2"/>
              </a:solidFill>
              <a:prstDash val="solid"/>
              <a:round/>
              <a:headEnd type="none" w="med" len="med"/>
              <a:tailEnd type="none" w="med" len="med"/>
            </a:ln>
          </p:spPr>
        </p:cxnSp>
        <p:sp>
          <p:nvSpPr>
            <p:cNvPr id="543" name="Google Shape;543;p13"/>
            <p:cNvSpPr/>
            <p:nvPr/>
          </p:nvSpPr>
          <p:spPr>
            <a:xfrm>
              <a:off x="1673517" y="2593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p:cSld name="ONE_COLUMN_TEXT_1">
    <p:spTree>
      <p:nvGrpSpPr>
        <p:cNvPr id="1" name="Shape 759"/>
        <p:cNvGrpSpPr/>
        <p:nvPr/>
      </p:nvGrpSpPr>
      <p:grpSpPr>
        <a:xfrm>
          <a:off x="0" y="0"/>
          <a:ext cx="0" cy="0"/>
          <a:chOff x="0" y="0"/>
          <a:chExt cx="0" cy="0"/>
        </a:xfrm>
      </p:grpSpPr>
      <p:sp>
        <p:nvSpPr>
          <p:cNvPr id="760" name="Google Shape;760;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761" name="Google Shape;761;p19"/>
          <p:cNvSpPr txBox="1">
            <a:spLocks noGrp="1"/>
          </p:cNvSpPr>
          <p:nvPr>
            <p:ph type="subTitle" idx="1"/>
          </p:nvPr>
        </p:nvSpPr>
        <p:spPr>
          <a:xfrm>
            <a:off x="4881006" y="1786675"/>
            <a:ext cx="3543000" cy="18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2" name="Google Shape;762;p19"/>
          <p:cNvSpPr txBox="1">
            <a:spLocks noGrp="1"/>
          </p:cNvSpPr>
          <p:nvPr>
            <p:ph type="subTitle" idx="2"/>
          </p:nvPr>
        </p:nvSpPr>
        <p:spPr>
          <a:xfrm>
            <a:off x="720000" y="1786675"/>
            <a:ext cx="3543000" cy="18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763" name="Google Shape;763;p19"/>
          <p:cNvGrpSpPr/>
          <p:nvPr/>
        </p:nvGrpSpPr>
        <p:grpSpPr>
          <a:xfrm>
            <a:off x="-96329" y="4888563"/>
            <a:ext cx="1590408" cy="88125"/>
            <a:chOff x="124624" y="4953514"/>
            <a:chExt cx="1137387" cy="88142"/>
          </a:xfrm>
        </p:grpSpPr>
        <p:sp>
          <p:nvSpPr>
            <p:cNvPr id="764" name="Google Shape;764;p1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765" name="Google Shape;765;p1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766" name="Google Shape;766;p19"/>
          <p:cNvGrpSpPr/>
          <p:nvPr/>
        </p:nvGrpSpPr>
        <p:grpSpPr>
          <a:xfrm>
            <a:off x="6883700" y="1385725"/>
            <a:ext cx="4028179" cy="5283555"/>
            <a:chOff x="6883700" y="1385725"/>
            <a:chExt cx="4028179" cy="5283555"/>
          </a:xfrm>
        </p:grpSpPr>
        <p:sp>
          <p:nvSpPr>
            <p:cNvPr id="767" name="Google Shape;767;p19"/>
            <p:cNvSpPr/>
            <p:nvPr/>
          </p:nvSpPr>
          <p:spPr>
            <a:xfrm>
              <a:off x="6883700" y="140758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768" name="Google Shape;768;p19"/>
            <p:cNvSpPr/>
            <p:nvPr/>
          </p:nvSpPr>
          <p:spPr>
            <a:xfrm>
              <a:off x="7842318" y="138572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769" name="Google Shape;769;p19"/>
            <p:cNvSpPr/>
            <p:nvPr/>
          </p:nvSpPr>
          <p:spPr>
            <a:xfrm>
              <a:off x="7734200" y="2571774"/>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770" name="Google Shape;770;p19"/>
            <p:cNvSpPr/>
            <p:nvPr/>
          </p:nvSpPr>
          <p:spPr>
            <a:xfrm>
              <a:off x="7758564" y="15500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771" name="Google Shape;771;p19"/>
          <p:cNvGrpSpPr/>
          <p:nvPr/>
        </p:nvGrpSpPr>
        <p:grpSpPr>
          <a:xfrm>
            <a:off x="4598006" y="-1699037"/>
            <a:ext cx="5579794" cy="3203424"/>
            <a:chOff x="4521806" y="-1546637"/>
            <a:chExt cx="5579794" cy="3203424"/>
          </a:xfrm>
        </p:grpSpPr>
        <p:grpSp>
          <p:nvGrpSpPr>
            <p:cNvPr id="772" name="Google Shape;772;p19"/>
            <p:cNvGrpSpPr/>
            <p:nvPr/>
          </p:nvGrpSpPr>
          <p:grpSpPr>
            <a:xfrm>
              <a:off x="4619858" y="-154439"/>
              <a:ext cx="916824" cy="700199"/>
              <a:chOff x="4619858" y="-154439"/>
              <a:chExt cx="916824" cy="700199"/>
            </a:xfrm>
          </p:grpSpPr>
          <p:sp>
            <p:nvSpPr>
              <p:cNvPr id="773" name="Google Shape;773;p19"/>
              <p:cNvSpPr/>
              <p:nvPr/>
            </p:nvSpPr>
            <p:spPr>
              <a:xfrm>
                <a:off x="4823308" y="126723"/>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774" name="Google Shape;774;p19"/>
              <p:cNvSpPr/>
              <p:nvPr/>
            </p:nvSpPr>
            <p:spPr>
              <a:xfrm>
                <a:off x="4619858" y="-114577"/>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775" name="Google Shape;775;p19"/>
              <p:cNvSpPr/>
              <p:nvPr/>
            </p:nvSpPr>
            <p:spPr>
              <a:xfrm>
                <a:off x="5052808" y="-154439"/>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pic>
          <p:nvPicPr>
            <p:cNvPr id="776" name="Google Shape;776;p19"/>
            <p:cNvPicPr preferRelativeResize="0"/>
            <p:nvPr/>
          </p:nvPicPr>
          <p:blipFill rotWithShape="1">
            <a:blip r:embed="rId2">
              <a:alphaModFix/>
            </a:blip>
            <a:srcRect l="16960" t="24718" r="7121" b="26177"/>
            <a:stretch/>
          </p:blipFill>
          <p:spPr>
            <a:xfrm>
              <a:off x="5904350" y="-1546637"/>
              <a:ext cx="4197251" cy="3203424"/>
            </a:xfrm>
            <a:prstGeom prst="rect">
              <a:avLst/>
            </a:prstGeom>
            <a:noFill/>
            <a:ln>
              <a:noFill/>
            </a:ln>
          </p:spPr>
        </p:pic>
        <p:sp>
          <p:nvSpPr>
            <p:cNvPr id="777" name="Google Shape;777;p19"/>
            <p:cNvSpPr/>
            <p:nvPr/>
          </p:nvSpPr>
          <p:spPr>
            <a:xfrm rot="-5400000">
              <a:off x="5282845" y="-105894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778" name="Google Shape;778;p19"/>
            <p:cNvSpPr/>
            <p:nvPr/>
          </p:nvSpPr>
          <p:spPr>
            <a:xfrm rot="-5400000">
              <a:off x="5282230" y="-899603"/>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nvGrpSpPr>
            <p:cNvPr id="779" name="Google Shape;779;p19"/>
            <p:cNvGrpSpPr/>
            <p:nvPr/>
          </p:nvGrpSpPr>
          <p:grpSpPr>
            <a:xfrm rot="10800000">
              <a:off x="8323180" y="210225"/>
              <a:ext cx="1493503" cy="88125"/>
              <a:chOff x="124624" y="4953514"/>
              <a:chExt cx="1137387" cy="88142"/>
            </a:xfrm>
          </p:grpSpPr>
          <p:sp>
            <p:nvSpPr>
              <p:cNvPr id="780" name="Google Shape;780;p1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781" name="Google Shape;781;p1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782" name="Google Shape;782;p19"/>
            <p:cNvGrpSpPr/>
            <p:nvPr/>
          </p:nvGrpSpPr>
          <p:grpSpPr>
            <a:xfrm>
              <a:off x="4619231" y="-32636"/>
              <a:ext cx="254987" cy="255131"/>
              <a:chOff x="3678700" y="407275"/>
              <a:chExt cx="708100" cy="708500"/>
            </a:xfrm>
          </p:grpSpPr>
          <p:sp>
            <p:nvSpPr>
              <p:cNvPr id="783" name="Google Shape;783;p1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784" name="Google Shape;784;p1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785" name="Google Shape;785;p1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786" name="Google Shape;786;p1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787" name="Google Shape;787;p1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788" name="Google Shape;788;p1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789" name="Google Shape;789;p1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790" name="Google Shape;790;p19"/>
            <p:cNvGrpSpPr/>
            <p:nvPr/>
          </p:nvGrpSpPr>
          <p:grpSpPr>
            <a:xfrm>
              <a:off x="4521806" y="126714"/>
              <a:ext cx="254987" cy="255131"/>
              <a:chOff x="3678700" y="407275"/>
              <a:chExt cx="708100" cy="708500"/>
            </a:xfrm>
          </p:grpSpPr>
          <p:sp>
            <p:nvSpPr>
              <p:cNvPr id="791" name="Google Shape;791;p1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792" name="Google Shape;792;p1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793" name="Google Shape;793;p1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794" name="Google Shape;794;p1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795" name="Google Shape;795;p1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796" name="Google Shape;796;p1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797" name="Google Shape;797;p1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39"/>
        <p:cNvGrpSpPr/>
        <p:nvPr/>
      </p:nvGrpSpPr>
      <p:grpSpPr>
        <a:xfrm>
          <a:off x="0" y="0"/>
          <a:ext cx="0" cy="0"/>
          <a:chOff x="0" y="0"/>
          <a:chExt cx="0" cy="0"/>
        </a:xfrm>
      </p:grpSpPr>
      <p:grpSp>
        <p:nvGrpSpPr>
          <p:cNvPr id="1340" name="Google Shape;1340;p30"/>
          <p:cNvGrpSpPr/>
          <p:nvPr/>
        </p:nvGrpSpPr>
        <p:grpSpPr>
          <a:xfrm>
            <a:off x="-623241" y="3925887"/>
            <a:ext cx="2833357" cy="1517787"/>
            <a:chOff x="-623241" y="3849687"/>
            <a:chExt cx="2833357" cy="1517787"/>
          </a:xfrm>
        </p:grpSpPr>
        <p:grpSp>
          <p:nvGrpSpPr>
            <p:cNvPr id="1341" name="Google Shape;1341;p30"/>
            <p:cNvGrpSpPr/>
            <p:nvPr/>
          </p:nvGrpSpPr>
          <p:grpSpPr>
            <a:xfrm rot="5400000">
              <a:off x="-879113" y="4155104"/>
              <a:ext cx="1517787" cy="906953"/>
              <a:chOff x="-55500" y="4835979"/>
              <a:chExt cx="1517787" cy="906953"/>
            </a:xfrm>
          </p:grpSpPr>
          <p:sp>
            <p:nvSpPr>
              <p:cNvPr id="1342" name="Google Shape;1342;p30"/>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343" name="Google Shape;1343;p30"/>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344" name="Google Shape;1344;p30"/>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345" name="Google Shape;1345;p30"/>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346" name="Google Shape;1346;p30"/>
            <p:cNvGrpSpPr/>
            <p:nvPr/>
          </p:nvGrpSpPr>
          <p:grpSpPr>
            <a:xfrm>
              <a:off x="-623241" y="3946426"/>
              <a:ext cx="2833357" cy="1421047"/>
              <a:chOff x="-677366" y="4067276"/>
              <a:chExt cx="2833357" cy="1421047"/>
            </a:xfrm>
          </p:grpSpPr>
          <p:sp>
            <p:nvSpPr>
              <p:cNvPr id="1347" name="Google Shape;1347;p30"/>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nvGrpSpPr>
              <p:cNvPr id="1348" name="Google Shape;1348;p30"/>
              <p:cNvGrpSpPr/>
              <p:nvPr/>
            </p:nvGrpSpPr>
            <p:grpSpPr>
              <a:xfrm>
                <a:off x="317735" y="4614472"/>
                <a:ext cx="161977" cy="161940"/>
                <a:chOff x="1101075" y="2142375"/>
                <a:chExt cx="439200" cy="439100"/>
              </a:xfrm>
            </p:grpSpPr>
            <p:sp>
              <p:nvSpPr>
                <p:cNvPr id="1349" name="Google Shape;1349;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350" name="Google Shape;1350;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351" name="Google Shape;1351;p30"/>
              <p:cNvGrpSpPr/>
              <p:nvPr/>
            </p:nvGrpSpPr>
            <p:grpSpPr>
              <a:xfrm rot="10800000">
                <a:off x="1700151" y="5032693"/>
                <a:ext cx="161977" cy="161940"/>
                <a:chOff x="1101075" y="2142375"/>
                <a:chExt cx="439200" cy="439100"/>
              </a:xfrm>
            </p:grpSpPr>
            <p:sp>
              <p:nvSpPr>
                <p:cNvPr id="1352" name="Google Shape;1352;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353" name="Google Shape;1353;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1354" name="Google Shape;1354;p30"/>
            <p:cNvSpPr/>
            <p:nvPr/>
          </p:nvSpPr>
          <p:spPr>
            <a:xfrm rot="-5400000">
              <a:off x="289120"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355" name="Google Shape;1355;p30"/>
          <p:cNvGrpSpPr/>
          <p:nvPr/>
        </p:nvGrpSpPr>
        <p:grpSpPr>
          <a:xfrm>
            <a:off x="6323925" y="-1678249"/>
            <a:ext cx="4189199" cy="3065874"/>
            <a:chOff x="6171525" y="-1678249"/>
            <a:chExt cx="4189199" cy="3065874"/>
          </a:xfrm>
        </p:grpSpPr>
        <p:sp>
          <p:nvSpPr>
            <p:cNvPr id="1356" name="Google Shape;1356;p30"/>
            <p:cNvSpPr/>
            <p:nvPr/>
          </p:nvSpPr>
          <p:spPr>
            <a:xfrm rot="-5400000">
              <a:off x="6808863" y="-808395"/>
              <a:ext cx="1558682"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pic>
          <p:nvPicPr>
            <p:cNvPr id="1357" name="Google Shape;1357;p30"/>
            <p:cNvPicPr preferRelativeResize="0"/>
            <p:nvPr/>
          </p:nvPicPr>
          <p:blipFill rotWithShape="1">
            <a:blip r:embed="rId2">
              <a:alphaModFix/>
            </a:blip>
            <a:srcRect l="16960" t="24718" r="7121" b="26177"/>
            <a:stretch/>
          </p:blipFill>
          <p:spPr>
            <a:xfrm>
              <a:off x="6587425" y="-1678249"/>
              <a:ext cx="3773299" cy="2879876"/>
            </a:xfrm>
            <a:prstGeom prst="rect">
              <a:avLst/>
            </a:prstGeom>
            <a:noFill/>
            <a:ln>
              <a:noFill/>
            </a:ln>
          </p:spPr>
        </p:pic>
        <p:sp>
          <p:nvSpPr>
            <p:cNvPr id="1358" name="Google Shape;1358;p30"/>
            <p:cNvSpPr/>
            <p:nvPr/>
          </p:nvSpPr>
          <p:spPr>
            <a:xfrm>
              <a:off x="8292929" y="-80469"/>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nvGrpSpPr>
            <p:cNvPr id="1359" name="Google Shape;1359;p30"/>
            <p:cNvGrpSpPr/>
            <p:nvPr/>
          </p:nvGrpSpPr>
          <p:grpSpPr>
            <a:xfrm rot="-2700000">
              <a:off x="8302147" y="61289"/>
              <a:ext cx="582044" cy="582419"/>
              <a:chOff x="959750" y="3039275"/>
              <a:chExt cx="582050" cy="582425"/>
            </a:xfrm>
          </p:grpSpPr>
          <p:sp>
            <p:nvSpPr>
              <p:cNvPr id="1360" name="Google Shape;1360;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361" name="Google Shape;1361;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362" name="Google Shape;1362;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363" name="Google Shape;1363;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364" name="Google Shape;1364;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365" name="Google Shape;1365;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366" name="Google Shape;1366;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367" name="Google Shape;1367;p30"/>
            <p:cNvGrpSpPr/>
            <p:nvPr/>
          </p:nvGrpSpPr>
          <p:grpSpPr>
            <a:xfrm rot="-2700000">
              <a:off x="8551447" y="61289"/>
              <a:ext cx="582044" cy="582419"/>
              <a:chOff x="959750" y="3039275"/>
              <a:chExt cx="582050" cy="582425"/>
            </a:xfrm>
          </p:grpSpPr>
          <p:sp>
            <p:nvSpPr>
              <p:cNvPr id="1368" name="Google Shape;1368;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369" name="Google Shape;1369;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370" name="Google Shape;1370;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371" name="Google Shape;1371;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372" name="Google Shape;1372;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373" name="Google Shape;1373;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374" name="Google Shape;1374;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grpSp>
        <p:nvGrpSpPr>
          <p:cNvPr id="1375" name="Google Shape;1375;p30"/>
          <p:cNvGrpSpPr/>
          <p:nvPr/>
        </p:nvGrpSpPr>
        <p:grpSpPr>
          <a:xfrm rot="2700000">
            <a:off x="8945322" y="2352177"/>
            <a:ext cx="439196" cy="439096"/>
            <a:chOff x="1101075" y="2142375"/>
            <a:chExt cx="439200" cy="439100"/>
          </a:xfrm>
        </p:grpSpPr>
        <p:sp>
          <p:nvSpPr>
            <p:cNvPr id="1376" name="Google Shape;1376;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377" name="Google Shape;1377;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dk2"/>
        </a:solidFill>
        <a:effectLst/>
      </p:bgPr>
    </p:bg>
    <p:spTree>
      <p:nvGrpSpPr>
        <p:cNvPr id="1" name="Shape 1378"/>
        <p:cNvGrpSpPr/>
        <p:nvPr/>
      </p:nvGrpSpPr>
      <p:grpSpPr>
        <a:xfrm>
          <a:off x="0" y="0"/>
          <a:ext cx="0" cy="0"/>
          <a:chOff x="0" y="0"/>
          <a:chExt cx="0" cy="0"/>
        </a:xfrm>
      </p:grpSpPr>
      <p:grpSp>
        <p:nvGrpSpPr>
          <p:cNvPr id="1379" name="Google Shape;1379;p31"/>
          <p:cNvGrpSpPr/>
          <p:nvPr/>
        </p:nvGrpSpPr>
        <p:grpSpPr>
          <a:xfrm>
            <a:off x="8332551" y="-7"/>
            <a:ext cx="2386151" cy="3293873"/>
            <a:chOff x="8256351" y="-7"/>
            <a:chExt cx="2386151" cy="3293873"/>
          </a:xfrm>
        </p:grpSpPr>
        <p:pic>
          <p:nvPicPr>
            <p:cNvPr id="1380" name="Google Shape;1380;p31"/>
            <p:cNvPicPr preferRelativeResize="0"/>
            <p:nvPr/>
          </p:nvPicPr>
          <p:blipFill rotWithShape="1">
            <a:blip r:embed="rId2">
              <a:alphaModFix/>
            </a:blip>
            <a:srcRect l="16960" t="24718" r="7121" b="26177"/>
            <a:stretch/>
          </p:blipFill>
          <p:spPr>
            <a:xfrm rot="5400000">
              <a:off x="7886227" y="537590"/>
              <a:ext cx="3126400" cy="2386151"/>
            </a:xfrm>
            <a:prstGeom prst="rect">
              <a:avLst/>
            </a:prstGeom>
            <a:noFill/>
            <a:ln>
              <a:noFill/>
            </a:ln>
          </p:spPr>
        </p:pic>
        <p:grpSp>
          <p:nvGrpSpPr>
            <p:cNvPr id="1381" name="Google Shape;1381;p31"/>
            <p:cNvGrpSpPr/>
            <p:nvPr/>
          </p:nvGrpSpPr>
          <p:grpSpPr>
            <a:xfrm rot="10800000">
              <a:off x="8452444" y="-7"/>
              <a:ext cx="325154" cy="1788670"/>
              <a:chOff x="8869019" y="-622132"/>
              <a:chExt cx="325154" cy="1788670"/>
            </a:xfrm>
          </p:grpSpPr>
          <p:sp>
            <p:nvSpPr>
              <p:cNvPr id="1382" name="Google Shape;1382;p31"/>
              <p:cNvSpPr/>
              <p:nvPr/>
            </p:nvSpPr>
            <p:spPr>
              <a:xfrm rot="10800000">
                <a:off x="8869019" y="-622132"/>
                <a:ext cx="246869" cy="1703243"/>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nvGrpSpPr>
              <p:cNvPr id="1383" name="Google Shape;1383;p31"/>
              <p:cNvGrpSpPr/>
              <p:nvPr/>
            </p:nvGrpSpPr>
            <p:grpSpPr>
              <a:xfrm rot="1800062">
                <a:off x="9035610" y="1007995"/>
                <a:ext cx="134040" cy="134009"/>
                <a:chOff x="1101075" y="2142375"/>
                <a:chExt cx="439200" cy="439100"/>
              </a:xfrm>
            </p:grpSpPr>
            <p:sp>
              <p:nvSpPr>
                <p:cNvPr id="1384" name="Google Shape;1384;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385" name="Google Shape;1385;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grpSp>
      <p:grpSp>
        <p:nvGrpSpPr>
          <p:cNvPr id="1386" name="Google Shape;1386;p31"/>
          <p:cNvGrpSpPr/>
          <p:nvPr/>
        </p:nvGrpSpPr>
        <p:grpSpPr>
          <a:xfrm>
            <a:off x="-213525" y="171225"/>
            <a:ext cx="439200" cy="439100"/>
            <a:chOff x="1101075" y="2142375"/>
            <a:chExt cx="439200" cy="439100"/>
          </a:xfrm>
        </p:grpSpPr>
        <p:sp>
          <p:nvSpPr>
            <p:cNvPr id="1387" name="Google Shape;1387;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388" name="Google Shape;1388;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389" name="Google Shape;1389;p31"/>
          <p:cNvGrpSpPr/>
          <p:nvPr/>
        </p:nvGrpSpPr>
        <p:grpSpPr>
          <a:xfrm>
            <a:off x="-1262974" y="3161328"/>
            <a:ext cx="4822591" cy="2934500"/>
            <a:chOff x="-1186774" y="3161328"/>
            <a:chExt cx="4822591" cy="2934500"/>
          </a:xfrm>
        </p:grpSpPr>
        <p:pic>
          <p:nvPicPr>
            <p:cNvPr id="1390" name="Google Shape;1390;p31"/>
            <p:cNvPicPr preferRelativeResize="0"/>
            <p:nvPr/>
          </p:nvPicPr>
          <p:blipFill rotWithShape="1">
            <a:blip r:embed="rId2">
              <a:alphaModFix/>
            </a:blip>
            <a:srcRect l="16960" t="24718" r="7121" b="26177"/>
            <a:stretch/>
          </p:blipFill>
          <p:spPr>
            <a:xfrm rot="5400000">
              <a:off x="-1534175" y="3508728"/>
              <a:ext cx="2934500" cy="2239699"/>
            </a:xfrm>
            <a:prstGeom prst="rect">
              <a:avLst/>
            </a:prstGeom>
            <a:noFill/>
            <a:ln>
              <a:noFill/>
            </a:ln>
          </p:spPr>
        </p:pic>
        <p:sp>
          <p:nvSpPr>
            <p:cNvPr id="1391" name="Google Shape;1391;p31"/>
            <p:cNvSpPr/>
            <p:nvPr/>
          </p:nvSpPr>
          <p:spPr>
            <a:xfrm rot="-5400000">
              <a:off x="-184180" y="3596444"/>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nvGrpSpPr>
            <p:cNvPr id="1392" name="Google Shape;1392;p31"/>
            <p:cNvGrpSpPr/>
            <p:nvPr/>
          </p:nvGrpSpPr>
          <p:grpSpPr>
            <a:xfrm>
              <a:off x="58899" y="4608583"/>
              <a:ext cx="604346" cy="657081"/>
              <a:chOff x="58899" y="4608583"/>
              <a:chExt cx="604346" cy="657081"/>
            </a:xfrm>
          </p:grpSpPr>
          <p:grpSp>
            <p:nvGrpSpPr>
              <p:cNvPr id="1393" name="Google Shape;1393;p31"/>
              <p:cNvGrpSpPr/>
              <p:nvPr/>
            </p:nvGrpSpPr>
            <p:grpSpPr>
              <a:xfrm rot="10800000">
                <a:off x="58899" y="4608583"/>
                <a:ext cx="328346" cy="328531"/>
                <a:chOff x="3678700" y="407275"/>
                <a:chExt cx="708100" cy="708500"/>
              </a:xfrm>
            </p:grpSpPr>
            <p:sp>
              <p:nvSpPr>
                <p:cNvPr id="1394" name="Google Shape;1394;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395" name="Google Shape;1395;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396" name="Google Shape;1396;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397" name="Google Shape;1397;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398" name="Google Shape;1398;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399" name="Google Shape;1399;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400" name="Google Shape;1400;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401" name="Google Shape;1401;p31"/>
              <p:cNvGrpSpPr/>
              <p:nvPr/>
            </p:nvGrpSpPr>
            <p:grpSpPr>
              <a:xfrm rot="10800000">
                <a:off x="334899" y="4608583"/>
                <a:ext cx="328346" cy="328531"/>
                <a:chOff x="3678700" y="407275"/>
                <a:chExt cx="708100" cy="708500"/>
              </a:xfrm>
            </p:grpSpPr>
            <p:sp>
              <p:nvSpPr>
                <p:cNvPr id="1402" name="Google Shape;1402;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403" name="Google Shape;1403;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404" name="Google Shape;1404;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405" name="Google Shape;1405;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406" name="Google Shape;1406;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407" name="Google Shape;1407;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408" name="Google Shape;1408;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409" name="Google Shape;1409;p31"/>
              <p:cNvGrpSpPr/>
              <p:nvPr/>
            </p:nvGrpSpPr>
            <p:grpSpPr>
              <a:xfrm rot="10800000">
                <a:off x="282574" y="4937133"/>
                <a:ext cx="328346" cy="328531"/>
                <a:chOff x="3678700" y="407275"/>
                <a:chExt cx="708100" cy="708500"/>
              </a:xfrm>
            </p:grpSpPr>
            <p:sp>
              <p:nvSpPr>
                <p:cNvPr id="1410" name="Google Shape;1410;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411" name="Google Shape;1411;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412" name="Google Shape;1412;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413" name="Google Shape;1413;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414" name="Google Shape;1414;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415" name="Google Shape;1415;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416" name="Google Shape;1416;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grpSp>
          <p:nvGrpSpPr>
            <p:cNvPr id="1417" name="Google Shape;1417;p31"/>
            <p:cNvGrpSpPr/>
            <p:nvPr/>
          </p:nvGrpSpPr>
          <p:grpSpPr>
            <a:xfrm>
              <a:off x="-923150" y="4796551"/>
              <a:ext cx="4558967" cy="134100"/>
              <a:chOff x="796100" y="3019701"/>
              <a:chExt cx="4558967" cy="134100"/>
            </a:xfrm>
          </p:grpSpPr>
          <p:sp>
            <p:nvSpPr>
              <p:cNvPr id="1418" name="Google Shape;1418;p31"/>
              <p:cNvSpPr/>
              <p:nvPr/>
            </p:nvSpPr>
            <p:spPr>
              <a:xfrm>
                <a:off x="5220967" y="3019701"/>
                <a:ext cx="134100" cy="1341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419" name="Google Shape;1419;p31"/>
              <p:cNvCxnSpPr/>
              <p:nvPr/>
            </p:nvCxnSpPr>
            <p:spPr>
              <a:xfrm>
                <a:off x="796100" y="3086750"/>
                <a:ext cx="4462800" cy="0"/>
              </a:xfrm>
              <a:prstGeom prst="straightConnector1">
                <a:avLst/>
              </a:prstGeom>
              <a:noFill/>
              <a:ln w="9525" cap="flat" cmpd="sng">
                <a:solidFill>
                  <a:schemeClr val="lt1"/>
                </a:solidFill>
                <a:prstDash val="solid"/>
                <a:round/>
                <a:headEnd type="none" w="med" len="med"/>
                <a:tailEnd type="none" w="med" len="med"/>
              </a:ln>
            </p:spPr>
          </p:cxnSp>
          <p:sp>
            <p:nvSpPr>
              <p:cNvPr id="1420" name="Google Shape;1420;p31"/>
              <p:cNvSpPr/>
              <p:nvPr/>
            </p:nvSpPr>
            <p:spPr>
              <a:xfrm>
                <a:off x="5251079" y="3049843"/>
                <a:ext cx="73800" cy="73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64"/>
        <p:cNvGrpSpPr/>
        <p:nvPr/>
      </p:nvGrpSpPr>
      <p:grpSpPr>
        <a:xfrm>
          <a:off x="0" y="0"/>
          <a:ext cx="0" cy="0"/>
          <a:chOff x="0" y="0"/>
          <a:chExt cx="0" cy="0"/>
        </a:xfrm>
      </p:grpSpPr>
      <p:sp>
        <p:nvSpPr>
          <p:cNvPr id="365" name="Google Shape;365;p8"/>
          <p:cNvSpPr txBox="1">
            <a:spLocks noGrp="1"/>
          </p:cNvSpPr>
          <p:nvPr>
            <p:ph type="title"/>
          </p:nvPr>
        </p:nvSpPr>
        <p:spPr>
          <a:xfrm>
            <a:off x="713225" y="2122600"/>
            <a:ext cx="7297500" cy="9102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4800"/>
              <a:buNone/>
              <a:defRPr sz="6000">
                <a:latin typeface="Gill Sans MT" panose="020B0502020104020203" pitchFamily="34" charset="0"/>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366" name="Google Shape;366;p8"/>
          <p:cNvGrpSpPr/>
          <p:nvPr/>
        </p:nvGrpSpPr>
        <p:grpSpPr>
          <a:xfrm>
            <a:off x="6475811" y="-1541623"/>
            <a:ext cx="2583360" cy="2409685"/>
            <a:chOff x="6475811" y="-1541623"/>
            <a:chExt cx="2583360" cy="2409685"/>
          </a:xfrm>
        </p:grpSpPr>
        <p:grpSp>
          <p:nvGrpSpPr>
            <p:cNvPr id="367" name="Google Shape;367;p8"/>
            <p:cNvGrpSpPr/>
            <p:nvPr/>
          </p:nvGrpSpPr>
          <p:grpSpPr>
            <a:xfrm rot="-5400000">
              <a:off x="5879041" y="-944853"/>
              <a:ext cx="2133442" cy="939904"/>
              <a:chOff x="-149984" y="3754784"/>
              <a:chExt cx="2133442" cy="939904"/>
            </a:xfrm>
          </p:grpSpPr>
          <p:sp>
            <p:nvSpPr>
              <p:cNvPr id="368" name="Google Shape;368;p8"/>
              <p:cNvSpPr/>
              <p:nvPr/>
            </p:nvSpPr>
            <p:spPr>
              <a:xfrm rot="5400000">
                <a:off x="707379" y="3056155"/>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rot="5400000">
                <a:off x="391825" y="3465468"/>
                <a:ext cx="687411" cy="1771028"/>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8"/>
            <p:cNvSpPr/>
            <p:nvPr/>
          </p:nvSpPr>
          <p:spPr>
            <a:xfrm rot="5400000">
              <a:off x="7783092" y="-770470"/>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8"/>
            <p:cNvSpPr/>
            <p:nvPr/>
          </p:nvSpPr>
          <p:spPr>
            <a:xfrm rot="5400000">
              <a:off x="7617537" y="-361157"/>
              <a:ext cx="687411" cy="1771028"/>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2" name="Google Shape;372;p8"/>
            <p:cNvGrpSpPr/>
            <p:nvPr/>
          </p:nvGrpSpPr>
          <p:grpSpPr>
            <a:xfrm>
              <a:off x="7741638" y="-258450"/>
              <a:ext cx="439200" cy="439100"/>
              <a:chOff x="1101075" y="2142375"/>
              <a:chExt cx="439200" cy="439100"/>
            </a:xfrm>
          </p:grpSpPr>
          <p:sp>
            <p:nvSpPr>
              <p:cNvPr id="373" name="Google Shape;373;p8"/>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8"/>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726309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1pPr>
            <a:lvl2pPr lvl="1"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2pPr>
            <a:lvl3pPr lvl="2"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3pPr>
            <a:lvl4pPr lvl="3"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4pPr>
            <a:lvl5pPr lvl="4"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5pPr>
            <a:lvl6pPr lvl="5"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6pPr>
            <a:lvl7pPr lvl="6"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7pPr>
            <a:lvl8pPr lvl="7"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8pPr>
            <a:lvl9pPr lvl="8"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marL="914400" lvl="1"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59" r:id="rId4"/>
    <p:sldLayoutId id="2147483665" r:id="rId5"/>
    <p:sldLayoutId id="2147483676" r:id="rId6"/>
    <p:sldLayoutId id="2147483677" r:id="rId7"/>
    <p:sldLayoutId id="2147483681"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30"/>
        <p:cNvGrpSpPr/>
        <p:nvPr/>
      </p:nvGrpSpPr>
      <p:grpSpPr>
        <a:xfrm>
          <a:off x="0" y="0"/>
          <a:ext cx="0" cy="0"/>
          <a:chOff x="0" y="0"/>
          <a:chExt cx="0" cy="0"/>
        </a:xfrm>
      </p:grpSpPr>
      <p:sp>
        <p:nvSpPr>
          <p:cNvPr id="1431" name="Google Shape;1431;p35"/>
          <p:cNvSpPr txBox="1">
            <a:spLocks noGrp="1"/>
          </p:cNvSpPr>
          <p:nvPr>
            <p:ph type="subTitle" idx="1"/>
          </p:nvPr>
        </p:nvSpPr>
        <p:spPr>
          <a:xfrm>
            <a:off x="1096850" y="3456250"/>
            <a:ext cx="48825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is where your presentation begins</a:t>
            </a:r>
            <a:endParaRPr/>
          </a:p>
        </p:txBody>
      </p:sp>
      <p:sp>
        <p:nvSpPr>
          <p:cNvPr id="1432" name="Google Shape;1432;p35"/>
          <p:cNvSpPr txBox="1">
            <a:spLocks noGrp="1"/>
          </p:cNvSpPr>
          <p:nvPr>
            <p:ph type="ctrTitle"/>
          </p:nvPr>
        </p:nvSpPr>
        <p:spPr>
          <a:xfrm>
            <a:off x="820738" y="-205775"/>
            <a:ext cx="6974700" cy="2326500"/>
          </a:xfrm>
          <a:prstGeom prst="rect">
            <a:avLst/>
          </a:prstGeom>
        </p:spPr>
        <p:txBody>
          <a:bodyPr spcFirstLastPara="1" wrap="square" lIns="91425" tIns="91425" rIns="91425" bIns="91425" anchor="b" anchorCtr="0">
            <a:noAutofit/>
          </a:bodyPr>
          <a:lstStyle/>
          <a:p>
            <a:pPr marL="0" lvl="0" indent="0" algn="ctr" rtl="1">
              <a:spcBef>
                <a:spcPts val="0"/>
              </a:spcBef>
              <a:spcAft>
                <a:spcPts val="0"/>
              </a:spcAft>
              <a:buNone/>
            </a:pPr>
            <a:r>
              <a:rPr lang="fa-IR" dirty="0">
                <a:solidFill>
                  <a:srgbClr val="C39113"/>
                </a:solidFill>
                <a:cs typeface="B Roya" panose="00000400000000000000" pitchFamily="2" charset="-78"/>
              </a:rPr>
              <a:t>کارگاه برنامه </a:t>
            </a:r>
            <a:r>
              <a:rPr lang="fa-IR" dirty="0" err="1">
                <a:solidFill>
                  <a:srgbClr val="C39113"/>
                </a:solidFill>
                <a:cs typeface="B Roya" panose="00000400000000000000" pitchFamily="2" charset="-78"/>
              </a:rPr>
              <a:t>نویسی</a:t>
            </a:r>
            <a:r>
              <a:rPr lang="fa-IR" dirty="0">
                <a:solidFill>
                  <a:srgbClr val="C39113"/>
                </a:solidFill>
                <a:cs typeface="B Roya" panose="00000400000000000000" pitchFamily="2" charset="-78"/>
              </a:rPr>
              <a:t> پیشرفته</a:t>
            </a:r>
            <a:br>
              <a:rPr lang="fa-IR">
                <a:solidFill>
                  <a:srgbClr val="C39113"/>
                </a:solidFill>
                <a:cs typeface="B Roya" panose="00000400000000000000" pitchFamily="2" charset="-78"/>
              </a:rPr>
            </a:br>
            <a:r>
              <a:rPr lang="fa-IR" sz="2000" b="0">
                <a:solidFill>
                  <a:srgbClr val="C39113"/>
                </a:solidFill>
                <a:cs typeface="B Roya" panose="00000400000000000000" pitchFamily="2" charset="-78"/>
              </a:rPr>
              <a:t>دستورکار 2</a:t>
            </a:r>
            <a:endParaRPr sz="2000" b="0" dirty="0">
              <a:solidFill>
                <a:srgbClr val="C39113"/>
              </a:solidFill>
            </a:endParaRPr>
          </a:p>
        </p:txBody>
      </p:sp>
      <p:grpSp>
        <p:nvGrpSpPr>
          <p:cNvPr id="1433" name="Google Shape;1433;p35"/>
          <p:cNvGrpSpPr/>
          <p:nvPr/>
        </p:nvGrpSpPr>
        <p:grpSpPr>
          <a:xfrm>
            <a:off x="1096850" y="3242811"/>
            <a:ext cx="3936683" cy="134070"/>
            <a:chOff x="1096850" y="3242811"/>
            <a:chExt cx="3936683" cy="134070"/>
          </a:xfrm>
        </p:grpSpPr>
        <p:cxnSp>
          <p:nvCxnSpPr>
            <p:cNvPr id="1434" name="Google Shape;1434;p35"/>
            <p:cNvCxnSpPr/>
            <p:nvPr/>
          </p:nvCxnSpPr>
          <p:spPr>
            <a:xfrm>
              <a:off x="1096850" y="3309850"/>
              <a:ext cx="3840600" cy="0"/>
            </a:xfrm>
            <a:prstGeom prst="straightConnector1">
              <a:avLst/>
            </a:prstGeom>
            <a:noFill/>
            <a:ln w="9525" cap="flat" cmpd="sng">
              <a:solidFill>
                <a:schemeClr val="dk2"/>
              </a:solidFill>
              <a:prstDash val="solid"/>
              <a:round/>
              <a:headEnd type="none" w="med" len="med"/>
              <a:tailEnd type="none" w="med" len="med"/>
            </a:ln>
          </p:spPr>
        </p:cxnSp>
        <p:grpSp>
          <p:nvGrpSpPr>
            <p:cNvPr id="1435" name="Google Shape;1435;p35"/>
            <p:cNvGrpSpPr/>
            <p:nvPr/>
          </p:nvGrpSpPr>
          <p:grpSpPr>
            <a:xfrm>
              <a:off x="4899464" y="3242811"/>
              <a:ext cx="134070" cy="134070"/>
              <a:chOff x="8382514" y="1084976"/>
              <a:chExt cx="265800" cy="265800"/>
            </a:xfrm>
          </p:grpSpPr>
          <p:sp>
            <p:nvSpPr>
              <p:cNvPr id="1436" name="Google Shape;1436;p35"/>
              <p:cNvSpPr/>
              <p:nvPr/>
            </p:nvSpPr>
            <p:spPr>
              <a:xfrm>
                <a:off x="8442213" y="1144734"/>
                <a:ext cx="146400" cy="146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437" name="Google Shape;1437;p35"/>
              <p:cNvSpPr/>
              <p:nvPr/>
            </p:nvSpPr>
            <p:spPr>
              <a:xfrm>
                <a:off x="8382514" y="1084976"/>
                <a:ext cx="265800" cy="265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grpSp>
        <p:nvGrpSpPr>
          <p:cNvPr id="1438" name="Google Shape;1438;p35"/>
          <p:cNvGrpSpPr/>
          <p:nvPr/>
        </p:nvGrpSpPr>
        <p:grpSpPr>
          <a:xfrm>
            <a:off x="8017432" y="-313900"/>
            <a:ext cx="134070" cy="1891362"/>
            <a:chOff x="8017432" y="-313900"/>
            <a:chExt cx="134070" cy="1891362"/>
          </a:xfrm>
        </p:grpSpPr>
        <p:sp>
          <p:nvSpPr>
            <p:cNvPr id="1439" name="Google Shape;1439;p35"/>
            <p:cNvSpPr/>
            <p:nvPr/>
          </p:nvSpPr>
          <p:spPr>
            <a:xfrm rot="5400000">
              <a:off x="8017432" y="1443393"/>
              <a:ext cx="134070" cy="13407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440" name="Google Shape;1440;p35"/>
            <p:cNvCxnSpPr/>
            <p:nvPr/>
          </p:nvCxnSpPr>
          <p:spPr>
            <a:xfrm>
              <a:off x="8084450" y="-313900"/>
              <a:ext cx="0" cy="1795200"/>
            </a:xfrm>
            <a:prstGeom prst="straightConnector1">
              <a:avLst/>
            </a:prstGeom>
            <a:noFill/>
            <a:ln w="9525" cap="flat" cmpd="sng">
              <a:solidFill>
                <a:schemeClr val="dk2"/>
              </a:solidFill>
              <a:prstDash val="solid"/>
              <a:round/>
              <a:headEnd type="none" w="med" len="med"/>
              <a:tailEnd type="none" w="med" len="med"/>
            </a:ln>
          </p:spPr>
        </p:cxnSp>
        <p:sp>
          <p:nvSpPr>
            <p:cNvPr id="1441" name="Google Shape;1441;p35"/>
            <p:cNvSpPr/>
            <p:nvPr/>
          </p:nvSpPr>
          <p:spPr>
            <a:xfrm rot="5400000">
              <a:off x="8047515" y="1473505"/>
              <a:ext cx="73844" cy="73844"/>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442" name="Google Shape;1442;p35"/>
          <p:cNvGrpSpPr/>
          <p:nvPr/>
        </p:nvGrpSpPr>
        <p:grpSpPr>
          <a:xfrm>
            <a:off x="6309526" y="957475"/>
            <a:ext cx="3504715" cy="5119205"/>
            <a:chOff x="6309526" y="836950"/>
            <a:chExt cx="3504715" cy="5119205"/>
          </a:xfrm>
        </p:grpSpPr>
        <p:sp>
          <p:nvSpPr>
            <p:cNvPr id="1443" name="Google Shape;1443;p35"/>
            <p:cNvSpPr/>
            <p:nvPr/>
          </p:nvSpPr>
          <p:spPr>
            <a:xfrm>
              <a:off x="6309526" y="8369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nvGrpSpPr>
            <p:cNvPr id="1444" name="Google Shape;1444;p35"/>
            <p:cNvGrpSpPr/>
            <p:nvPr/>
          </p:nvGrpSpPr>
          <p:grpSpPr>
            <a:xfrm>
              <a:off x="7728436" y="3524084"/>
              <a:ext cx="134004" cy="134004"/>
              <a:chOff x="8356813" y="1074288"/>
              <a:chExt cx="351900" cy="351900"/>
            </a:xfrm>
          </p:grpSpPr>
          <p:sp>
            <p:nvSpPr>
              <p:cNvPr id="1445" name="Google Shape;1445;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446" name="Google Shape;1446;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447" name="Google Shape;1447;p35"/>
            <p:cNvGrpSpPr/>
            <p:nvPr/>
          </p:nvGrpSpPr>
          <p:grpSpPr>
            <a:xfrm>
              <a:off x="7344361" y="3150259"/>
              <a:ext cx="134004" cy="134004"/>
              <a:chOff x="8356813" y="1074288"/>
              <a:chExt cx="351900" cy="351900"/>
            </a:xfrm>
          </p:grpSpPr>
          <p:sp>
            <p:nvSpPr>
              <p:cNvPr id="1448" name="Google Shape;1448;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449" name="Google Shape;1449;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450" name="Google Shape;1450;p35"/>
            <p:cNvGrpSpPr/>
            <p:nvPr/>
          </p:nvGrpSpPr>
          <p:grpSpPr>
            <a:xfrm>
              <a:off x="8337811" y="2464059"/>
              <a:ext cx="134004" cy="134004"/>
              <a:chOff x="8356813" y="1074288"/>
              <a:chExt cx="351900" cy="351900"/>
            </a:xfrm>
          </p:grpSpPr>
          <p:sp>
            <p:nvSpPr>
              <p:cNvPr id="1451" name="Google Shape;1451;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452" name="Google Shape;1452;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sp>
          <p:nvSpPr>
            <p:cNvPr id="1453" name="Google Shape;1453;p35"/>
            <p:cNvSpPr/>
            <p:nvPr/>
          </p:nvSpPr>
          <p:spPr>
            <a:xfrm rot="5400000">
              <a:off x="7687039" y="1023058"/>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sp>
        <p:nvSpPr>
          <p:cNvPr id="2" name="Rectangle 1">
            <a:extLst>
              <a:ext uri="{FF2B5EF4-FFF2-40B4-BE49-F238E27FC236}">
                <a16:creationId xmlns:a16="http://schemas.microsoft.com/office/drawing/2014/main" id="{5CF6FF86-D8E8-C798-F7BA-70B1A795949C}"/>
              </a:ext>
            </a:extLst>
          </p:cNvPr>
          <p:cNvSpPr/>
          <p:nvPr/>
        </p:nvSpPr>
        <p:spPr>
          <a:xfrm>
            <a:off x="0" y="2514869"/>
            <a:ext cx="9151088" cy="2527488"/>
          </a:xfrm>
          <a:prstGeom prst="rect">
            <a:avLst/>
          </a:prstGeom>
          <a:solidFill>
            <a:srgbClr val="966A1A"/>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latin typeface="Cambria" panose="02040503050406030204" pitchFamily="18" charset="0"/>
            </a:endParaRPr>
          </a:p>
        </p:txBody>
      </p:sp>
      <p:grpSp>
        <p:nvGrpSpPr>
          <p:cNvPr id="3" name="Group 2">
            <a:extLst>
              <a:ext uri="{FF2B5EF4-FFF2-40B4-BE49-F238E27FC236}">
                <a16:creationId xmlns:a16="http://schemas.microsoft.com/office/drawing/2014/main" id="{CE2478A8-1C41-232A-C1CD-131620E70AC2}"/>
              </a:ext>
            </a:extLst>
          </p:cNvPr>
          <p:cNvGrpSpPr/>
          <p:nvPr/>
        </p:nvGrpSpPr>
        <p:grpSpPr>
          <a:xfrm>
            <a:off x="3701377" y="4326194"/>
            <a:ext cx="1741245" cy="621330"/>
            <a:chOff x="9190651" y="3208961"/>
            <a:chExt cx="2402122" cy="844673"/>
          </a:xfrm>
        </p:grpSpPr>
        <p:pic>
          <p:nvPicPr>
            <p:cNvPr id="4" name="Picture 3" descr="Amirkabir University of Technology - Department of Computer Engineering">
              <a:extLst>
                <a:ext uri="{FF2B5EF4-FFF2-40B4-BE49-F238E27FC236}">
                  <a16:creationId xmlns:a16="http://schemas.microsoft.com/office/drawing/2014/main" id="{BB2EA596-C5BC-5F68-6839-5DF527BA4D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95463" y="3239203"/>
              <a:ext cx="723682" cy="784190"/>
            </a:xfrm>
            <a:prstGeom prst="rect">
              <a:avLst/>
            </a:prstGeom>
            <a:extLst>
              <a:ext uri="{909E8E84-426E-40DD-AFC4-6F175D3DCCD1}">
                <a14:hiddenFill xmlns:a14="http://schemas.microsoft.com/office/drawing/2010/main">
                  <a:solidFill>
                    <a:srgbClr val="FFFFFF"/>
                  </a:solidFill>
                </a14:hiddenFill>
              </a:ext>
            </a:extLst>
          </p:spPr>
        </p:pic>
        <p:pic>
          <p:nvPicPr>
            <p:cNvPr id="5" name="Picture 6" descr="Amirkabir University of Technology - Vice Chancellor for Academic Affairs">
              <a:extLst>
                <a:ext uri="{FF2B5EF4-FFF2-40B4-BE49-F238E27FC236}">
                  <a16:creationId xmlns:a16="http://schemas.microsoft.com/office/drawing/2014/main" id="{23228651-D828-0D83-9B21-961BDBB42A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28456" y="3239203"/>
              <a:ext cx="764317" cy="78419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Java (programming language) - Wikipedia">
              <a:extLst>
                <a:ext uri="{FF2B5EF4-FFF2-40B4-BE49-F238E27FC236}">
                  <a16:creationId xmlns:a16="http://schemas.microsoft.com/office/drawing/2014/main" id="{7C2A6E30-B018-5909-F61F-B4D089CF039E}"/>
                </a:ext>
              </a:extLst>
            </p:cNvPr>
            <p:cNvPicPr>
              <a:picLocks noChangeAspect="1" noChangeArrowheads="1"/>
            </p:cNvPicPr>
            <p:nvPr/>
          </p:nvPicPr>
          <p:blipFill rotWithShape="1">
            <a:blip r:embed="rId5">
              <a:biLevel thresh="25000"/>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b="29003"/>
            <a:stretch/>
          </p:blipFill>
          <p:spPr bwMode="auto">
            <a:xfrm>
              <a:off x="9190651" y="3208961"/>
              <a:ext cx="648846" cy="844673"/>
            </a:xfrm>
            <a:prstGeom prst="rect">
              <a:avLst/>
            </a:prstGeom>
            <a:noFill/>
            <a:extLst>
              <a:ext uri="{909E8E84-426E-40DD-AFC4-6F175D3DCCD1}">
                <a14:hiddenFill xmlns:a14="http://schemas.microsoft.com/office/drawing/2010/main">
                  <a:solidFill>
                    <a:srgbClr val="FFFFFF"/>
                  </a:solidFill>
                </a14:hiddenFill>
              </a:ext>
            </a:extLst>
          </p:spPr>
        </p:pic>
      </p:grpSp>
      <p:sp>
        <p:nvSpPr>
          <p:cNvPr id="7" name="TextBox 6">
            <a:extLst>
              <a:ext uri="{FF2B5EF4-FFF2-40B4-BE49-F238E27FC236}">
                <a16:creationId xmlns:a16="http://schemas.microsoft.com/office/drawing/2014/main" id="{BC756E98-695B-3EA1-D5D7-DC236300362E}"/>
              </a:ext>
            </a:extLst>
          </p:cNvPr>
          <p:cNvSpPr txBox="1"/>
          <p:nvPr/>
        </p:nvSpPr>
        <p:spPr>
          <a:xfrm>
            <a:off x="2884628" y="2718588"/>
            <a:ext cx="3153315" cy="1477328"/>
          </a:xfrm>
          <a:prstGeom prst="rect">
            <a:avLst/>
          </a:prstGeom>
          <a:noFill/>
        </p:spPr>
        <p:txBody>
          <a:bodyPr wrap="square" rtlCol="0">
            <a:spAutoFit/>
          </a:bodyPr>
          <a:lstStyle/>
          <a:p>
            <a:pPr algn="ctr" rtl="1"/>
            <a:r>
              <a:rPr lang="fa-IR" sz="1800" dirty="0">
                <a:solidFill>
                  <a:schemeClr val="bg1"/>
                </a:solidFill>
                <a:latin typeface="Arial" panose="020B0604020202020204" pitchFamily="34" charset="0"/>
                <a:ea typeface="Cambria" panose="02040503050406030204" pitchFamily="18" charset="0"/>
                <a:cs typeface="B Zar" panose="00000400000000000000" pitchFamily="2" charset="-78"/>
              </a:rPr>
              <a:t>آشنایی </a:t>
            </a:r>
            <a:r>
              <a:rPr lang="fa-IR" sz="1800">
                <a:solidFill>
                  <a:schemeClr val="bg1"/>
                </a:solidFill>
                <a:latin typeface="Arial" panose="020B0604020202020204" pitchFamily="34" charset="0"/>
                <a:ea typeface="Cambria" panose="02040503050406030204" pitchFamily="18" charset="0"/>
                <a:cs typeface="B Zar" panose="00000400000000000000" pitchFamily="2" charset="-78"/>
              </a:rPr>
              <a:t>با </a:t>
            </a:r>
            <a:r>
              <a:rPr lang="en-US" sz="1800" dirty="0">
                <a:solidFill>
                  <a:schemeClr val="bg1"/>
                </a:solidFill>
                <a:latin typeface="Arial" panose="020B0604020202020204" pitchFamily="34" charset="0"/>
                <a:ea typeface="Cambria" panose="02040503050406030204" pitchFamily="18" charset="0"/>
                <a:cs typeface="B Zar" panose="00000400000000000000" pitchFamily="2" charset="-78"/>
              </a:rPr>
              <a:t>P</a:t>
            </a:r>
            <a:r>
              <a:rPr lang="en-US" sz="1800">
                <a:solidFill>
                  <a:schemeClr val="bg1"/>
                </a:solidFill>
                <a:latin typeface="Arial" panose="020B0604020202020204" pitchFamily="34" charset="0"/>
                <a:ea typeface="Cambria" panose="02040503050406030204" pitchFamily="18" charset="0"/>
                <a:cs typeface="B Zar" panose="00000400000000000000" pitchFamily="2" charset="-78"/>
              </a:rPr>
              <a:t>ull </a:t>
            </a:r>
            <a:r>
              <a:rPr lang="en-US" sz="1800" dirty="0">
                <a:solidFill>
                  <a:schemeClr val="bg1"/>
                </a:solidFill>
                <a:latin typeface="Arial" panose="020B0604020202020204" pitchFamily="34" charset="0"/>
                <a:ea typeface="Cambria" panose="02040503050406030204" pitchFamily="18" charset="0"/>
                <a:cs typeface="B Zar" panose="00000400000000000000" pitchFamily="2" charset="-78"/>
              </a:rPr>
              <a:t>request</a:t>
            </a:r>
            <a:endParaRPr lang="fa-IR" sz="1800" dirty="0">
              <a:solidFill>
                <a:schemeClr val="bg1"/>
              </a:solidFill>
              <a:latin typeface="Arial" panose="020B0604020202020204" pitchFamily="34" charset="0"/>
              <a:ea typeface="Cambria" panose="02040503050406030204" pitchFamily="18" charset="0"/>
              <a:cs typeface="B Zar" panose="00000400000000000000" pitchFamily="2" charset="-78"/>
            </a:endParaRPr>
          </a:p>
          <a:p>
            <a:pPr algn="ctr" rtl="1"/>
            <a:r>
              <a:rPr lang="fa-IR" sz="1800" dirty="0">
                <a:solidFill>
                  <a:schemeClr val="bg1"/>
                </a:solidFill>
                <a:latin typeface="Arial" panose="020B0604020202020204" pitchFamily="34" charset="0"/>
                <a:ea typeface="Cambria" panose="02040503050406030204" pitchFamily="18" charset="0"/>
                <a:cs typeface="B Zar" panose="00000400000000000000" pitchFamily="2" charset="-78"/>
              </a:rPr>
              <a:t>دستورات تکمیلی </a:t>
            </a:r>
            <a:r>
              <a:rPr lang="fa-IR" sz="1800" dirty="0" err="1">
                <a:solidFill>
                  <a:schemeClr val="bg1"/>
                </a:solidFill>
                <a:latin typeface="Arial" panose="020B0604020202020204" pitchFamily="34" charset="0"/>
                <a:ea typeface="Cambria" panose="02040503050406030204" pitchFamily="18" charset="0"/>
                <a:cs typeface="B Zar" panose="00000400000000000000" pitchFamily="2" charset="-78"/>
              </a:rPr>
              <a:t>گیت</a:t>
            </a:r>
            <a:endParaRPr lang="fa-IR" sz="1800" dirty="0">
              <a:solidFill>
                <a:schemeClr val="bg1"/>
              </a:solidFill>
              <a:latin typeface="Arial" panose="020B0604020202020204" pitchFamily="34" charset="0"/>
              <a:ea typeface="Cambria" panose="02040503050406030204" pitchFamily="18" charset="0"/>
              <a:cs typeface="B Zar" panose="00000400000000000000" pitchFamily="2" charset="-78"/>
            </a:endParaRPr>
          </a:p>
          <a:p>
            <a:pPr algn="ctr" rtl="1"/>
            <a:r>
              <a:rPr lang="fa-IR" sz="1800" dirty="0">
                <a:solidFill>
                  <a:schemeClr val="bg1"/>
                </a:solidFill>
                <a:latin typeface="Arial" panose="020B0604020202020204" pitchFamily="34" charset="0"/>
                <a:ea typeface="Cambria" panose="02040503050406030204" pitchFamily="18" charset="0"/>
                <a:cs typeface="B Zar" panose="00000400000000000000" pitchFamily="2" charset="-78"/>
              </a:rPr>
              <a:t>آشنایی </a:t>
            </a:r>
            <a:r>
              <a:rPr lang="fa-IR" sz="1800">
                <a:solidFill>
                  <a:schemeClr val="bg1"/>
                </a:solidFill>
                <a:latin typeface="Arial" panose="020B0604020202020204" pitchFamily="34" charset="0"/>
                <a:ea typeface="Cambria" panose="02040503050406030204" pitchFamily="18" charset="0"/>
                <a:cs typeface="B Zar" panose="00000400000000000000" pitchFamily="2" charset="-78"/>
              </a:rPr>
              <a:t>با </a:t>
            </a:r>
            <a:r>
              <a:rPr lang="en-US" sz="1800">
                <a:solidFill>
                  <a:schemeClr val="bg1"/>
                </a:solidFill>
                <a:latin typeface="Arial" panose="020B0604020202020204" pitchFamily="34" charset="0"/>
                <a:ea typeface="Cambria" panose="02040503050406030204" pitchFamily="18" charset="0"/>
                <a:cs typeface="B Zar" panose="00000400000000000000" pitchFamily="2" charset="-78"/>
              </a:rPr>
              <a:t>Collaboration</a:t>
            </a:r>
            <a:r>
              <a:rPr lang="fa-IR" sz="1800">
                <a:solidFill>
                  <a:schemeClr val="bg1"/>
                </a:solidFill>
                <a:latin typeface="Arial" panose="020B0604020202020204" pitchFamily="34" charset="0"/>
                <a:ea typeface="Cambria" panose="02040503050406030204" pitchFamily="18" charset="0"/>
                <a:cs typeface="B Zar" panose="00000400000000000000" pitchFamily="2" charset="-78"/>
              </a:rPr>
              <a:t> در گیت‌هاب</a:t>
            </a:r>
            <a:endParaRPr lang="en-US" sz="1800" dirty="0">
              <a:solidFill>
                <a:schemeClr val="bg1"/>
              </a:solidFill>
              <a:latin typeface="Arial" panose="020B0604020202020204" pitchFamily="34" charset="0"/>
              <a:ea typeface="Cambria" panose="02040503050406030204" pitchFamily="18" charset="0"/>
              <a:cs typeface="B Zar" panose="00000400000000000000" pitchFamily="2" charset="-78"/>
            </a:endParaRPr>
          </a:p>
          <a:p>
            <a:pPr algn="ctr" rtl="1"/>
            <a:r>
              <a:rPr lang="fa-IR" sz="1800">
                <a:solidFill>
                  <a:schemeClr val="bg1"/>
                </a:solidFill>
                <a:latin typeface="Arial" panose="020B0604020202020204" pitchFamily="34" charset="0"/>
                <a:ea typeface="Cambria" panose="02040503050406030204" pitchFamily="18" charset="0"/>
                <a:cs typeface="B Zar" panose="00000400000000000000" pitchFamily="2" charset="-78"/>
              </a:rPr>
              <a:t>آشنایی با مفاهیم </a:t>
            </a:r>
            <a:r>
              <a:rPr lang="fa-IR" sz="1800" dirty="0">
                <a:solidFill>
                  <a:schemeClr val="bg1"/>
                </a:solidFill>
                <a:latin typeface="Arial" panose="020B0604020202020204" pitchFamily="34" charset="0"/>
                <a:ea typeface="Cambria" panose="02040503050406030204" pitchFamily="18" charset="0"/>
                <a:cs typeface="B Zar" panose="00000400000000000000" pitchFamily="2" charset="-78"/>
              </a:rPr>
              <a:t>کلاس و </a:t>
            </a:r>
            <a:r>
              <a:rPr lang="fa-IR" sz="1800" dirty="0" err="1">
                <a:solidFill>
                  <a:schemeClr val="bg1"/>
                </a:solidFill>
                <a:latin typeface="Arial" panose="020B0604020202020204" pitchFamily="34" charset="0"/>
                <a:ea typeface="Cambria" panose="02040503050406030204" pitchFamily="18" charset="0"/>
                <a:cs typeface="B Zar" panose="00000400000000000000" pitchFamily="2" charset="-78"/>
              </a:rPr>
              <a:t>شئ</a:t>
            </a:r>
            <a:endParaRPr lang="fa-IR" sz="1800" dirty="0">
              <a:solidFill>
                <a:schemeClr val="bg1"/>
              </a:solidFill>
              <a:latin typeface="Arial" panose="020B0604020202020204" pitchFamily="34" charset="0"/>
              <a:ea typeface="Cambria" panose="02040503050406030204" pitchFamily="18" charset="0"/>
              <a:cs typeface="B Zar" panose="00000400000000000000" pitchFamily="2" charset="-78"/>
            </a:endParaRPr>
          </a:p>
          <a:p>
            <a:pPr algn="ctr" rtl="1"/>
            <a:r>
              <a:rPr lang="fa-IR" sz="1800" dirty="0">
                <a:solidFill>
                  <a:schemeClr val="bg1"/>
                </a:solidFill>
                <a:latin typeface="Arial" panose="020B0604020202020204" pitchFamily="34" charset="0"/>
                <a:ea typeface="Cambria" panose="02040503050406030204" pitchFamily="18" charset="0"/>
                <a:cs typeface="B Zar" panose="00000400000000000000" pitchFamily="2" charset="-78"/>
              </a:rPr>
              <a:t> </a:t>
            </a:r>
            <a:r>
              <a:rPr lang="fa-IR" sz="1800" dirty="0" err="1">
                <a:solidFill>
                  <a:schemeClr val="bg1"/>
                </a:solidFill>
                <a:latin typeface="Arial" panose="020B0604020202020204" pitchFamily="34" charset="0"/>
                <a:ea typeface="Cambria" panose="02040503050406030204" pitchFamily="18" charset="0"/>
                <a:cs typeface="B Zar" panose="00000400000000000000" pitchFamily="2" charset="-78"/>
              </a:rPr>
              <a:t>میانبرها</a:t>
            </a:r>
            <a:r>
              <a:rPr lang="fa-IR" sz="1800" dirty="0">
                <a:solidFill>
                  <a:schemeClr val="bg1"/>
                </a:solidFill>
                <a:latin typeface="Arial" panose="020B0604020202020204" pitchFamily="34" charset="0"/>
                <a:ea typeface="Cambria" panose="02040503050406030204" pitchFamily="18" charset="0"/>
                <a:cs typeface="B Zar" panose="00000400000000000000" pitchFamily="2" charset="-78"/>
              </a:rPr>
              <a:t> در </a:t>
            </a:r>
            <a:r>
              <a:rPr lang="fa-IR" sz="1800" dirty="0" err="1">
                <a:solidFill>
                  <a:schemeClr val="bg1"/>
                </a:solidFill>
                <a:latin typeface="Arial" panose="020B0604020202020204" pitchFamily="34" charset="0"/>
                <a:ea typeface="Cambria" panose="02040503050406030204" pitchFamily="18" charset="0"/>
                <a:cs typeface="B Zar" panose="00000400000000000000" pitchFamily="2" charset="-78"/>
              </a:rPr>
              <a:t>اینتلیجی</a:t>
            </a:r>
            <a:endParaRPr lang="en-US" sz="1800" dirty="0">
              <a:solidFill>
                <a:schemeClr val="bg1"/>
              </a:solidFill>
              <a:latin typeface="Arial" panose="020B0604020202020204" pitchFamily="34" charset="0"/>
              <a:ea typeface="Cambria" panose="02040503050406030204" pitchFamily="18" charset="0"/>
              <a:cs typeface="B Zar" panose="00000400000000000000" pitchFamily="2" charset="-7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A3A165A2-D5ED-CA56-78E2-3180C75D0D79}"/>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85AD65F6-C465-5136-9C86-7DE2FFF5CBF4}"/>
              </a:ext>
            </a:extLst>
          </p:cNvPr>
          <p:cNvSpPr txBox="1">
            <a:spLocks noGrp="1"/>
          </p:cNvSpPr>
          <p:nvPr>
            <p:ph type="title"/>
          </p:nvPr>
        </p:nvSpPr>
        <p:spPr>
          <a:xfrm>
            <a:off x="720000" y="25307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sz="2800" dirty="0">
                <a:solidFill>
                  <a:srgbClr val="C39113"/>
                </a:solidFill>
                <a:cs typeface="B Roya" panose="00000400000000000000" pitchFamily="2" charset="-78"/>
              </a:rPr>
              <a:t>دستورات تکمیلی در </a:t>
            </a:r>
            <a:r>
              <a:rPr lang="fa-IR" sz="2800" dirty="0" err="1">
                <a:solidFill>
                  <a:srgbClr val="C39113"/>
                </a:solidFill>
                <a:cs typeface="B Roya" panose="00000400000000000000" pitchFamily="2" charset="-78"/>
              </a:rPr>
              <a:t>گیت</a:t>
            </a:r>
            <a:endParaRPr sz="2800"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EEE84409-1EFF-99BF-485F-7BAA20F7EC56}"/>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799B6D7D-8ED1-A6BF-3F7E-2E3092DD67D9}"/>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949EC462-0C50-4BD1-3900-D1AF0FE275E2}"/>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83D0064D-471C-1EF5-B3AA-215502B8AFA3}"/>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D766D7AD-7630-0A7F-0CC4-F8E3A190F8F3}"/>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5C7C3445-259B-4B1B-7173-8786233E577A}"/>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B07B746C-4960-5157-0FA8-89AC451D2576}"/>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D512A067-94DF-0591-8AA4-797B68924D64}"/>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2" name="TextBox 1">
            <a:extLst>
              <a:ext uri="{FF2B5EF4-FFF2-40B4-BE49-F238E27FC236}">
                <a16:creationId xmlns:a16="http://schemas.microsoft.com/office/drawing/2014/main" id="{25EBDC41-CFEF-35D4-337D-CC4D2AFE80EA}"/>
              </a:ext>
            </a:extLst>
          </p:cNvPr>
          <p:cNvSpPr txBox="1"/>
          <p:nvPr/>
        </p:nvSpPr>
        <p:spPr>
          <a:xfrm>
            <a:off x="1679944" y="1073205"/>
            <a:ext cx="6205340" cy="1938992"/>
          </a:xfrm>
          <a:prstGeom prst="rect">
            <a:avLst/>
          </a:prstGeom>
          <a:noFill/>
        </p:spPr>
        <p:txBody>
          <a:bodyPr wrap="square" rtlCol="0">
            <a:spAutoFit/>
          </a:bodyPr>
          <a:lstStyle/>
          <a:p>
            <a:pPr algn="r" rtl="1"/>
            <a:r>
              <a:rPr lang="fa-IR" sz="2000" dirty="0">
                <a:solidFill>
                  <a:schemeClr val="tx1"/>
                </a:solidFill>
                <a:latin typeface="Cambria" panose="02040503050406030204" pitchFamily="18" charset="0"/>
                <a:ea typeface="Cambria" panose="02040503050406030204" pitchFamily="18" charset="0"/>
                <a:cs typeface="B Roya" panose="00000400000000000000" pitchFamily="2" charset="-78"/>
              </a:rPr>
              <a:t>مثال برای تفاوت سه آپشن:</a:t>
            </a:r>
          </a:p>
          <a:p>
            <a:pPr marL="285750" indent="-285750">
              <a:buFont typeface="Arial" panose="020B0604020202020204" pitchFamily="34" charset="0"/>
              <a:buChar char="•"/>
            </a:pPr>
            <a:r>
              <a:rPr lang="en-US" sz="2000" dirty="0">
                <a:latin typeface="Gill Sans MT" panose="020B0502020104020203" pitchFamily="34" charset="0"/>
                <a:ea typeface="Cambria" panose="02040503050406030204" pitchFamily="18" charset="0"/>
              </a:rPr>
              <a:t>git reset --soft B</a:t>
            </a:r>
            <a:endParaRPr lang="fa-IR" sz="2000" dirty="0">
              <a:solidFill>
                <a:schemeClr val="tx2"/>
              </a:solidFill>
              <a:latin typeface="Gill Sans MT" panose="020B0502020104020203" pitchFamily="34" charset="0"/>
              <a:ea typeface="Cambria" panose="02040503050406030204" pitchFamily="18" charset="0"/>
              <a:cs typeface="B Nazanin" panose="00000400000000000000" pitchFamily="2" charset="-78"/>
            </a:endParaRPr>
          </a:p>
          <a:p>
            <a:pPr marL="285750" indent="-285750">
              <a:buFont typeface="Arial" panose="020B0604020202020204" pitchFamily="34" charset="0"/>
              <a:buChar char="•"/>
            </a:pPr>
            <a:r>
              <a:rPr lang="en-US" sz="2000" dirty="0">
                <a:solidFill>
                  <a:schemeClr val="tx1"/>
                </a:solidFill>
                <a:latin typeface="Gill Sans MT" panose="020B0502020104020203" pitchFamily="34" charset="0"/>
                <a:ea typeface="Cambria" panose="02040503050406030204" pitchFamily="18" charset="0"/>
                <a:cs typeface="B Nazanin" panose="00000400000000000000" pitchFamily="2" charset="-78"/>
              </a:rPr>
              <a:t>git reset --mixed B</a:t>
            </a:r>
          </a:p>
          <a:p>
            <a:pPr marL="285750" indent="-285750">
              <a:buFont typeface="Arial" panose="020B0604020202020204" pitchFamily="34" charset="0"/>
              <a:buChar char="•"/>
            </a:pPr>
            <a:r>
              <a:rPr lang="en-US" sz="2000" dirty="0">
                <a:solidFill>
                  <a:schemeClr val="tx1"/>
                </a:solidFill>
                <a:latin typeface="Gill Sans MT" panose="020B0502020104020203" pitchFamily="34" charset="0"/>
                <a:ea typeface="Cambria" panose="02040503050406030204" pitchFamily="18" charset="0"/>
                <a:cs typeface="B Nazanin" panose="00000400000000000000" pitchFamily="2" charset="-78"/>
              </a:rPr>
              <a:t>git reset –hard B</a:t>
            </a:r>
          </a:p>
          <a:p>
            <a:pPr algn="r" rtl="1"/>
            <a:endParaRPr lang="en-US" sz="2000" dirty="0">
              <a:solidFill>
                <a:schemeClr val="tx1"/>
              </a:solidFill>
              <a:latin typeface="Cambria" panose="02040503050406030204" pitchFamily="18" charset="0"/>
              <a:ea typeface="Cambria" panose="02040503050406030204" pitchFamily="18" charset="0"/>
              <a:cs typeface="B Nazanin" panose="00000400000000000000" pitchFamily="2" charset="-78"/>
            </a:endParaRPr>
          </a:p>
          <a:p>
            <a:pPr marL="285750" indent="-285750" algn="r" rtl="1">
              <a:buFont typeface="Arial" panose="020B0604020202020204" pitchFamily="34" charset="0"/>
              <a:buChar char="•"/>
            </a:pPr>
            <a:endParaRPr lang="en-US" sz="2000" dirty="0">
              <a:solidFill>
                <a:schemeClr val="tx1"/>
              </a:solidFill>
              <a:latin typeface="Cambria" panose="02040503050406030204" pitchFamily="18" charset="0"/>
              <a:ea typeface="Cambria" panose="02040503050406030204" pitchFamily="18" charset="0"/>
              <a:cs typeface="B Nazanin" panose="00000400000000000000" pitchFamily="2" charset="-78"/>
            </a:endParaRPr>
          </a:p>
        </p:txBody>
      </p:sp>
      <p:pic>
        <p:nvPicPr>
          <p:cNvPr id="4" name="Picture 3">
            <a:extLst>
              <a:ext uri="{FF2B5EF4-FFF2-40B4-BE49-F238E27FC236}">
                <a16:creationId xmlns:a16="http://schemas.microsoft.com/office/drawing/2014/main" id="{AAAD53D4-6741-F32C-03A6-40C0107D2FE9}"/>
              </a:ext>
            </a:extLst>
          </p:cNvPr>
          <p:cNvPicPr>
            <a:picLocks noChangeAspect="1"/>
          </p:cNvPicPr>
          <p:nvPr/>
        </p:nvPicPr>
        <p:blipFill>
          <a:blip r:embed="rId3"/>
          <a:stretch>
            <a:fillRect/>
          </a:stretch>
        </p:blipFill>
        <p:spPr>
          <a:xfrm>
            <a:off x="3010647" y="2849391"/>
            <a:ext cx="3122706" cy="481899"/>
          </a:xfrm>
          <a:prstGeom prst="rect">
            <a:avLst/>
          </a:prstGeom>
        </p:spPr>
      </p:pic>
    </p:spTree>
    <p:extLst>
      <p:ext uri="{BB962C8B-B14F-4D97-AF65-F5344CB8AC3E}">
        <p14:creationId xmlns:p14="http://schemas.microsoft.com/office/powerpoint/2010/main" val="947993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41FEEE19-6C81-3D89-5854-93DB46EF20DF}"/>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B5ECF831-53A4-5750-B594-60AEC629E92D}"/>
              </a:ext>
            </a:extLst>
          </p:cNvPr>
          <p:cNvSpPr txBox="1">
            <a:spLocks noGrp="1"/>
          </p:cNvSpPr>
          <p:nvPr>
            <p:ph type="title"/>
          </p:nvPr>
        </p:nvSpPr>
        <p:spPr>
          <a:xfrm>
            <a:off x="720000" y="223630"/>
            <a:ext cx="77112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sz="2800" dirty="0">
                <a:solidFill>
                  <a:srgbClr val="C39113"/>
                </a:solidFill>
                <a:cs typeface="B Roya" panose="00000400000000000000" pitchFamily="2" charset="-78"/>
              </a:rPr>
              <a:t>دستورات تکمیلی در </a:t>
            </a:r>
            <a:r>
              <a:rPr lang="fa-IR" sz="2800" dirty="0" err="1">
                <a:solidFill>
                  <a:srgbClr val="C39113"/>
                </a:solidFill>
                <a:cs typeface="B Roya" panose="00000400000000000000" pitchFamily="2" charset="-78"/>
              </a:rPr>
              <a:t>گیت</a:t>
            </a:r>
            <a:endParaRPr sz="2800"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78FB8119-90ED-504E-BCDF-8C0372F59E77}"/>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4235E901-EFD8-F6C1-228F-F101D9D09764}"/>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14CF6687-062B-790B-8339-FA895D5601A2}"/>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Cambria" panose="02040503050406030204" pitchFamily="18" charset="0"/>
                  <a:ea typeface="Cambria" panose="02040503050406030204" pitchFamily="18" charset="0"/>
                  <a:sym typeface="Arial"/>
                </a:endParaRPr>
              </a:p>
            </p:txBody>
          </p:sp>
          <p:sp>
            <p:nvSpPr>
              <p:cNvPr id="1537" name="Google Shape;1537;p39">
                <a:extLst>
                  <a:ext uri="{FF2B5EF4-FFF2-40B4-BE49-F238E27FC236}">
                    <a16:creationId xmlns:a16="http://schemas.microsoft.com/office/drawing/2014/main" id="{C218BDBD-424F-85ED-0600-AC27A774C38E}"/>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Cambria" panose="02040503050406030204" pitchFamily="18" charset="0"/>
                  <a:ea typeface="Cambria" panose="02040503050406030204" pitchFamily="18" charset="0"/>
                  <a:sym typeface="Arial"/>
                </a:endParaRPr>
              </a:p>
            </p:txBody>
          </p:sp>
        </p:grpSp>
        <p:grpSp>
          <p:nvGrpSpPr>
            <p:cNvPr id="1538" name="Google Shape;1538;p39">
              <a:extLst>
                <a:ext uri="{FF2B5EF4-FFF2-40B4-BE49-F238E27FC236}">
                  <a16:creationId xmlns:a16="http://schemas.microsoft.com/office/drawing/2014/main" id="{90CCF7A5-ED0A-5A43-4608-6F121011367A}"/>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3A959382-A940-D3FE-38F0-A4E63CA6B569}"/>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Cambria" panose="02040503050406030204" pitchFamily="18" charset="0"/>
                  <a:ea typeface="Cambria" panose="02040503050406030204" pitchFamily="18" charset="0"/>
                  <a:sym typeface="Arial"/>
                </a:endParaRPr>
              </a:p>
            </p:txBody>
          </p:sp>
          <p:cxnSp>
            <p:nvCxnSpPr>
              <p:cNvPr id="1540" name="Google Shape;1540;p39">
                <a:extLst>
                  <a:ext uri="{FF2B5EF4-FFF2-40B4-BE49-F238E27FC236}">
                    <a16:creationId xmlns:a16="http://schemas.microsoft.com/office/drawing/2014/main" id="{0FA4999F-7F14-EB9E-09F8-5F52CFF92D5E}"/>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C519AAB7-C3D2-32D3-FC7A-0105A716905B}"/>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Cambria" panose="02040503050406030204" pitchFamily="18" charset="0"/>
                  <a:ea typeface="Cambria" panose="02040503050406030204" pitchFamily="18" charset="0"/>
                  <a:sym typeface="Arial"/>
                </a:endParaRPr>
              </a:p>
            </p:txBody>
          </p:sp>
        </p:grpSp>
      </p:grpSp>
      <p:sp>
        <p:nvSpPr>
          <p:cNvPr id="2" name="TextBox 1">
            <a:extLst>
              <a:ext uri="{FF2B5EF4-FFF2-40B4-BE49-F238E27FC236}">
                <a16:creationId xmlns:a16="http://schemas.microsoft.com/office/drawing/2014/main" id="{7DF6F4EF-6BB5-4223-8F36-348115F55AC9}"/>
              </a:ext>
            </a:extLst>
          </p:cNvPr>
          <p:cNvSpPr txBox="1"/>
          <p:nvPr/>
        </p:nvSpPr>
        <p:spPr>
          <a:xfrm>
            <a:off x="720000" y="1177071"/>
            <a:ext cx="7711200" cy="3477875"/>
          </a:xfrm>
          <a:prstGeom prst="rect">
            <a:avLst/>
          </a:prstGeom>
          <a:noFill/>
        </p:spPr>
        <p:txBody>
          <a:bodyPr wrap="square" rtlCol="0">
            <a:spAutoFit/>
          </a:bodyPr>
          <a:lstStyle/>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r>
              <a:rPr kumimoji="0" lang="fa-IR" sz="2000" i="0" u="none" strike="noStrike" kern="0" cap="none" spc="0" normalizeH="0" baseline="0" noProof="0" dirty="0">
                <a:ln>
                  <a:noFill/>
                </a:ln>
                <a:solidFill>
                  <a:schemeClr val="tx1"/>
                </a:solidFill>
                <a:effectLst/>
                <a:uLnTx/>
                <a:uFillTx/>
                <a:latin typeface="Gill Sans MT" panose="020B0502020104020203" pitchFamily="34" charset="0"/>
                <a:ea typeface="Cambria" panose="02040503050406030204" pitchFamily="18" charset="0"/>
                <a:cs typeface="B Nazanin" panose="00000400000000000000" pitchFamily="2" charset="-78"/>
                <a:sym typeface="Arial"/>
              </a:rPr>
              <a:t>با دستور </a:t>
            </a:r>
            <a:r>
              <a:rPr lang="en-US" sz="2000" dirty="0">
                <a:latin typeface="Gill Sans MT" panose="020B0502020104020203" pitchFamily="34" charset="0"/>
                <a:ea typeface="Cambria" panose="02040503050406030204" pitchFamily="18" charset="0"/>
                <a:cs typeface="B Nazanin" panose="00000400000000000000" pitchFamily="2" charset="-78"/>
              </a:rPr>
              <a:t>git reset --soft B</a:t>
            </a:r>
            <a:r>
              <a:rPr lang="fa-IR" sz="2000" dirty="0">
                <a:latin typeface="Gill Sans MT" panose="020B0502020104020203" pitchFamily="34" charset="0"/>
                <a:ea typeface="Cambria" panose="02040503050406030204" pitchFamily="18" charset="0"/>
                <a:cs typeface="B Nazanin" panose="00000400000000000000" pitchFamily="2" charset="-78"/>
              </a:rPr>
              <a:t> ، </a:t>
            </a:r>
            <a:r>
              <a:rPr lang="en-US" sz="2000">
                <a:latin typeface="Gill Sans MT" panose="020B0502020104020203" pitchFamily="34" charset="0"/>
                <a:ea typeface="Cambria" panose="02040503050406030204" pitchFamily="18" charset="0"/>
                <a:cs typeface="B Nazanin" panose="00000400000000000000" pitchFamily="2" charset="-78"/>
              </a:rPr>
              <a:t>head</a:t>
            </a:r>
            <a:r>
              <a:rPr lang="fa-IR" sz="2000">
                <a:latin typeface="Gill Sans MT" panose="020B0502020104020203" pitchFamily="34" charset="0"/>
                <a:ea typeface="Cambria" panose="02040503050406030204" pitchFamily="18" charset="0"/>
                <a:cs typeface="B Nazanin" panose="00000400000000000000" pitchFamily="2" charset="-78"/>
              </a:rPr>
              <a:t> به کامیت </a:t>
            </a:r>
            <a:r>
              <a:rPr lang="en-US" sz="2000">
                <a:latin typeface="Gill Sans MT" panose="020B0502020104020203" pitchFamily="34" charset="0"/>
                <a:ea typeface="Cambria" panose="02040503050406030204" pitchFamily="18" charset="0"/>
                <a:cs typeface="B Nazanin" panose="00000400000000000000" pitchFamily="2" charset="-78"/>
              </a:rPr>
              <a:t>B </a:t>
            </a:r>
            <a:r>
              <a:rPr lang="fa-IR" sz="2000">
                <a:latin typeface="Gill Sans MT" panose="020B0502020104020203" pitchFamily="34" charset="0"/>
                <a:ea typeface="Cambria" panose="02040503050406030204" pitchFamily="18" charset="0"/>
                <a:cs typeface="B Nazanin" panose="00000400000000000000" pitchFamily="2" charset="-78"/>
              </a:rPr>
              <a:t> اشاره می‌کند </a:t>
            </a:r>
            <a:r>
              <a:rPr lang="fa-IR" sz="2000" dirty="0">
                <a:latin typeface="Gill Sans MT" panose="020B0502020104020203" pitchFamily="34" charset="0"/>
                <a:ea typeface="Cambria" panose="02040503050406030204" pitchFamily="18" charset="0"/>
                <a:cs typeface="B Nazanin" panose="00000400000000000000" pitchFamily="2" charset="-78"/>
              </a:rPr>
              <a:t>اما </a:t>
            </a:r>
            <a:r>
              <a:rPr lang="en-US" sz="2000" dirty="0">
                <a:latin typeface="Gill Sans MT" panose="020B0502020104020203" pitchFamily="34" charset="0"/>
                <a:ea typeface="Cambria" panose="02040503050406030204" pitchFamily="18" charset="0"/>
                <a:cs typeface="B Nazanin" panose="00000400000000000000" pitchFamily="2" charset="-78"/>
              </a:rPr>
              <a:t>working </a:t>
            </a:r>
            <a:r>
              <a:rPr lang="en-US" sz="2000">
                <a:latin typeface="Gill Sans MT" panose="020B0502020104020203" pitchFamily="34" charset="0"/>
                <a:ea typeface="Cambria" panose="02040503050406030204" pitchFamily="18" charset="0"/>
                <a:cs typeface="B Nazanin" panose="00000400000000000000" pitchFamily="2" charset="-78"/>
              </a:rPr>
              <a:t>space </a:t>
            </a:r>
            <a:r>
              <a:rPr lang="fa-IR" sz="2000">
                <a:latin typeface="Gill Sans MT" panose="020B0502020104020203" pitchFamily="34" charset="0"/>
                <a:ea typeface="Cambria" panose="02040503050406030204" pitchFamily="18" charset="0"/>
                <a:cs typeface="B Nazanin" panose="00000400000000000000" pitchFamily="2" charset="-78"/>
              </a:rPr>
              <a:t> و</a:t>
            </a:r>
            <a:r>
              <a:rPr lang="en-US" sz="2000">
                <a:latin typeface="Gill Sans MT" panose="020B0502020104020203" pitchFamily="34" charset="0"/>
                <a:ea typeface="Cambria" panose="02040503050406030204" pitchFamily="18" charset="0"/>
                <a:cs typeface="B Nazanin" panose="00000400000000000000" pitchFamily="2" charset="-78"/>
              </a:rPr>
              <a:t>staging </a:t>
            </a:r>
            <a:r>
              <a:rPr lang="en-US" sz="2000" dirty="0">
                <a:latin typeface="Gill Sans MT" panose="020B0502020104020203" pitchFamily="34" charset="0"/>
                <a:ea typeface="Cambria" panose="02040503050406030204" pitchFamily="18" charset="0"/>
                <a:cs typeface="B Nazanin" panose="00000400000000000000" pitchFamily="2" charset="-78"/>
              </a:rPr>
              <a:t>snapshot </a:t>
            </a:r>
            <a:r>
              <a:rPr lang="fa-IR" sz="2000" dirty="0">
                <a:latin typeface="Gill Sans MT" panose="020B0502020104020203" pitchFamily="34" charset="0"/>
                <a:ea typeface="Cambria" panose="02040503050406030204" pitchFamily="18" charset="0"/>
                <a:cs typeface="B Nazanin" panose="00000400000000000000" pitchFamily="2" charset="-78"/>
              </a:rPr>
              <a:t> دارای </a:t>
            </a:r>
            <a:r>
              <a:rPr lang="fa-IR" sz="2000">
                <a:latin typeface="Gill Sans MT" panose="020B0502020104020203" pitchFamily="34" charset="0"/>
                <a:ea typeface="Cambria" panose="02040503050406030204" pitchFamily="18" charset="0"/>
                <a:cs typeface="B Nazanin" panose="00000400000000000000" pitchFamily="2" charset="-78"/>
              </a:rPr>
              <a:t>همان تغییرات کامیت </a:t>
            </a:r>
            <a:r>
              <a:rPr lang="en-US" sz="2000">
                <a:latin typeface="Gill Sans MT" panose="020B0502020104020203" pitchFamily="34" charset="0"/>
                <a:ea typeface="Cambria" panose="02040503050406030204" pitchFamily="18" charset="0"/>
                <a:cs typeface="B Nazanin" panose="00000400000000000000" pitchFamily="2" charset="-78"/>
              </a:rPr>
              <a:t>C</a:t>
            </a:r>
            <a:r>
              <a:rPr lang="fa-IR" sz="2000">
                <a:latin typeface="Gill Sans MT" panose="020B0502020104020203" pitchFamily="34" charset="0"/>
                <a:ea typeface="Cambria" panose="02040503050406030204" pitchFamily="18" charset="0"/>
                <a:cs typeface="B Nazanin" panose="00000400000000000000" pitchFamily="2" charset="-78"/>
              </a:rPr>
              <a:t> است.</a:t>
            </a:r>
          </a:p>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endParaRPr lang="fa-IR" sz="2000" dirty="0">
              <a:latin typeface="Gill Sans MT" panose="020B0502020104020203" pitchFamily="34" charset="0"/>
              <a:ea typeface="Cambria" panose="02040503050406030204" pitchFamily="18" charset="0"/>
              <a:cs typeface="B Nazanin" panose="00000400000000000000" pitchFamily="2" charset="-78"/>
            </a:endParaRPr>
          </a:p>
          <a:p>
            <a:pPr algn="r" rtl="1"/>
            <a:r>
              <a:rPr kumimoji="0" lang="fa-IR" sz="2000" i="0" u="none" strike="noStrike" kern="0" cap="none" spc="0" normalizeH="0" baseline="0" noProof="0" dirty="0">
                <a:ln>
                  <a:noFill/>
                </a:ln>
                <a:solidFill>
                  <a:schemeClr val="tx1"/>
                </a:solidFill>
                <a:effectLst/>
                <a:uLnTx/>
                <a:uFillTx/>
                <a:latin typeface="Gill Sans MT" panose="020B0502020104020203" pitchFamily="34" charset="0"/>
                <a:ea typeface="Cambria" panose="02040503050406030204" pitchFamily="18" charset="0"/>
                <a:cs typeface="B Nazanin" panose="00000400000000000000" pitchFamily="2" charset="-78"/>
                <a:sym typeface="Arial"/>
              </a:rPr>
              <a:t>با دستور </a:t>
            </a:r>
            <a:r>
              <a:rPr lang="en-US" sz="2000" dirty="0">
                <a:latin typeface="Gill Sans MT" panose="020B0502020104020203" pitchFamily="34" charset="0"/>
                <a:ea typeface="Cambria" panose="02040503050406030204" pitchFamily="18" charset="0"/>
                <a:cs typeface="B Nazanin" panose="00000400000000000000" pitchFamily="2" charset="-78"/>
              </a:rPr>
              <a:t>git reset --mixed B</a:t>
            </a:r>
            <a:r>
              <a:rPr lang="fa-IR" sz="2000" dirty="0">
                <a:latin typeface="Gill Sans MT" panose="020B0502020104020203" pitchFamily="34" charset="0"/>
                <a:ea typeface="Cambria" panose="02040503050406030204" pitchFamily="18" charset="0"/>
                <a:cs typeface="B Nazanin" panose="00000400000000000000" pitchFamily="2" charset="-78"/>
              </a:rPr>
              <a:t> ،</a:t>
            </a:r>
            <a:r>
              <a:rPr lang="en-US" sz="2000" dirty="0">
                <a:latin typeface="Gill Sans MT" panose="020B0502020104020203" pitchFamily="34" charset="0"/>
                <a:ea typeface="Cambria" panose="02040503050406030204" pitchFamily="18" charset="0"/>
                <a:cs typeface="B Nazanin" panose="00000400000000000000" pitchFamily="2" charset="-78"/>
              </a:rPr>
              <a:t> </a:t>
            </a:r>
            <a:r>
              <a:rPr lang="fa-IR" sz="2000" dirty="0">
                <a:latin typeface="Gill Sans MT" panose="020B0502020104020203" pitchFamily="34" charset="0"/>
                <a:ea typeface="Cambria" panose="02040503050406030204" pitchFamily="18" charset="0"/>
                <a:cs typeface="B Nazanin" panose="00000400000000000000" pitchFamily="2" charset="-78"/>
              </a:rPr>
              <a:t>بازهم </a:t>
            </a:r>
            <a:r>
              <a:rPr lang="en-US" sz="2000">
                <a:latin typeface="Gill Sans MT" panose="020B0502020104020203" pitchFamily="34" charset="0"/>
                <a:ea typeface="Cambria" panose="02040503050406030204" pitchFamily="18" charset="0"/>
                <a:cs typeface="B Nazanin" panose="00000400000000000000" pitchFamily="2" charset="-78"/>
              </a:rPr>
              <a:t>head</a:t>
            </a:r>
            <a:r>
              <a:rPr lang="fa-IR" sz="2000">
                <a:latin typeface="Gill Sans MT" panose="020B0502020104020203" pitchFamily="34" charset="0"/>
                <a:ea typeface="Cambria" panose="02040503050406030204" pitchFamily="18" charset="0"/>
                <a:cs typeface="B Nazanin" panose="00000400000000000000" pitchFamily="2" charset="-78"/>
              </a:rPr>
              <a:t> به کامیت </a:t>
            </a:r>
            <a:r>
              <a:rPr lang="en-US" sz="2000">
                <a:latin typeface="Gill Sans MT" panose="020B0502020104020203" pitchFamily="34" charset="0"/>
                <a:ea typeface="Cambria" panose="02040503050406030204" pitchFamily="18" charset="0"/>
                <a:cs typeface="B Nazanin" panose="00000400000000000000" pitchFamily="2" charset="-78"/>
              </a:rPr>
              <a:t>B</a:t>
            </a:r>
            <a:r>
              <a:rPr lang="fa-IR" sz="2000">
                <a:latin typeface="Gill Sans MT" panose="020B0502020104020203" pitchFamily="34" charset="0"/>
                <a:ea typeface="Cambria" panose="02040503050406030204" pitchFamily="18" charset="0"/>
                <a:cs typeface="B Nazanin" panose="00000400000000000000" pitchFamily="2" charset="-78"/>
              </a:rPr>
              <a:t> اشاره می‌کند اما</a:t>
            </a:r>
            <a:r>
              <a:rPr lang="en-US" sz="2000">
                <a:latin typeface="Gill Sans MT" panose="020B0502020104020203" pitchFamily="34" charset="0"/>
                <a:ea typeface="Cambria" panose="02040503050406030204" pitchFamily="18" charset="0"/>
                <a:cs typeface="B Nazanin" panose="00000400000000000000" pitchFamily="2" charset="-78"/>
              </a:rPr>
              <a:t>staging </a:t>
            </a:r>
            <a:r>
              <a:rPr lang="en-US" sz="2000" dirty="0">
                <a:latin typeface="Gill Sans MT" panose="020B0502020104020203" pitchFamily="34" charset="0"/>
                <a:ea typeface="Cambria" panose="02040503050406030204" pitchFamily="18" charset="0"/>
                <a:cs typeface="B Nazanin" panose="00000400000000000000" pitchFamily="2" charset="-78"/>
              </a:rPr>
              <a:t>snapshot </a:t>
            </a:r>
            <a:r>
              <a:rPr lang="fa-IR" sz="2000" dirty="0">
                <a:latin typeface="Gill Sans MT" panose="020B0502020104020203" pitchFamily="34" charset="0"/>
                <a:ea typeface="Cambria" panose="02040503050406030204" pitchFamily="18" charset="0"/>
                <a:cs typeface="B Nazanin" panose="00000400000000000000" pitchFamily="2" charset="-78"/>
              </a:rPr>
              <a:t> نیز </a:t>
            </a:r>
            <a:r>
              <a:rPr lang="fa-IR" sz="2000">
                <a:latin typeface="Gill Sans MT" panose="020B0502020104020203" pitchFamily="34" charset="0"/>
                <a:ea typeface="Cambria" panose="02040503050406030204" pitchFamily="18" charset="0"/>
                <a:cs typeface="B Nazanin" panose="00000400000000000000" pitchFamily="2" charset="-78"/>
              </a:rPr>
              <a:t>تغییر می‌کند</a:t>
            </a:r>
            <a:r>
              <a:rPr lang="fa-IR" sz="2000" dirty="0">
                <a:latin typeface="Gill Sans MT" panose="020B0502020104020203" pitchFamily="34" charset="0"/>
                <a:ea typeface="Cambria" panose="02040503050406030204" pitchFamily="18" charset="0"/>
                <a:cs typeface="B Nazanin" panose="00000400000000000000" pitchFamily="2" charset="-78"/>
              </a:rPr>
              <a:t>.</a:t>
            </a:r>
          </a:p>
          <a:p>
            <a:pPr algn="r" rtl="1"/>
            <a:endParaRPr kumimoji="0" lang="fa-IR" sz="2000" i="0" u="none" strike="noStrike" kern="0" cap="none" spc="0" normalizeH="0" baseline="0" noProof="0">
              <a:ln>
                <a:noFill/>
              </a:ln>
              <a:solidFill>
                <a:schemeClr val="tx1"/>
              </a:solidFill>
              <a:effectLst/>
              <a:uLnTx/>
              <a:uFillTx/>
              <a:latin typeface="Gill Sans MT" panose="020B0502020104020203" pitchFamily="34" charset="0"/>
              <a:ea typeface="Cambria" panose="02040503050406030204" pitchFamily="18" charset="0"/>
              <a:cs typeface="B Nazanin" panose="00000400000000000000" pitchFamily="2" charset="-78"/>
              <a:sym typeface="Arial"/>
            </a:endParaRPr>
          </a:p>
          <a:p>
            <a:pPr algn="r" rtl="1"/>
            <a:r>
              <a:rPr kumimoji="0" lang="fa-IR" sz="2000" i="0" u="none" strike="noStrike" kern="0" cap="none" spc="0" normalizeH="0" baseline="0" noProof="0">
                <a:ln>
                  <a:noFill/>
                </a:ln>
                <a:solidFill>
                  <a:schemeClr val="tx1"/>
                </a:solidFill>
                <a:effectLst/>
                <a:uLnTx/>
                <a:uFillTx/>
                <a:latin typeface="Gill Sans MT" panose="020B0502020104020203" pitchFamily="34" charset="0"/>
                <a:ea typeface="Cambria" panose="02040503050406030204" pitchFamily="18" charset="0"/>
                <a:cs typeface="B Nazanin" panose="00000400000000000000" pitchFamily="2" charset="-78"/>
                <a:sym typeface="Arial"/>
              </a:rPr>
              <a:t>با </a:t>
            </a:r>
            <a:r>
              <a:rPr kumimoji="0" lang="fa-IR" sz="2000" i="0" u="none" strike="noStrike" kern="0" cap="none" spc="0" normalizeH="0" baseline="0" noProof="0" dirty="0">
                <a:ln>
                  <a:noFill/>
                </a:ln>
                <a:solidFill>
                  <a:schemeClr val="tx1"/>
                </a:solidFill>
                <a:effectLst/>
                <a:uLnTx/>
                <a:uFillTx/>
                <a:latin typeface="Gill Sans MT" panose="020B0502020104020203" pitchFamily="34" charset="0"/>
                <a:ea typeface="Cambria" panose="02040503050406030204" pitchFamily="18" charset="0"/>
                <a:cs typeface="B Nazanin" panose="00000400000000000000" pitchFamily="2" charset="-78"/>
                <a:sym typeface="Arial"/>
              </a:rPr>
              <a:t>دستور </a:t>
            </a:r>
            <a:r>
              <a:rPr lang="en-US" sz="2000" dirty="0">
                <a:latin typeface="Gill Sans MT" panose="020B0502020104020203" pitchFamily="34" charset="0"/>
                <a:ea typeface="Cambria" panose="02040503050406030204" pitchFamily="18" charset="0"/>
                <a:cs typeface="B Nazanin" panose="00000400000000000000" pitchFamily="2" charset="-78"/>
              </a:rPr>
              <a:t>git reset --hard </a:t>
            </a:r>
            <a:r>
              <a:rPr lang="en-US" sz="2000">
                <a:latin typeface="Gill Sans MT" panose="020B0502020104020203" pitchFamily="34" charset="0"/>
                <a:ea typeface="Cambria" panose="02040503050406030204" pitchFamily="18" charset="0"/>
                <a:cs typeface="B Nazanin" panose="00000400000000000000" pitchFamily="2" charset="-78"/>
              </a:rPr>
              <a:t>B</a:t>
            </a:r>
            <a:r>
              <a:rPr lang="fa-IR" sz="2000">
                <a:latin typeface="Gill Sans MT" panose="020B0502020104020203" pitchFamily="34" charset="0"/>
                <a:ea typeface="Cambria" panose="02040503050406030204" pitchFamily="18" charset="0"/>
                <a:cs typeface="B Nazanin" panose="00000400000000000000" pitchFamily="2" charset="-78"/>
              </a:rPr>
              <a:t> ، هم </a:t>
            </a:r>
            <a:r>
              <a:rPr lang="en-US" sz="2000" dirty="0">
                <a:latin typeface="Gill Sans MT" panose="020B0502020104020203" pitchFamily="34" charset="0"/>
                <a:ea typeface="Cambria" panose="02040503050406030204" pitchFamily="18" charset="0"/>
                <a:cs typeface="B Nazanin" panose="00000400000000000000" pitchFamily="2" charset="-78"/>
              </a:rPr>
              <a:t>head </a:t>
            </a:r>
            <a:r>
              <a:rPr lang="fa-IR" sz="2000" dirty="0">
                <a:latin typeface="Gill Sans MT" panose="020B0502020104020203" pitchFamily="34" charset="0"/>
                <a:ea typeface="Cambria" panose="02040503050406030204" pitchFamily="18" charset="0"/>
                <a:cs typeface="B Nazanin" panose="00000400000000000000" pitchFamily="2" charset="-78"/>
              </a:rPr>
              <a:t> </a:t>
            </a:r>
            <a:r>
              <a:rPr lang="fa-IR" sz="2000">
                <a:latin typeface="Gill Sans MT" panose="020B0502020104020203" pitchFamily="34" charset="0"/>
                <a:ea typeface="Cambria" panose="02040503050406030204" pitchFamily="18" charset="0"/>
                <a:cs typeface="B Nazanin" panose="00000400000000000000" pitchFamily="2" charset="-78"/>
              </a:rPr>
              <a:t>به کامیت</a:t>
            </a:r>
            <a:r>
              <a:rPr lang="en-US" sz="2000">
                <a:latin typeface="Gill Sans MT" panose="020B0502020104020203" pitchFamily="34" charset="0"/>
                <a:ea typeface="Cambria" panose="02040503050406030204" pitchFamily="18" charset="0"/>
                <a:cs typeface="B Nazanin" panose="00000400000000000000" pitchFamily="2" charset="-78"/>
              </a:rPr>
              <a:t> B </a:t>
            </a:r>
            <a:r>
              <a:rPr lang="fa-IR" sz="2000">
                <a:latin typeface="Gill Sans MT" panose="020B0502020104020203" pitchFamily="34" charset="0"/>
                <a:ea typeface="Cambria" panose="02040503050406030204" pitchFamily="18" charset="0"/>
                <a:cs typeface="B Nazanin" panose="00000400000000000000" pitchFamily="2" charset="-78"/>
              </a:rPr>
              <a:t>اشاره می‌کند و هم </a:t>
            </a:r>
            <a:r>
              <a:rPr lang="en-US" sz="2000">
                <a:latin typeface="Gill Sans MT" panose="020B0502020104020203" pitchFamily="34" charset="0"/>
                <a:ea typeface="Cambria" panose="02040503050406030204" pitchFamily="18" charset="0"/>
                <a:cs typeface="B Nazanin" panose="00000400000000000000" pitchFamily="2" charset="-78"/>
              </a:rPr>
              <a:t>working space</a:t>
            </a:r>
            <a:r>
              <a:rPr lang="fa-IR" sz="2000">
                <a:latin typeface="Gill Sans MT" panose="020B0502020104020203" pitchFamily="34" charset="0"/>
                <a:ea typeface="Cambria" panose="02040503050406030204" pitchFamily="18" charset="0"/>
                <a:cs typeface="B Nazanin" panose="00000400000000000000" pitchFamily="2" charset="-78"/>
              </a:rPr>
              <a:t> و </a:t>
            </a:r>
            <a:r>
              <a:rPr lang="en-US" sz="2000" dirty="0">
                <a:latin typeface="Gill Sans MT" panose="020B0502020104020203" pitchFamily="34" charset="0"/>
                <a:ea typeface="Cambria" panose="02040503050406030204" pitchFamily="18" charset="0"/>
                <a:cs typeface="B Nazanin" panose="00000400000000000000" pitchFamily="2" charset="-78"/>
              </a:rPr>
              <a:t>staging snapshot</a:t>
            </a:r>
            <a:r>
              <a:rPr lang="fa-IR" sz="2000" dirty="0">
                <a:latin typeface="Gill Sans MT" panose="020B0502020104020203" pitchFamily="34" charset="0"/>
                <a:ea typeface="Cambria" panose="02040503050406030204" pitchFamily="18" charset="0"/>
                <a:cs typeface="B Nazanin" panose="00000400000000000000" pitchFamily="2" charset="-78"/>
              </a:rPr>
              <a:t>.</a:t>
            </a:r>
          </a:p>
          <a:p>
            <a:pPr algn="r" rtl="1"/>
            <a:endParaRPr lang="fa-IR" sz="2000" dirty="0">
              <a:latin typeface="Gill Sans MT" panose="020B0502020104020203" pitchFamily="34" charset="0"/>
              <a:ea typeface="Cambria" panose="02040503050406030204" pitchFamily="18" charset="0"/>
              <a:cs typeface="B Nazanin" panose="00000400000000000000" pitchFamily="2" charset="-78"/>
            </a:endParaRPr>
          </a:p>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endParaRPr kumimoji="0" lang="fa-IR" sz="2000" i="0" u="none" strike="noStrike" kern="0" cap="none" spc="0" normalizeH="0" baseline="0" noProof="0" dirty="0">
              <a:ln>
                <a:noFill/>
              </a:ln>
              <a:solidFill>
                <a:schemeClr val="tx1"/>
              </a:solidFill>
              <a:effectLst/>
              <a:uLnTx/>
              <a:uFillTx/>
              <a:latin typeface="Gill Sans MT" panose="020B0502020104020203" pitchFamily="34" charset="0"/>
              <a:ea typeface="Cambria" panose="02040503050406030204" pitchFamily="18" charset="0"/>
              <a:cs typeface="B Nazanin" panose="00000400000000000000" pitchFamily="2" charset="-78"/>
              <a:sym typeface="Arial"/>
            </a:endParaRPr>
          </a:p>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endParaRPr kumimoji="0" lang="en-US" sz="2000" i="0" u="none" strike="noStrike" kern="0" cap="none" spc="0" normalizeH="0" baseline="0" noProof="0" dirty="0">
              <a:ln>
                <a:noFill/>
              </a:ln>
              <a:solidFill>
                <a:schemeClr val="tx1"/>
              </a:solidFill>
              <a:effectLst/>
              <a:uLnTx/>
              <a:uFillTx/>
              <a:latin typeface="Gill Sans MT" panose="020B0502020104020203" pitchFamily="34" charset="0"/>
              <a:ea typeface="Cambria" panose="02040503050406030204" pitchFamily="18" charset="0"/>
              <a:cs typeface="B Nazanin" panose="00000400000000000000" pitchFamily="2" charset="-78"/>
              <a:sym typeface="Arial"/>
            </a:endParaRPr>
          </a:p>
        </p:txBody>
      </p:sp>
    </p:spTree>
    <p:extLst>
      <p:ext uri="{BB962C8B-B14F-4D97-AF65-F5344CB8AC3E}">
        <p14:creationId xmlns:p14="http://schemas.microsoft.com/office/powerpoint/2010/main" val="4066184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908A2618-072B-F98A-EE6E-BC533E54022B}"/>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10DD7217-37DF-94FD-A22A-018B05B993B3}"/>
              </a:ext>
            </a:extLst>
          </p:cNvPr>
          <p:cNvSpPr txBox="1">
            <a:spLocks noGrp="1"/>
          </p:cNvSpPr>
          <p:nvPr>
            <p:ph type="title"/>
          </p:nvPr>
        </p:nvSpPr>
        <p:spPr>
          <a:xfrm>
            <a:off x="720001" y="222199"/>
            <a:ext cx="7704000" cy="579387"/>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sz="2800" dirty="0">
                <a:solidFill>
                  <a:srgbClr val="C39113"/>
                </a:solidFill>
                <a:cs typeface="B Roya" panose="00000400000000000000" pitchFamily="2" charset="-78"/>
              </a:rPr>
              <a:t>دستورات تکمیلی در </a:t>
            </a:r>
            <a:r>
              <a:rPr lang="fa-IR" sz="2800" dirty="0" err="1">
                <a:solidFill>
                  <a:srgbClr val="C39113"/>
                </a:solidFill>
                <a:cs typeface="B Roya" panose="00000400000000000000" pitchFamily="2" charset="-78"/>
              </a:rPr>
              <a:t>گیت</a:t>
            </a:r>
            <a:endParaRPr sz="2800"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A64D0344-91ED-0ADB-6C6F-333A50567366}"/>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4649F3FB-A132-87C1-BEF4-A025D284082E}"/>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DA5B8E33-AC37-C602-5832-6FEE47FEB872}"/>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B25AF0B2-3503-7AE1-1ECF-50B533D8B040}"/>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874D839C-1C80-16B8-AB9F-2B955D7C26B7}"/>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8A3C4053-379F-0D65-8F86-24E34CE208D2}"/>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EC234AC5-CA96-7928-8BA1-AE5FFF63DA41}"/>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D62698C8-DE65-A41A-A6DA-2779ACFCA37A}"/>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2" name="TextBox 1">
            <a:extLst>
              <a:ext uri="{FF2B5EF4-FFF2-40B4-BE49-F238E27FC236}">
                <a16:creationId xmlns:a16="http://schemas.microsoft.com/office/drawing/2014/main" id="{97726FA3-DD4F-633E-89B4-F6E0F7F6EE36}"/>
              </a:ext>
            </a:extLst>
          </p:cNvPr>
          <p:cNvSpPr txBox="1"/>
          <p:nvPr/>
        </p:nvSpPr>
        <p:spPr>
          <a:xfrm>
            <a:off x="720000" y="1086594"/>
            <a:ext cx="7704000" cy="1015663"/>
          </a:xfrm>
          <a:prstGeom prst="rect">
            <a:avLst/>
          </a:prstGeom>
          <a:noFill/>
        </p:spPr>
        <p:txBody>
          <a:bodyPr wrap="square" rtlCol="0">
            <a:spAutoFit/>
          </a:bodyPr>
          <a:lstStyle/>
          <a:p>
            <a:pPr algn="r" rtl="1"/>
            <a:r>
              <a:rPr lang="fa-IR" sz="2000" b="1" dirty="0">
                <a:solidFill>
                  <a:srgbClr val="C39113"/>
                </a:solidFill>
                <a:latin typeface="Cambria" panose="02040503050406030204" pitchFamily="18" charset="0"/>
                <a:ea typeface="Cambria" panose="02040503050406030204" pitchFamily="18" charset="0"/>
                <a:cs typeface="B Roya" panose="00000400000000000000" pitchFamily="2" charset="-78"/>
              </a:rPr>
              <a:t>دستور </a:t>
            </a:r>
            <a:r>
              <a:rPr lang="en-US" sz="2000" b="1" dirty="0">
                <a:solidFill>
                  <a:srgbClr val="C39113"/>
                </a:solidFill>
                <a:latin typeface="Cambria" panose="02040503050406030204" pitchFamily="18" charset="0"/>
                <a:ea typeface="Cambria" panose="02040503050406030204" pitchFamily="18" charset="0"/>
                <a:cs typeface="B Roya" panose="00000400000000000000" pitchFamily="2" charset="-78"/>
              </a:rPr>
              <a:t>:</a:t>
            </a:r>
            <a:r>
              <a:rPr lang="en-US" sz="2000" b="1" dirty="0">
                <a:solidFill>
                  <a:srgbClr val="C39113"/>
                </a:solidFill>
                <a:latin typeface="Gill Sans MT" panose="020B0502020104020203" pitchFamily="34" charset="0"/>
                <a:ea typeface="Cambria" panose="02040503050406030204" pitchFamily="18" charset="0"/>
                <a:cs typeface="B Roya" panose="00000400000000000000" pitchFamily="2" charset="-78"/>
              </a:rPr>
              <a:t>clone</a:t>
            </a:r>
          </a:p>
          <a:p>
            <a:pPr algn="r" rtl="1"/>
            <a:r>
              <a:rPr lang="fa-IR" sz="2000">
                <a:solidFill>
                  <a:schemeClr val="tx1"/>
                </a:solidFill>
                <a:latin typeface="Cambria" panose="02040503050406030204" pitchFamily="18" charset="0"/>
                <a:ea typeface="Cambria" panose="02040503050406030204" pitchFamily="18" charset="0"/>
                <a:cs typeface="B Nazanin" panose="00000400000000000000" pitchFamily="2" charset="-78"/>
              </a:rPr>
              <a:t>داشتن بروزترین </a:t>
            </a:r>
            <a:r>
              <a:rPr lang="fa-IR" sz="2000" dirty="0">
                <a:solidFill>
                  <a:schemeClr val="tx1"/>
                </a:solidFill>
                <a:latin typeface="Cambria" panose="02040503050406030204" pitchFamily="18" charset="0"/>
                <a:ea typeface="Cambria" panose="02040503050406030204" pitchFamily="18" charset="0"/>
                <a:cs typeface="B Nazanin" panose="00000400000000000000" pitchFamily="2" charset="-78"/>
              </a:rPr>
              <a:t>نسخه از مخزن شخص دیگری </a:t>
            </a:r>
            <a:r>
              <a:rPr lang="fa-IR" sz="2000">
                <a:solidFill>
                  <a:schemeClr val="tx1"/>
                </a:solidFill>
                <a:latin typeface="Cambria" panose="02040503050406030204" pitchFamily="18" charset="0"/>
                <a:ea typeface="Cambria" panose="02040503050406030204" pitchFamily="18" charset="0"/>
                <a:cs typeface="B Nazanin" panose="00000400000000000000" pitchFamily="2" charset="-78"/>
              </a:rPr>
              <a:t>با تمامی</a:t>
            </a:r>
            <a:r>
              <a:rPr lang="en-GB" sz="2000">
                <a:solidFill>
                  <a:schemeClr val="tx1"/>
                </a:solidFill>
                <a:latin typeface="Cambria" panose="02040503050406030204" pitchFamily="18" charset="0"/>
                <a:ea typeface="Cambria" panose="02040503050406030204" pitchFamily="18" charset="0"/>
                <a:cs typeface="B Nazanin" panose="00000400000000000000" pitchFamily="2" charset="-78"/>
              </a:rPr>
              <a:t>‌ commit</a:t>
            </a:r>
            <a:r>
              <a:rPr lang="fa-IR" sz="2000">
                <a:solidFill>
                  <a:schemeClr val="tx1"/>
                </a:solidFill>
                <a:latin typeface="Cambria" panose="02040503050406030204" pitchFamily="18" charset="0"/>
                <a:ea typeface="Cambria" panose="02040503050406030204" pitchFamily="18" charset="0"/>
                <a:cs typeface="B Nazanin" panose="00000400000000000000" pitchFamily="2" charset="-78"/>
              </a:rPr>
              <a:t>‌ها </a:t>
            </a:r>
            <a:r>
              <a:rPr lang="fa-IR" sz="2000" dirty="0">
                <a:solidFill>
                  <a:schemeClr val="tx1"/>
                </a:solidFill>
                <a:latin typeface="Cambria" panose="02040503050406030204" pitchFamily="18" charset="0"/>
                <a:ea typeface="Cambria" panose="02040503050406030204" pitchFamily="18" charset="0"/>
                <a:cs typeface="B Nazanin" panose="00000400000000000000" pitchFamily="2" charset="-78"/>
              </a:rPr>
              <a:t>و تغییرات آن در دایرکتوری مد </a:t>
            </a:r>
            <a:r>
              <a:rPr lang="fa-IR" sz="2000">
                <a:solidFill>
                  <a:schemeClr val="tx1"/>
                </a:solidFill>
                <a:latin typeface="Cambria" panose="02040503050406030204" pitchFamily="18" charset="0"/>
                <a:ea typeface="Cambria" panose="02040503050406030204" pitchFamily="18" charset="0"/>
                <a:cs typeface="B Nazanin" panose="00000400000000000000" pitchFamily="2" charset="-78"/>
              </a:rPr>
              <a:t>نظر خودمان. </a:t>
            </a:r>
            <a:endParaRPr lang="en-US" sz="2000" dirty="0">
              <a:solidFill>
                <a:schemeClr val="tx1"/>
              </a:solidFill>
              <a:latin typeface="Cambria" panose="02040503050406030204" pitchFamily="18" charset="0"/>
              <a:ea typeface="Cambria" panose="02040503050406030204" pitchFamily="18" charset="0"/>
              <a:cs typeface="B Nazanin" panose="00000400000000000000" pitchFamily="2" charset="-78"/>
            </a:endParaRPr>
          </a:p>
        </p:txBody>
      </p:sp>
      <p:pic>
        <p:nvPicPr>
          <p:cNvPr id="4" name="Picture 3">
            <a:extLst>
              <a:ext uri="{FF2B5EF4-FFF2-40B4-BE49-F238E27FC236}">
                <a16:creationId xmlns:a16="http://schemas.microsoft.com/office/drawing/2014/main" id="{BE6CBE0D-D8B7-F7E6-F760-E3D341E17FF1}"/>
              </a:ext>
            </a:extLst>
          </p:cNvPr>
          <p:cNvPicPr>
            <a:picLocks noChangeAspect="1"/>
          </p:cNvPicPr>
          <p:nvPr/>
        </p:nvPicPr>
        <p:blipFill>
          <a:blip r:embed="rId3"/>
          <a:stretch>
            <a:fillRect/>
          </a:stretch>
        </p:blipFill>
        <p:spPr>
          <a:xfrm>
            <a:off x="2959953" y="2199421"/>
            <a:ext cx="3444894" cy="1616790"/>
          </a:xfrm>
          <a:prstGeom prst="rect">
            <a:avLst/>
          </a:prstGeom>
        </p:spPr>
      </p:pic>
    </p:spTree>
    <p:extLst>
      <p:ext uri="{BB962C8B-B14F-4D97-AF65-F5344CB8AC3E}">
        <p14:creationId xmlns:p14="http://schemas.microsoft.com/office/powerpoint/2010/main" val="953834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9186A186-4B21-1607-7396-81A6342031EE}"/>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5A60393B-85F0-6D7F-36EF-4C8577540CB1}"/>
              </a:ext>
            </a:extLst>
          </p:cNvPr>
          <p:cNvSpPr txBox="1">
            <a:spLocks noGrp="1"/>
          </p:cNvSpPr>
          <p:nvPr>
            <p:ph type="title"/>
          </p:nvPr>
        </p:nvSpPr>
        <p:spPr>
          <a:xfrm>
            <a:off x="719999" y="215621"/>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en-US" sz="2800" dirty="0">
                <a:solidFill>
                  <a:srgbClr val="C39113"/>
                </a:solidFill>
                <a:latin typeface="Gill Sans MT" panose="020B0502020104020203" pitchFamily="34" charset="0"/>
              </a:rPr>
              <a:t>Collaboration</a:t>
            </a:r>
            <a:endParaRPr sz="2800" dirty="0">
              <a:solidFill>
                <a:srgbClr val="C39113"/>
              </a:solidFill>
              <a:latin typeface="Gill Sans MT" panose="020B0502020104020203" pitchFamily="34" charset="0"/>
            </a:endParaRPr>
          </a:p>
        </p:txBody>
      </p:sp>
      <p:grpSp>
        <p:nvGrpSpPr>
          <p:cNvPr id="1534" name="Google Shape;1534;p39">
            <a:extLst>
              <a:ext uri="{FF2B5EF4-FFF2-40B4-BE49-F238E27FC236}">
                <a16:creationId xmlns:a16="http://schemas.microsoft.com/office/drawing/2014/main" id="{7FA3F3DE-7DCF-9704-F60B-44BAD8022F90}"/>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BBA192C8-05A3-4559-8FC8-BD49E6C03B14}"/>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8ADA3A56-9778-F447-63E2-BC7058638D5C}"/>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FE817B0F-FEC2-72F7-C78F-B62FF527EB76}"/>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4CCDB780-6645-3FCA-A0A0-9FF32B55D1EB}"/>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E03743C1-87C2-6FCF-B8BA-6AE8466CCBC5}"/>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8FF03FC4-6D86-AD15-DF1B-5E1ECBC1DD08}"/>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ABDBB77F-2B5C-6B38-E860-E84A121D3818}"/>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2" name="TextBox 1">
            <a:extLst>
              <a:ext uri="{FF2B5EF4-FFF2-40B4-BE49-F238E27FC236}">
                <a16:creationId xmlns:a16="http://schemas.microsoft.com/office/drawing/2014/main" id="{58B02FE1-BD78-CD2C-8577-CF7EB32D8D82}"/>
              </a:ext>
            </a:extLst>
          </p:cNvPr>
          <p:cNvSpPr txBox="1"/>
          <p:nvPr/>
        </p:nvSpPr>
        <p:spPr>
          <a:xfrm>
            <a:off x="773693" y="1084774"/>
            <a:ext cx="7704000" cy="400110"/>
          </a:xfrm>
          <a:prstGeom prst="rect">
            <a:avLst/>
          </a:prstGeom>
          <a:noFill/>
        </p:spPr>
        <p:txBody>
          <a:bodyPr wrap="square" rtlCol="0">
            <a:spAutoFit/>
          </a:bodyPr>
          <a:lstStyle/>
          <a:p>
            <a:pPr algn="r" rtl="1"/>
            <a:r>
              <a:rPr lang="fa-IR" sz="2000" dirty="0">
                <a:latin typeface="Cambria" panose="02040503050406030204" pitchFamily="18" charset="0"/>
                <a:ea typeface="Cambria" panose="02040503050406030204" pitchFamily="18" charset="0"/>
                <a:cs typeface="B Nazanin" panose="00000400000000000000" pitchFamily="2" charset="-78"/>
              </a:rPr>
              <a:t>به هدف کار مشترک روی یک پروژه و دسترسی دادن به افراد دیگر برای ایجاد تغییرات روی پروژه</a:t>
            </a:r>
            <a:endParaRPr lang="en-US" sz="2000" dirty="0">
              <a:latin typeface="Cambria" panose="02040503050406030204" pitchFamily="18" charset="0"/>
              <a:ea typeface="Cambria" panose="02040503050406030204" pitchFamily="18" charset="0"/>
              <a:cs typeface="B Nazanin" panose="00000400000000000000" pitchFamily="2" charset="-78"/>
            </a:endParaRPr>
          </a:p>
        </p:txBody>
      </p:sp>
      <p:pic>
        <p:nvPicPr>
          <p:cNvPr id="3074" name="Picture 2" descr="GitHub: The Hub of Collaboration - DEV Community">
            <a:extLst>
              <a:ext uri="{FF2B5EF4-FFF2-40B4-BE49-F238E27FC236}">
                <a16:creationId xmlns:a16="http://schemas.microsoft.com/office/drawing/2014/main" id="{2C6F67C0-07E7-B192-287C-57A0B0C1DF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358" y="1781337"/>
            <a:ext cx="4033283" cy="2268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497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23A487F2-D02D-13F2-E299-DF1A8A0E521A}"/>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7BDED789-41E2-6CAE-672D-F7C87DFDD726}"/>
              </a:ext>
            </a:extLst>
          </p:cNvPr>
          <p:cNvSpPr txBox="1">
            <a:spLocks noGrp="1"/>
          </p:cNvSpPr>
          <p:nvPr>
            <p:ph type="title"/>
          </p:nvPr>
        </p:nvSpPr>
        <p:spPr>
          <a:xfrm>
            <a:off x="720000" y="224930"/>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en-US" sz="2800" dirty="0">
                <a:solidFill>
                  <a:srgbClr val="C39113"/>
                </a:solidFill>
                <a:latin typeface="Gill Sans MT" panose="020B0502020104020203" pitchFamily="34" charset="0"/>
              </a:rPr>
              <a:t>Collaboration</a:t>
            </a:r>
            <a:endParaRPr sz="2800" dirty="0">
              <a:solidFill>
                <a:srgbClr val="C39113"/>
              </a:solidFill>
              <a:latin typeface="Gill Sans MT" panose="020B0502020104020203" pitchFamily="34" charset="0"/>
            </a:endParaRPr>
          </a:p>
        </p:txBody>
      </p:sp>
      <p:grpSp>
        <p:nvGrpSpPr>
          <p:cNvPr id="1534" name="Google Shape;1534;p39">
            <a:extLst>
              <a:ext uri="{FF2B5EF4-FFF2-40B4-BE49-F238E27FC236}">
                <a16:creationId xmlns:a16="http://schemas.microsoft.com/office/drawing/2014/main" id="{B3A66919-C33E-6F5B-EBD5-619DCF62AB98}"/>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02E53098-73F4-46F0-2275-D4145C4F5785}"/>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F223C08B-B191-985B-EE65-9CEF23861803}"/>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A0292E4D-AD2E-7FB7-8D3B-975A96EE6ACE}"/>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2C612774-5C02-25DD-CB40-93645DD4E301}"/>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FC01C90D-951E-986A-A53E-DF423B0C6695}"/>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F74E35EA-7D96-F190-CB32-9A5D3D5754DE}"/>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01DBF358-7862-31BA-1FB6-388EAFF79C74}"/>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2" name="TextBox 1">
            <a:extLst>
              <a:ext uri="{FF2B5EF4-FFF2-40B4-BE49-F238E27FC236}">
                <a16:creationId xmlns:a16="http://schemas.microsoft.com/office/drawing/2014/main" id="{A16E1D89-DB89-A3CE-27CD-048CA9A56F89}"/>
              </a:ext>
            </a:extLst>
          </p:cNvPr>
          <p:cNvSpPr txBox="1"/>
          <p:nvPr/>
        </p:nvSpPr>
        <p:spPr>
          <a:xfrm>
            <a:off x="773693" y="1070344"/>
            <a:ext cx="7704000" cy="400110"/>
          </a:xfrm>
          <a:prstGeom prst="rect">
            <a:avLst/>
          </a:prstGeom>
          <a:noFill/>
        </p:spPr>
        <p:txBody>
          <a:bodyPr wrap="square" rtlCol="0">
            <a:spAutoFit/>
          </a:bodyPr>
          <a:lstStyle/>
          <a:p>
            <a:pPr algn="r" rtl="1"/>
            <a:endParaRPr lang="en-US" sz="2000" dirty="0">
              <a:latin typeface="Cambria" panose="02040503050406030204" pitchFamily="18" charset="0"/>
              <a:ea typeface="Cambria" panose="02040503050406030204" pitchFamily="18" charset="0"/>
              <a:cs typeface="B Nazanin" panose="00000400000000000000" pitchFamily="2" charset="-78"/>
            </a:endParaRPr>
          </a:p>
        </p:txBody>
      </p:sp>
      <p:sp>
        <p:nvSpPr>
          <p:cNvPr id="4" name="TextBox 3">
            <a:extLst>
              <a:ext uri="{FF2B5EF4-FFF2-40B4-BE49-F238E27FC236}">
                <a16:creationId xmlns:a16="http://schemas.microsoft.com/office/drawing/2014/main" id="{9F7A8843-D082-02A5-697B-BD4C2E710AAB}"/>
              </a:ext>
            </a:extLst>
          </p:cNvPr>
          <p:cNvSpPr txBox="1"/>
          <p:nvPr/>
        </p:nvSpPr>
        <p:spPr>
          <a:xfrm>
            <a:off x="700049" y="1084774"/>
            <a:ext cx="7723951" cy="1900520"/>
          </a:xfrm>
          <a:prstGeom prst="rect">
            <a:avLst/>
          </a:prstGeom>
          <a:noFill/>
        </p:spPr>
        <p:txBody>
          <a:bodyPr wrap="square">
            <a:spAutoFit/>
          </a:bodyPr>
          <a:lstStyle/>
          <a:p>
            <a:pPr algn="r" rtl="1">
              <a:lnSpc>
                <a:spcPct val="150000"/>
              </a:lnSpc>
            </a:pPr>
            <a:r>
              <a:rPr lang="fa-IR" sz="2000" dirty="0">
                <a:latin typeface="Cambria" panose="02040503050406030204" pitchFamily="18" charset="0"/>
                <a:ea typeface="Cambria" panose="02040503050406030204" pitchFamily="18" charset="0"/>
                <a:cs typeface="B Nazanin" panose="00000400000000000000" pitchFamily="2" charset="-78"/>
              </a:rPr>
              <a:t>فرض </a:t>
            </a:r>
            <a:r>
              <a:rPr lang="fa-IR" sz="2000">
                <a:latin typeface="Cambria" panose="02040503050406030204" pitchFamily="18" charset="0"/>
                <a:ea typeface="Cambria" panose="02040503050406030204" pitchFamily="18" charset="0"/>
                <a:cs typeface="B Nazanin" panose="00000400000000000000" pitchFamily="2" charset="-78"/>
              </a:rPr>
              <a:t>کنید می‌خواهیم </a:t>
            </a:r>
            <a:r>
              <a:rPr lang="fa-IR" sz="2000" dirty="0">
                <a:latin typeface="Cambria" panose="02040503050406030204" pitchFamily="18" charset="0"/>
                <a:ea typeface="Cambria" panose="02040503050406030204" pitchFamily="18" charset="0"/>
                <a:cs typeface="B Nazanin" panose="00000400000000000000" pitchFamily="2" charset="-78"/>
              </a:rPr>
              <a:t>با نفر دیگری بر روی یک پروژه به صورت مشترک کار کنیم. برای این منظور یک نفر باید مخزن شخصی بسازد و فرد دیگر، این مخزن را کلون کند و همچنین برای اینکه فرد </a:t>
            </a:r>
            <a:r>
              <a:rPr lang="fa-IR" sz="2000">
                <a:latin typeface="Cambria" panose="02040503050406030204" pitchFamily="18" charset="0"/>
                <a:ea typeface="Cambria" panose="02040503050406030204" pitchFamily="18" charset="0"/>
                <a:cs typeface="B Nazanin" panose="00000400000000000000" pitchFamily="2" charset="-78"/>
              </a:rPr>
              <a:t>دیگر اجاز‌ه‌ی </a:t>
            </a:r>
            <a:r>
              <a:rPr lang="fa-IR" sz="2000" dirty="0">
                <a:latin typeface="Cambria" panose="02040503050406030204" pitchFamily="18" charset="0"/>
                <a:ea typeface="Cambria" panose="02040503050406030204" pitchFamily="18" charset="0"/>
                <a:cs typeface="B Nazanin" panose="00000400000000000000" pitchFamily="2" charset="-78"/>
              </a:rPr>
              <a:t>اعمال تغییرات بر روی پروژه را داشته باشد، </a:t>
            </a:r>
            <a:r>
              <a:rPr lang="fa-IR" sz="2000">
                <a:latin typeface="Cambria" panose="02040503050406030204" pitchFamily="18" charset="0"/>
                <a:ea typeface="Cambria" panose="02040503050406030204" pitchFamily="18" charset="0"/>
                <a:cs typeface="B Nazanin" panose="00000400000000000000" pitchFamily="2" charset="-78"/>
              </a:rPr>
              <a:t>فرد سازنده‌ی </a:t>
            </a:r>
            <a:r>
              <a:rPr lang="fa-IR" sz="2000" dirty="0">
                <a:latin typeface="Cambria" panose="02040503050406030204" pitchFamily="18" charset="0"/>
                <a:ea typeface="Cambria" panose="02040503050406030204" pitchFamily="18" charset="0"/>
                <a:cs typeface="B Nazanin" panose="00000400000000000000" pitchFamily="2" charset="-78"/>
              </a:rPr>
              <a:t>مخزن باید به او اجازه دسترسی بدهد. در غیر </a:t>
            </a:r>
            <a:r>
              <a:rPr lang="fa-IR" sz="2000">
                <a:latin typeface="Cambria" panose="02040503050406030204" pitchFamily="18" charset="0"/>
                <a:ea typeface="Cambria" panose="02040503050406030204" pitchFamily="18" charset="0"/>
                <a:cs typeface="B Nazanin" panose="00000400000000000000" pitchFamily="2" charset="-78"/>
              </a:rPr>
              <a:t>این صورت</a:t>
            </a:r>
            <a:r>
              <a:rPr lang="en-GB" sz="2000">
                <a:latin typeface="Cambria" panose="02040503050406030204" pitchFamily="18" charset="0"/>
                <a:ea typeface="Cambria" panose="02040503050406030204" pitchFamily="18" charset="0"/>
                <a:cs typeface="B Nazanin" panose="00000400000000000000" pitchFamily="2" charset="-78"/>
              </a:rPr>
              <a:t>‌commit</a:t>
            </a:r>
            <a:r>
              <a:rPr lang="ar-SA" sz="2000">
                <a:latin typeface="Cambria" panose="02040503050406030204" pitchFamily="18" charset="0"/>
                <a:ea typeface="Cambria" panose="02040503050406030204" pitchFamily="18" charset="0"/>
                <a:cs typeface="B Nazanin" panose="00000400000000000000" pitchFamily="2" charset="-78"/>
              </a:rPr>
              <a:t>‌ها</a:t>
            </a:r>
            <a:r>
              <a:rPr lang="fa-IR" sz="2000">
                <a:latin typeface="Cambria" panose="02040503050406030204" pitchFamily="18" charset="0"/>
                <a:ea typeface="Cambria" panose="02040503050406030204" pitchFamily="18" charset="0"/>
                <a:cs typeface="B Nazanin" panose="00000400000000000000" pitchFamily="2" charset="-78"/>
              </a:rPr>
              <a:t>ی او</a:t>
            </a:r>
            <a:r>
              <a:rPr lang="en-US" sz="2000">
                <a:latin typeface="Gill Sans MT" panose="020B0502020104020203" pitchFamily="34" charset="0"/>
                <a:ea typeface="Cambria" panose="02040503050406030204" pitchFamily="18" charset="0"/>
                <a:cs typeface="B Nazanin" panose="00000400000000000000" pitchFamily="2" charset="-78"/>
              </a:rPr>
              <a:t>push</a:t>
            </a:r>
            <a:r>
              <a:rPr lang="en-US" sz="2000">
                <a:latin typeface="Cambria" panose="02040503050406030204" pitchFamily="18" charset="0"/>
                <a:ea typeface="Cambria" panose="02040503050406030204" pitchFamily="18" charset="0"/>
                <a:cs typeface="B Nazanin" panose="00000400000000000000" pitchFamily="2" charset="-78"/>
              </a:rPr>
              <a:t> </a:t>
            </a:r>
            <a:r>
              <a:rPr lang="fa-IR" sz="2000">
                <a:latin typeface="Cambria" panose="02040503050406030204" pitchFamily="18" charset="0"/>
                <a:ea typeface="Cambria" panose="02040503050406030204" pitchFamily="18" charset="0"/>
                <a:cs typeface="B Nazanin" panose="00000400000000000000" pitchFamily="2" charset="-78"/>
              </a:rPr>
              <a:t> نخواهند </a:t>
            </a:r>
            <a:r>
              <a:rPr lang="fa-IR" sz="2000" dirty="0">
                <a:latin typeface="Cambria" panose="02040503050406030204" pitchFamily="18" charset="0"/>
                <a:ea typeface="Cambria" panose="02040503050406030204" pitchFamily="18" charset="0"/>
                <a:cs typeface="B Nazanin" panose="00000400000000000000" pitchFamily="2" charset="-78"/>
              </a:rPr>
              <a:t>شد.</a:t>
            </a:r>
            <a:endParaRPr lang="en-US" sz="2000" dirty="0">
              <a:latin typeface="Cambria" panose="02040503050406030204" pitchFamily="18" charset="0"/>
              <a:ea typeface="Cambria" panose="02040503050406030204" pitchFamily="18" charset="0"/>
              <a:cs typeface="B Nazanin" panose="00000400000000000000" pitchFamily="2" charset="-78"/>
            </a:endParaRPr>
          </a:p>
        </p:txBody>
      </p:sp>
    </p:spTree>
    <p:extLst>
      <p:ext uri="{BB962C8B-B14F-4D97-AF65-F5344CB8AC3E}">
        <p14:creationId xmlns:p14="http://schemas.microsoft.com/office/powerpoint/2010/main" val="2678944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49">
          <a:extLst>
            <a:ext uri="{FF2B5EF4-FFF2-40B4-BE49-F238E27FC236}">
              <a16:creationId xmlns:a16="http://schemas.microsoft.com/office/drawing/2014/main" id="{FF81292B-BFF9-A147-19FD-CD3F2BC32A9A}"/>
            </a:ext>
          </a:extLst>
        </p:cNvPr>
        <p:cNvGrpSpPr/>
        <p:nvPr/>
      </p:nvGrpSpPr>
      <p:grpSpPr>
        <a:xfrm>
          <a:off x="0" y="0"/>
          <a:ext cx="0" cy="0"/>
          <a:chOff x="0" y="0"/>
          <a:chExt cx="0" cy="0"/>
        </a:xfrm>
      </p:grpSpPr>
      <p:sp>
        <p:nvSpPr>
          <p:cNvPr id="1950" name="Google Shape;1950;p49">
            <a:extLst>
              <a:ext uri="{FF2B5EF4-FFF2-40B4-BE49-F238E27FC236}">
                <a16:creationId xmlns:a16="http://schemas.microsoft.com/office/drawing/2014/main" id="{4C82E1E0-DBF5-4266-C4E3-D4B24796812D}"/>
              </a:ext>
            </a:extLst>
          </p:cNvPr>
          <p:cNvSpPr txBox="1">
            <a:spLocks noGrp="1"/>
          </p:cNvSpPr>
          <p:nvPr>
            <p:ph type="title"/>
          </p:nvPr>
        </p:nvSpPr>
        <p:spPr>
          <a:xfrm>
            <a:off x="733479" y="2282634"/>
            <a:ext cx="7297500" cy="910200"/>
          </a:xfrm>
          <a:prstGeom prst="rect">
            <a:avLst/>
          </a:prstGeom>
        </p:spPr>
        <p:txBody>
          <a:bodyPr spcFirstLastPara="1" wrap="square" lIns="91425" tIns="91425" rIns="91425" bIns="91425" anchor="ctr" anchorCtr="0">
            <a:noAutofit/>
          </a:bodyPr>
          <a:lstStyle/>
          <a:p>
            <a:pPr marL="0" lvl="0" indent="0" rtl="1">
              <a:spcBef>
                <a:spcPts val="0"/>
              </a:spcBef>
              <a:spcAft>
                <a:spcPts val="0"/>
              </a:spcAft>
              <a:buNone/>
            </a:pPr>
            <a:r>
              <a:rPr lang="en-US" sz="4000">
                <a:solidFill>
                  <a:srgbClr val="C39113"/>
                </a:solidFill>
              </a:rPr>
              <a:t>OOP Basics</a:t>
            </a:r>
            <a:endParaRPr sz="4000" dirty="0">
              <a:solidFill>
                <a:srgbClr val="C39113"/>
              </a:solidFill>
            </a:endParaRPr>
          </a:p>
        </p:txBody>
      </p:sp>
      <p:grpSp>
        <p:nvGrpSpPr>
          <p:cNvPr id="1951" name="Google Shape;1951;p49">
            <a:extLst>
              <a:ext uri="{FF2B5EF4-FFF2-40B4-BE49-F238E27FC236}">
                <a16:creationId xmlns:a16="http://schemas.microsoft.com/office/drawing/2014/main" id="{F4B630CC-4E2C-58AA-0928-C74178E0AFB3}"/>
              </a:ext>
            </a:extLst>
          </p:cNvPr>
          <p:cNvGrpSpPr/>
          <p:nvPr/>
        </p:nvGrpSpPr>
        <p:grpSpPr>
          <a:xfrm>
            <a:off x="-1238838" y="-2814271"/>
            <a:ext cx="6191222" cy="6569036"/>
            <a:chOff x="-1238838" y="-2814271"/>
            <a:chExt cx="6191222" cy="6569036"/>
          </a:xfrm>
        </p:grpSpPr>
        <p:pic>
          <p:nvPicPr>
            <p:cNvPr id="1952" name="Google Shape;1952;p49">
              <a:extLst>
                <a:ext uri="{FF2B5EF4-FFF2-40B4-BE49-F238E27FC236}">
                  <a16:creationId xmlns:a16="http://schemas.microsoft.com/office/drawing/2014/main" id="{427C63F7-CF35-4300-4101-36AA2E8D0487}"/>
                </a:ext>
              </a:extLst>
            </p:cNvPr>
            <p:cNvPicPr preferRelativeResize="0"/>
            <p:nvPr/>
          </p:nvPicPr>
          <p:blipFill rotWithShape="1">
            <a:blip r:embed="rId3">
              <a:alphaModFix/>
            </a:blip>
            <a:srcRect l="16960" t="24718" r="7121" b="26177"/>
            <a:stretch/>
          </p:blipFill>
          <p:spPr>
            <a:xfrm flipH="1">
              <a:off x="-860279" y="-1155525"/>
              <a:ext cx="3615750" cy="2759625"/>
            </a:xfrm>
            <a:prstGeom prst="rect">
              <a:avLst/>
            </a:prstGeom>
            <a:noFill/>
            <a:ln>
              <a:noFill/>
            </a:ln>
          </p:spPr>
        </p:pic>
        <p:grpSp>
          <p:nvGrpSpPr>
            <p:cNvPr id="1953" name="Google Shape;1953;p49">
              <a:extLst>
                <a:ext uri="{FF2B5EF4-FFF2-40B4-BE49-F238E27FC236}">
                  <a16:creationId xmlns:a16="http://schemas.microsoft.com/office/drawing/2014/main" id="{C2C12CBD-7514-CC36-05A1-BF52A385939C}"/>
                </a:ext>
              </a:extLst>
            </p:cNvPr>
            <p:cNvGrpSpPr/>
            <p:nvPr/>
          </p:nvGrpSpPr>
          <p:grpSpPr>
            <a:xfrm>
              <a:off x="-1238838" y="-2814271"/>
              <a:ext cx="6191222" cy="6569036"/>
              <a:chOff x="-1238838" y="-2814271"/>
              <a:chExt cx="6191222" cy="6569036"/>
            </a:xfrm>
          </p:grpSpPr>
          <p:sp>
            <p:nvSpPr>
              <p:cNvPr id="1954" name="Google Shape;1954;p49">
                <a:extLst>
                  <a:ext uri="{FF2B5EF4-FFF2-40B4-BE49-F238E27FC236}">
                    <a16:creationId xmlns:a16="http://schemas.microsoft.com/office/drawing/2014/main" id="{2F4ADC89-1F3E-333A-1BB0-6363F16D8BB2}"/>
                  </a:ext>
                </a:extLst>
              </p:cNvPr>
              <p:cNvSpPr/>
              <p:nvPr/>
            </p:nvSpPr>
            <p:spPr>
              <a:xfrm rot="-2700000" flipH="1">
                <a:off x="-146394" y="-2093348"/>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9">
                <a:extLst>
                  <a:ext uri="{FF2B5EF4-FFF2-40B4-BE49-F238E27FC236}">
                    <a16:creationId xmlns:a16="http://schemas.microsoft.com/office/drawing/2014/main" id="{09F4A6C6-6812-3056-16FC-E513854E98BA}"/>
                  </a:ext>
                </a:extLst>
              </p:cNvPr>
              <p:cNvSpPr/>
              <p:nvPr/>
            </p:nvSpPr>
            <p:spPr>
              <a:xfrm rot="-2700000" flipH="1">
                <a:off x="-515017" y="-1565448"/>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9">
                <a:extLst>
                  <a:ext uri="{FF2B5EF4-FFF2-40B4-BE49-F238E27FC236}">
                    <a16:creationId xmlns:a16="http://schemas.microsoft.com/office/drawing/2014/main" id="{399529D4-4619-BC17-F374-96421E2F916C}"/>
                  </a:ext>
                </a:extLst>
              </p:cNvPr>
              <p:cNvSpPr/>
              <p:nvPr/>
            </p:nvSpPr>
            <p:spPr>
              <a:xfrm rot="-2700000" flipH="1">
                <a:off x="194575" y="-1729713"/>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7" name="Google Shape;1957;p49">
                <a:extLst>
                  <a:ext uri="{FF2B5EF4-FFF2-40B4-BE49-F238E27FC236}">
                    <a16:creationId xmlns:a16="http://schemas.microsoft.com/office/drawing/2014/main" id="{32DC507E-9C52-6BA9-E658-BF8A1C1CA8B3}"/>
                  </a:ext>
                </a:extLst>
              </p:cNvPr>
              <p:cNvGrpSpPr/>
              <p:nvPr/>
            </p:nvGrpSpPr>
            <p:grpSpPr>
              <a:xfrm>
                <a:off x="3010374" y="1407525"/>
                <a:ext cx="196674" cy="196585"/>
                <a:chOff x="1101075" y="2142375"/>
                <a:chExt cx="439200" cy="439100"/>
              </a:xfrm>
            </p:grpSpPr>
            <p:sp>
              <p:nvSpPr>
                <p:cNvPr id="1958" name="Google Shape;1958;p49">
                  <a:extLst>
                    <a:ext uri="{FF2B5EF4-FFF2-40B4-BE49-F238E27FC236}">
                      <a16:creationId xmlns:a16="http://schemas.microsoft.com/office/drawing/2014/main" id="{9B63FC6D-529C-5D28-6460-48DC021DE007}"/>
                    </a:ext>
                  </a:extLst>
                </p:cNvPr>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9">
                  <a:extLst>
                    <a:ext uri="{FF2B5EF4-FFF2-40B4-BE49-F238E27FC236}">
                      <a16:creationId xmlns:a16="http://schemas.microsoft.com/office/drawing/2014/main" id="{6C58AD87-4433-6C54-128D-206BFAE64491}"/>
                    </a:ext>
                  </a:extLst>
                </p:cNvPr>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0" name="Google Shape;1960;p49">
                <a:extLst>
                  <a:ext uri="{FF2B5EF4-FFF2-40B4-BE49-F238E27FC236}">
                    <a16:creationId xmlns:a16="http://schemas.microsoft.com/office/drawing/2014/main" id="{DC87A3B6-D775-A5A2-AB66-E84AC81E548A}"/>
                  </a:ext>
                </a:extLst>
              </p:cNvPr>
              <p:cNvGrpSpPr/>
              <p:nvPr/>
            </p:nvGrpSpPr>
            <p:grpSpPr>
              <a:xfrm>
                <a:off x="1890399" y="1114475"/>
                <a:ext cx="196674" cy="196585"/>
                <a:chOff x="1101075" y="2142375"/>
                <a:chExt cx="439200" cy="439100"/>
              </a:xfrm>
            </p:grpSpPr>
            <p:sp>
              <p:nvSpPr>
                <p:cNvPr id="1961" name="Google Shape;1961;p49">
                  <a:extLst>
                    <a:ext uri="{FF2B5EF4-FFF2-40B4-BE49-F238E27FC236}">
                      <a16:creationId xmlns:a16="http://schemas.microsoft.com/office/drawing/2014/main" id="{A75FC981-B786-DF83-B4F0-28C5A89DE90B}"/>
                    </a:ext>
                  </a:extLst>
                </p:cNvPr>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49">
                  <a:extLst>
                    <a:ext uri="{FF2B5EF4-FFF2-40B4-BE49-F238E27FC236}">
                      <a16:creationId xmlns:a16="http://schemas.microsoft.com/office/drawing/2014/main" id="{A958E005-897C-46C2-5B25-4163983056E6}"/>
                    </a:ext>
                  </a:extLst>
                </p:cNvPr>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3" name="Google Shape;1963;p49">
                <a:extLst>
                  <a:ext uri="{FF2B5EF4-FFF2-40B4-BE49-F238E27FC236}">
                    <a16:creationId xmlns:a16="http://schemas.microsoft.com/office/drawing/2014/main" id="{22196454-9C0A-A4AF-CA18-E7A29EFD74B6}"/>
                  </a:ext>
                </a:extLst>
              </p:cNvPr>
              <p:cNvGrpSpPr/>
              <p:nvPr/>
            </p:nvGrpSpPr>
            <p:grpSpPr>
              <a:xfrm>
                <a:off x="2755474" y="1114475"/>
                <a:ext cx="196674" cy="196585"/>
                <a:chOff x="1101075" y="2142375"/>
                <a:chExt cx="439200" cy="439100"/>
              </a:xfrm>
            </p:grpSpPr>
            <p:sp>
              <p:nvSpPr>
                <p:cNvPr id="1964" name="Google Shape;1964;p49">
                  <a:extLst>
                    <a:ext uri="{FF2B5EF4-FFF2-40B4-BE49-F238E27FC236}">
                      <a16:creationId xmlns:a16="http://schemas.microsoft.com/office/drawing/2014/main" id="{0A170AF4-44B3-67FD-F964-A4314C4B83DD}"/>
                    </a:ext>
                  </a:extLst>
                </p:cNvPr>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9">
                  <a:extLst>
                    <a:ext uri="{FF2B5EF4-FFF2-40B4-BE49-F238E27FC236}">
                      <a16:creationId xmlns:a16="http://schemas.microsoft.com/office/drawing/2014/main" id="{2A2469AA-ADB6-92F1-50F4-0D183491A28B}"/>
                    </a:ext>
                  </a:extLst>
                </p:cNvPr>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6" name="Google Shape;1966;p49">
                <a:extLst>
                  <a:ext uri="{FF2B5EF4-FFF2-40B4-BE49-F238E27FC236}">
                    <a16:creationId xmlns:a16="http://schemas.microsoft.com/office/drawing/2014/main" id="{851D1670-4534-7495-3716-3A20C2861D4D}"/>
                  </a:ext>
                </a:extLst>
              </p:cNvPr>
              <p:cNvGrpSpPr/>
              <p:nvPr/>
            </p:nvGrpSpPr>
            <p:grpSpPr>
              <a:xfrm>
                <a:off x="1290099" y="539500"/>
                <a:ext cx="196674" cy="196585"/>
                <a:chOff x="1101075" y="2142375"/>
                <a:chExt cx="439200" cy="439100"/>
              </a:xfrm>
            </p:grpSpPr>
            <p:sp>
              <p:nvSpPr>
                <p:cNvPr id="1967" name="Google Shape;1967;p49">
                  <a:extLst>
                    <a:ext uri="{FF2B5EF4-FFF2-40B4-BE49-F238E27FC236}">
                      <a16:creationId xmlns:a16="http://schemas.microsoft.com/office/drawing/2014/main" id="{6C7C0A4C-DEF6-EDB7-0477-0155771B1B7E}"/>
                    </a:ext>
                  </a:extLst>
                </p:cNvPr>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9">
                  <a:extLst>
                    <a:ext uri="{FF2B5EF4-FFF2-40B4-BE49-F238E27FC236}">
                      <a16:creationId xmlns:a16="http://schemas.microsoft.com/office/drawing/2014/main" id="{281A58C3-4418-CFBE-AFE3-396CBFA0EAEA}"/>
                    </a:ext>
                  </a:extLst>
                </p:cNvPr>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9" name="Google Shape;1969;p49">
                <a:extLst>
                  <a:ext uri="{FF2B5EF4-FFF2-40B4-BE49-F238E27FC236}">
                    <a16:creationId xmlns:a16="http://schemas.microsoft.com/office/drawing/2014/main" id="{41C82BEA-7218-0BA4-89F1-C5FD59B626A2}"/>
                  </a:ext>
                </a:extLst>
              </p:cNvPr>
              <p:cNvGrpSpPr/>
              <p:nvPr/>
            </p:nvGrpSpPr>
            <p:grpSpPr>
              <a:xfrm>
                <a:off x="2022774" y="671500"/>
                <a:ext cx="196674" cy="196585"/>
                <a:chOff x="1101075" y="2142375"/>
                <a:chExt cx="439200" cy="439100"/>
              </a:xfrm>
            </p:grpSpPr>
            <p:sp>
              <p:nvSpPr>
                <p:cNvPr id="1970" name="Google Shape;1970;p49">
                  <a:extLst>
                    <a:ext uri="{FF2B5EF4-FFF2-40B4-BE49-F238E27FC236}">
                      <a16:creationId xmlns:a16="http://schemas.microsoft.com/office/drawing/2014/main" id="{7AF292DA-4697-DC86-5614-CC5A735793F2}"/>
                    </a:ext>
                  </a:extLst>
                </p:cNvPr>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9">
                  <a:extLst>
                    <a:ext uri="{FF2B5EF4-FFF2-40B4-BE49-F238E27FC236}">
                      <a16:creationId xmlns:a16="http://schemas.microsoft.com/office/drawing/2014/main" id="{6C74FAB5-D06F-259C-54BF-EA664C09A808}"/>
                    </a:ext>
                  </a:extLst>
                </p:cNvPr>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972" name="Google Shape;1972;p49">
            <a:extLst>
              <a:ext uri="{FF2B5EF4-FFF2-40B4-BE49-F238E27FC236}">
                <a16:creationId xmlns:a16="http://schemas.microsoft.com/office/drawing/2014/main" id="{5CBDD731-9998-AF48-9A5F-1FB2ABE85BFE}"/>
              </a:ext>
            </a:extLst>
          </p:cNvPr>
          <p:cNvGrpSpPr/>
          <p:nvPr/>
        </p:nvGrpSpPr>
        <p:grpSpPr>
          <a:xfrm>
            <a:off x="4571996" y="2268220"/>
            <a:ext cx="5022035" cy="4764449"/>
            <a:chOff x="4571996" y="2268220"/>
            <a:chExt cx="5022035" cy="4764449"/>
          </a:xfrm>
        </p:grpSpPr>
        <p:pic>
          <p:nvPicPr>
            <p:cNvPr id="1973" name="Google Shape;1973;p49">
              <a:extLst>
                <a:ext uri="{FF2B5EF4-FFF2-40B4-BE49-F238E27FC236}">
                  <a16:creationId xmlns:a16="http://schemas.microsoft.com/office/drawing/2014/main" id="{EB499D51-F955-A4EA-33F9-99FD8B73FEA0}"/>
                </a:ext>
              </a:extLst>
            </p:cNvPr>
            <p:cNvPicPr preferRelativeResize="0"/>
            <p:nvPr/>
          </p:nvPicPr>
          <p:blipFill rotWithShape="1">
            <a:blip r:embed="rId3">
              <a:alphaModFix/>
            </a:blip>
            <a:srcRect l="16960" t="24718" r="7121" b="26177"/>
            <a:stretch/>
          </p:blipFill>
          <p:spPr>
            <a:xfrm flipH="1">
              <a:off x="5978271" y="3376950"/>
              <a:ext cx="3615750" cy="2759625"/>
            </a:xfrm>
            <a:prstGeom prst="rect">
              <a:avLst/>
            </a:prstGeom>
            <a:noFill/>
            <a:ln>
              <a:noFill/>
            </a:ln>
          </p:spPr>
        </p:pic>
        <p:grpSp>
          <p:nvGrpSpPr>
            <p:cNvPr id="1974" name="Google Shape;1974;p49">
              <a:extLst>
                <a:ext uri="{FF2B5EF4-FFF2-40B4-BE49-F238E27FC236}">
                  <a16:creationId xmlns:a16="http://schemas.microsoft.com/office/drawing/2014/main" id="{42563AC1-BBD9-77B6-96C3-416501A24228}"/>
                </a:ext>
              </a:extLst>
            </p:cNvPr>
            <p:cNvGrpSpPr/>
            <p:nvPr/>
          </p:nvGrpSpPr>
          <p:grpSpPr>
            <a:xfrm rot="10800000">
              <a:off x="4571996" y="2268220"/>
              <a:ext cx="5022035" cy="4764449"/>
              <a:chOff x="-494406" y="-1584825"/>
              <a:chExt cx="4397193" cy="4171657"/>
            </a:xfrm>
          </p:grpSpPr>
          <p:grpSp>
            <p:nvGrpSpPr>
              <p:cNvPr id="1975" name="Google Shape;1975;p49">
                <a:extLst>
                  <a:ext uri="{FF2B5EF4-FFF2-40B4-BE49-F238E27FC236}">
                    <a16:creationId xmlns:a16="http://schemas.microsoft.com/office/drawing/2014/main" id="{2D6760C0-72B0-3054-998F-53B1FB89ED88}"/>
                  </a:ext>
                </a:extLst>
              </p:cNvPr>
              <p:cNvGrpSpPr/>
              <p:nvPr/>
            </p:nvGrpSpPr>
            <p:grpSpPr>
              <a:xfrm>
                <a:off x="245875" y="-51824"/>
                <a:ext cx="208200" cy="1824700"/>
                <a:chOff x="1040050" y="3812126"/>
                <a:chExt cx="208200" cy="1824700"/>
              </a:xfrm>
            </p:grpSpPr>
            <p:sp>
              <p:nvSpPr>
                <p:cNvPr id="1976" name="Google Shape;1976;p49">
                  <a:extLst>
                    <a:ext uri="{FF2B5EF4-FFF2-40B4-BE49-F238E27FC236}">
                      <a16:creationId xmlns:a16="http://schemas.microsoft.com/office/drawing/2014/main" id="{669572B2-E894-D9D3-8E88-D4D865B1F719}"/>
                    </a:ext>
                  </a:extLst>
                </p:cNvPr>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9">
                  <a:extLst>
                    <a:ext uri="{FF2B5EF4-FFF2-40B4-BE49-F238E27FC236}">
                      <a16:creationId xmlns:a16="http://schemas.microsoft.com/office/drawing/2014/main" id="{B62EACFB-7DB4-8612-A470-4A66B5C5AFFC}"/>
                    </a:ext>
                  </a:extLst>
                </p:cNvPr>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8" name="Google Shape;1978;p49">
                <a:extLst>
                  <a:ext uri="{FF2B5EF4-FFF2-40B4-BE49-F238E27FC236}">
                    <a16:creationId xmlns:a16="http://schemas.microsoft.com/office/drawing/2014/main" id="{08367A93-02F8-90AA-03A2-97A31829A7A7}"/>
                  </a:ext>
                </a:extLst>
              </p:cNvPr>
              <p:cNvGrpSpPr/>
              <p:nvPr/>
            </p:nvGrpSpPr>
            <p:grpSpPr>
              <a:xfrm rot="-8100000">
                <a:off x="540898" y="-1172741"/>
                <a:ext cx="2552124" cy="3347490"/>
                <a:chOff x="2976325" y="908175"/>
                <a:chExt cx="4028179" cy="5283555"/>
              </a:xfrm>
            </p:grpSpPr>
            <p:sp>
              <p:nvSpPr>
                <p:cNvPr id="1979" name="Google Shape;1979;p49">
                  <a:extLst>
                    <a:ext uri="{FF2B5EF4-FFF2-40B4-BE49-F238E27FC236}">
                      <a16:creationId xmlns:a16="http://schemas.microsoft.com/office/drawing/2014/main" id="{17DC97BB-9B4A-B6A4-7C2F-3304269114C3}"/>
                    </a:ext>
                  </a:extLst>
                </p:cNvPr>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9">
                  <a:extLst>
                    <a:ext uri="{FF2B5EF4-FFF2-40B4-BE49-F238E27FC236}">
                      <a16:creationId xmlns:a16="http://schemas.microsoft.com/office/drawing/2014/main" id="{CFF0472C-EDFC-5CB0-8603-6BA134DFF476}"/>
                    </a:ext>
                  </a:extLst>
                </p:cNvPr>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9">
                  <a:extLst>
                    <a:ext uri="{FF2B5EF4-FFF2-40B4-BE49-F238E27FC236}">
                      <a16:creationId xmlns:a16="http://schemas.microsoft.com/office/drawing/2014/main" id="{777D73CC-E07D-8EBC-23FB-728AC1655D82}"/>
                    </a:ext>
                  </a:extLst>
                </p:cNvPr>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2" name="Google Shape;1982;p49">
                <a:extLst>
                  <a:ext uri="{FF2B5EF4-FFF2-40B4-BE49-F238E27FC236}">
                    <a16:creationId xmlns:a16="http://schemas.microsoft.com/office/drawing/2014/main" id="{5FD1010A-FF09-7F38-C301-D55E74E100ED}"/>
                  </a:ext>
                </a:extLst>
              </p:cNvPr>
              <p:cNvGrpSpPr/>
              <p:nvPr/>
            </p:nvGrpSpPr>
            <p:grpSpPr>
              <a:xfrm>
                <a:off x="-1" y="621223"/>
                <a:ext cx="699940" cy="478601"/>
                <a:chOff x="39722" y="4349021"/>
                <a:chExt cx="1061964" cy="726143"/>
              </a:xfrm>
            </p:grpSpPr>
            <p:grpSp>
              <p:nvGrpSpPr>
                <p:cNvPr id="1983" name="Google Shape;1983;p49">
                  <a:extLst>
                    <a:ext uri="{FF2B5EF4-FFF2-40B4-BE49-F238E27FC236}">
                      <a16:creationId xmlns:a16="http://schemas.microsoft.com/office/drawing/2014/main" id="{6EA02550-C5FF-83CD-FCE3-64C11BDCD471}"/>
                    </a:ext>
                  </a:extLst>
                </p:cNvPr>
                <p:cNvGrpSpPr/>
                <p:nvPr/>
              </p:nvGrpSpPr>
              <p:grpSpPr>
                <a:xfrm rot="2700000">
                  <a:off x="140502" y="4460924"/>
                  <a:ext cx="524584" cy="502337"/>
                  <a:chOff x="1189791" y="-1767331"/>
                  <a:chExt cx="904284" cy="865933"/>
                </a:xfrm>
              </p:grpSpPr>
              <p:sp>
                <p:nvSpPr>
                  <p:cNvPr id="1984" name="Google Shape;1984;p49">
                    <a:extLst>
                      <a:ext uri="{FF2B5EF4-FFF2-40B4-BE49-F238E27FC236}">
                        <a16:creationId xmlns:a16="http://schemas.microsoft.com/office/drawing/2014/main" id="{67A61320-BE23-1B0C-0E4E-33F5E7495C77}"/>
                      </a:ext>
                    </a:extLst>
                  </p:cNvPr>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5" name="Google Shape;1985;p49">
                    <a:extLst>
                      <a:ext uri="{FF2B5EF4-FFF2-40B4-BE49-F238E27FC236}">
                        <a16:creationId xmlns:a16="http://schemas.microsoft.com/office/drawing/2014/main" id="{8C8C756B-0A54-1ADD-9837-BEB4B6459DFF}"/>
                      </a:ext>
                    </a:extLst>
                  </p:cNvPr>
                  <p:cNvGrpSpPr/>
                  <p:nvPr/>
                </p:nvGrpSpPr>
                <p:grpSpPr>
                  <a:xfrm>
                    <a:off x="1232795" y="-1740829"/>
                    <a:ext cx="717621" cy="717392"/>
                    <a:chOff x="1483457" y="3953671"/>
                    <a:chExt cx="717621" cy="717392"/>
                  </a:xfrm>
                </p:grpSpPr>
                <p:sp>
                  <p:nvSpPr>
                    <p:cNvPr id="1986" name="Google Shape;1986;p49">
                      <a:extLst>
                        <a:ext uri="{FF2B5EF4-FFF2-40B4-BE49-F238E27FC236}">
                          <a16:creationId xmlns:a16="http://schemas.microsoft.com/office/drawing/2014/main" id="{785CAFB4-DE7C-AD34-75BE-BB47AA6AFA77}"/>
                        </a:ext>
                      </a:extLst>
                    </p:cNvPr>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9">
                      <a:extLst>
                        <a:ext uri="{FF2B5EF4-FFF2-40B4-BE49-F238E27FC236}">
                          <a16:creationId xmlns:a16="http://schemas.microsoft.com/office/drawing/2014/main" id="{62707B9D-90E7-D619-CBE1-6A45C5834F2D}"/>
                        </a:ext>
                      </a:extLst>
                    </p:cNvPr>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9">
                      <a:extLst>
                        <a:ext uri="{FF2B5EF4-FFF2-40B4-BE49-F238E27FC236}">
                          <a16:creationId xmlns:a16="http://schemas.microsoft.com/office/drawing/2014/main" id="{09559583-CFFD-49B7-5C70-3F3D454087EA}"/>
                        </a:ext>
                      </a:extLst>
                    </p:cNvPr>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9">
                      <a:extLst>
                        <a:ext uri="{FF2B5EF4-FFF2-40B4-BE49-F238E27FC236}">
                          <a16:creationId xmlns:a16="http://schemas.microsoft.com/office/drawing/2014/main" id="{5D616388-6D74-9359-963B-BF50157CE31D}"/>
                        </a:ext>
                      </a:extLst>
                    </p:cNvPr>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9">
                      <a:extLst>
                        <a:ext uri="{FF2B5EF4-FFF2-40B4-BE49-F238E27FC236}">
                          <a16:creationId xmlns:a16="http://schemas.microsoft.com/office/drawing/2014/main" id="{A118DEB3-F191-8A76-AD37-9635AF7DF972}"/>
                        </a:ext>
                      </a:extLst>
                    </p:cNvPr>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91" name="Google Shape;1991;p49">
                  <a:extLst>
                    <a:ext uri="{FF2B5EF4-FFF2-40B4-BE49-F238E27FC236}">
                      <a16:creationId xmlns:a16="http://schemas.microsoft.com/office/drawing/2014/main" id="{F103A9EC-A2AD-E9D1-8F88-604CBCE440B6}"/>
                    </a:ext>
                  </a:extLst>
                </p:cNvPr>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2" name="Google Shape;1992;p49">
                <a:extLst>
                  <a:ext uri="{FF2B5EF4-FFF2-40B4-BE49-F238E27FC236}">
                    <a16:creationId xmlns:a16="http://schemas.microsoft.com/office/drawing/2014/main" id="{8433F0F2-D634-250E-D44C-228B412B422D}"/>
                  </a:ext>
                </a:extLst>
              </p:cNvPr>
              <p:cNvGrpSpPr/>
              <p:nvPr/>
            </p:nvGrpSpPr>
            <p:grpSpPr>
              <a:xfrm>
                <a:off x="955673" y="11"/>
                <a:ext cx="592576" cy="405260"/>
                <a:chOff x="39722" y="4349021"/>
                <a:chExt cx="1061964" cy="726143"/>
              </a:xfrm>
            </p:grpSpPr>
            <p:grpSp>
              <p:nvGrpSpPr>
                <p:cNvPr id="1993" name="Google Shape;1993;p49">
                  <a:extLst>
                    <a:ext uri="{FF2B5EF4-FFF2-40B4-BE49-F238E27FC236}">
                      <a16:creationId xmlns:a16="http://schemas.microsoft.com/office/drawing/2014/main" id="{73A888D7-97A2-B3BB-E1FE-7765EF24CE43}"/>
                    </a:ext>
                  </a:extLst>
                </p:cNvPr>
                <p:cNvGrpSpPr/>
                <p:nvPr/>
              </p:nvGrpSpPr>
              <p:grpSpPr>
                <a:xfrm rot="2700000">
                  <a:off x="140502" y="4460924"/>
                  <a:ext cx="524584" cy="502337"/>
                  <a:chOff x="1189791" y="-1767331"/>
                  <a:chExt cx="904284" cy="865933"/>
                </a:xfrm>
              </p:grpSpPr>
              <p:sp>
                <p:nvSpPr>
                  <p:cNvPr id="1994" name="Google Shape;1994;p49">
                    <a:extLst>
                      <a:ext uri="{FF2B5EF4-FFF2-40B4-BE49-F238E27FC236}">
                        <a16:creationId xmlns:a16="http://schemas.microsoft.com/office/drawing/2014/main" id="{1B6624A2-1DE7-DAD6-7E34-C6AAAB74FD54}"/>
                      </a:ext>
                    </a:extLst>
                  </p:cNvPr>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5" name="Google Shape;1995;p49">
                    <a:extLst>
                      <a:ext uri="{FF2B5EF4-FFF2-40B4-BE49-F238E27FC236}">
                        <a16:creationId xmlns:a16="http://schemas.microsoft.com/office/drawing/2014/main" id="{178EF36A-1E25-C663-7295-56F139C5762D}"/>
                      </a:ext>
                    </a:extLst>
                  </p:cNvPr>
                  <p:cNvGrpSpPr/>
                  <p:nvPr/>
                </p:nvGrpSpPr>
                <p:grpSpPr>
                  <a:xfrm>
                    <a:off x="1232795" y="-1740829"/>
                    <a:ext cx="717621" cy="717392"/>
                    <a:chOff x="1483457" y="3953671"/>
                    <a:chExt cx="717621" cy="717392"/>
                  </a:xfrm>
                </p:grpSpPr>
                <p:sp>
                  <p:nvSpPr>
                    <p:cNvPr id="1996" name="Google Shape;1996;p49">
                      <a:extLst>
                        <a:ext uri="{FF2B5EF4-FFF2-40B4-BE49-F238E27FC236}">
                          <a16:creationId xmlns:a16="http://schemas.microsoft.com/office/drawing/2014/main" id="{27333B16-7356-4B6D-D968-25C34CEFBE1B}"/>
                        </a:ext>
                      </a:extLst>
                    </p:cNvPr>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9">
                      <a:extLst>
                        <a:ext uri="{FF2B5EF4-FFF2-40B4-BE49-F238E27FC236}">
                          <a16:creationId xmlns:a16="http://schemas.microsoft.com/office/drawing/2014/main" id="{028F123D-84D4-3D3D-029E-4645630B8A3E}"/>
                        </a:ext>
                      </a:extLst>
                    </p:cNvPr>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9">
                      <a:extLst>
                        <a:ext uri="{FF2B5EF4-FFF2-40B4-BE49-F238E27FC236}">
                          <a16:creationId xmlns:a16="http://schemas.microsoft.com/office/drawing/2014/main" id="{96A59144-54B8-6292-78DD-1E49DD2459BE}"/>
                        </a:ext>
                      </a:extLst>
                    </p:cNvPr>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9">
                      <a:extLst>
                        <a:ext uri="{FF2B5EF4-FFF2-40B4-BE49-F238E27FC236}">
                          <a16:creationId xmlns:a16="http://schemas.microsoft.com/office/drawing/2014/main" id="{CAC5651C-4C4F-3AC6-755E-162A2CCD35C4}"/>
                        </a:ext>
                      </a:extLst>
                    </p:cNvPr>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9">
                      <a:extLst>
                        <a:ext uri="{FF2B5EF4-FFF2-40B4-BE49-F238E27FC236}">
                          <a16:creationId xmlns:a16="http://schemas.microsoft.com/office/drawing/2014/main" id="{FFC76237-AD7E-3596-7D27-D091077792FC}"/>
                        </a:ext>
                      </a:extLst>
                    </p:cNvPr>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01" name="Google Shape;2001;p49">
                  <a:extLst>
                    <a:ext uri="{FF2B5EF4-FFF2-40B4-BE49-F238E27FC236}">
                      <a16:creationId xmlns:a16="http://schemas.microsoft.com/office/drawing/2014/main" id="{37A57CE4-3EA8-5E1D-41F1-1596A2E65156}"/>
                    </a:ext>
                  </a:extLst>
                </p:cNvPr>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2" name="Google Shape;2002;p49">
                <a:extLst>
                  <a:ext uri="{FF2B5EF4-FFF2-40B4-BE49-F238E27FC236}">
                    <a16:creationId xmlns:a16="http://schemas.microsoft.com/office/drawing/2014/main" id="{1CA15665-B0A3-536F-83F0-D5B77E65A3E7}"/>
                  </a:ext>
                </a:extLst>
              </p:cNvPr>
              <p:cNvGrpSpPr/>
              <p:nvPr/>
            </p:nvGrpSpPr>
            <p:grpSpPr>
              <a:xfrm>
                <a:off x="441574" y="-36652"/>
                <a:ext cx="699940" cy="478601"/>
                <a:chOff x="39722" y="4349021"/>
                <a:chExt cx="1061964" cy="726143"/>
              </a:xfrm>
            </p:grpSpPr>
            <p:grpSp>
              <p:nvGrpSpPr>
                <p:cNvPr id="2003" name="Google Shape;2003;p49">
                  <a:extLst>
                    <a:ext uri="{FF2B5EF4-FFF2-40B4-BE49-F238E27FC236}">
                      <a16:creationId xmlns:a16="http://schemas.microsoft.com/office/drawing/2014/main" id="{DC29007C-4EF9-FC3D-7C86-CBDE75508067}"/>
                    </a:ext>
                  </a:extLst>
                </p:cNvPr>
                <p:cNvGrpSpPr/>
                <p:nvPr/>
              </p:nvGrpSpPr>
              <p:grpSpPr>
                <a:xfrm rot="2700000">
                  <a:off x="140502" y="4460924"/>
                  <a:ext cx="524584" cy="502337"/>
                  <a:chOff x="1189791" y="-1767331"/>
                  <a:chExt cx="904284" cy="865933"/>
                </a:xfrm>
              </p:grpSpPr>
              <p:sp>
                <p:nvSpPr>
                  <p:cNvPr id="2004" name="Google Shape;2004;p49">
                    <a:extLst>
                      <a:ext uri="{FF2B5EF4-FFF2-40B4-BE49-F238E27FC236}">
                        <a16:creationId xmlns:a16="http://schemas.microsoft.com/office/drawing/2014/main" id="{9F568FBC-B22B-0677-09C4-7B800F7D71FD}"/>
                      </a:ext>
                    </a:extLst>
                  </p:cNvPr>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05" name="Google Shape;2005;p49">
                    <a:extLst>
                      <a:ext uri="{FF2B5EF4-FFF2-40B4-BE49-F238E27FC236}">
                        <a16:creationId xmlns:a16="http://schemas.microsoft.com/office/drawing/2014/main" id="{D19F9338-BE2A-8EA7-1F7E-3059B04808A3}"/>
                      </a:ext>
                    </a:extLst>
                  </p:cNvPr>
                  <p:cNvGrpSpPr/>
                  <p:nvPr/>
                </p:nvGrpSpPr>
                <p:grpSpPr>
                  <a:xfrm>
                    <a:off x="1232795" y="-1740829"/>
                    <a:ext cx="717621" cy="717392"/>
                    <a:chOff x="1483457" y="3953671"/>
                    <a:chExt cx="717621" cy="717392"/>
                  </a:xfrm>
                </p:grpSpPr>
                <p:sp>
                  <p:nvSpPr>
                    <p:cNvPr id="2006" name="Google Shape;2006;p49">
                      <a:extLst>
                        <a:ext uri="{FF2B5EF4-FFF2-40B4-BE49-F238E27FC236}">
                          <a16:creationId xmlns:a16="http://schemas.microsoft.com/office/drawing/2014/main" id="{62D5D34C-BE90-13BD-3D61-77944651E7A1}"/>
                        </a:ext>
                      </a:extLst>
                    </p:cNvPr>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9">
                      <a:extLst>
                        <a:ext uri="{FF2B5EF4-FFF2-40B4-BE49-F238E27FC236}">
                          <a16:creationId xmlns:a16="http://schemas.microsoft.com/office/drawing/2014/main" id="{028C98D8-CE5D-3610-F6F9-6CC2CF80614D}"/>
                        </a:ext>
                      </a:extLst>
                    </p:cNvPr>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9">
                      <a:extLst>
                        <a:ext uri="{FF2B5EF4-FFF2-40B4-BE49-F238E27FC236}">
                          <a16:creationId xmlns:a16="http://schemas.microsoft.com/office/drawing/2014/main" id="{5AD44721-6F4E-23AE-15AB-8610F804F7F9}"/>
                        </a:ext>
                      </a:extLst>
                    </p:cNvPr>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9">
                      <a:extLst>
                        <a:ext uri="{FF2B5EF4-FFF2-40B4-BE49-F238E27FC236}">
                          <a16:creationId xmlns:a16="http://schemas.microsoft.com/office/drawing/2014/main" id="{C165A38D-D5B4-D29B-254D-77D9DA0710AB}"/>
                        </a:ext>
                      </a:extLst>
                    </p:cNvPr>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9">
                      <a:extLst>
                        <a:ext uri="{FF2B5EF4-FFF2-40B4-BE49-F238E27FC236}">
                          <a16:creationId xmlns:a16="http://schemas.microsoft.com/office/drawing/2014/main" id="{A262E471-AEF5-24A2-8C52-BD113485AC01}"/>
                        </a:ext>
                      </a:extLst>
                    </p:cNvPr>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11" name="Google Shape;2011;p49">
                  <a:extLst>
                    <a:ext uri="{FF2B5EF4-FFF2-40B4-BE49-F238E27FC236}">
                      <a16:creationId xmlns:a16="http://schemas.microsoft.com/office/drawing/2014/main" id="{B92F0E71-5A0B-D84C-2CD3-FA3E648D06E5}"/>
                    </a:ext>
                  </a:extLst>
                </p:cNvPr>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2" name="Google Shape;2012;p49">
                <a:extLst>
                  <a:ext uri="{FF2B5EF4-FFF2-40B4-BE49-F238E27FC236}">
                    <a16:creationId xmlns:a16="http://schemas.microsoft.com/office/drawing/2014/main" id="{8D0CED28-9686-2DED-3E62-880064EFA5AE}"/>
                  </a:ext>
                </a:extLst>
              </p:cNvPr>
              <p:cNvGrpSpPr/>
              <p:nvPr/>
            </p:nvGrpSpPr>
            <p:grpSpPr>
              <a:xfrm>
                <a:off x="-494406" y="-252396"/>
                <a:ext cx="1741563" cy="1288563"/>
                <a:chOff x="-494406" y="-252396"/>
                <a:chExt cx="1741563" cy="1288563"/>
              </a:xfrm>
            </p:grpSpPr>
            <p:sp>
              <p:nvSpPr>
                <p:cNvPr id="2013" name="Google Shape;2013;p49">
                  <a:extLst>
                    <a:ext uri="{FF2B5EF4-FFF2-40B4-BE49-F238E27FC236}">
                      <a16:creationId xmlns:a16="http://schemas.microsoft.com/office/drawing/2014/main" id="{00BCE128-FFA9-79D1-E92A-1A14F173A66B}"/>
                    </a:ext>
                  </a:extLst>
                </p:cNvPr>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9">
                  <a:extLst>
                    <a:ext uri="{FF2B5EF4-FFF2-40B4-BE49-F238E27FC236}">
                      <a16:creationId xmlns:a16="http://schemas.microsoft.com/office/drawing/2014/main" id="{D28602A2-6929-506C-6106-B2528772330A}"/>
                    </a:ext>
                  </a:extLst>
                </p:cNvPr>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15" name="Google Shape;2015;p49">
              <a:extLst>
                <a:ext uri="{FF2B5EF4-FFF2-40B4-BE49-F238E27FC236}">
                  <a16:creationId xmlns:a16="http://schemas.microsoft.com/office/drawing/2014/main" id="{371661CB-0300-0235-A2FD-B4C42FF2CF1F}"/>
                </a:ext>
              </a:extLst>
            </p:cNvPr>
            <p:cNvGrpSpPr/>
            <p:nvPr/>
          </p:nvGrpSpPr>
          <p:grpSpPr>
            <a:xfrm>
              <a:off x="5643425" y="4968525"/>
              <a:ext cx="439200" cy="439100"/>
              <a:chOff x="1101075" y="2142375"/>
              <a:chExt cx="439200" cy="439100"/>
            </a:xfrm>
          </p:grpSpPr>
          <p:sp>
            <p:nvSpPr>
              <p:cNvPr id="2016" name="Google Shape;2016;p49">
                <a:extLst>
                  <a:ext uri="{FF2B5EF4-FFF2-40B4-BE49-F238E27FC236}">
                    <a16:creationId xmlns:a16="http://schemas.microsoft.com/office/drawing/2014/main" id="{BB4B7EA2-D2D6-FBC6-9AE7-EB07124A89BD}"/>
                  </a:ext>
                </a:extLst>
              </p:cNvPr>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9">
                <a:extLst>
                  <a:ext uri="{FF2B5EF4-FFF2-40B4-BE49-F238E27FC236}">
                    <a16:creationId xmlns:a16="http://schemas.microsoft.com/office/drawing/2014/main" id="{68B1F9DB-62B7-9547-6AB5-7C76108E527A}"/>
                  </a:ext>
                </a:extLst>
              </p:cNvPr>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18" name="Google Shape;2018;p49">
            <a:extLst>
              <a:ext uri="{FF2B5EF4-FFF2-40B4-BE49-F238E27FC236}">
                <a16:creationId xmlns:a16="http://schemas.microsoft.com/office/drawing/2014/main" id="{AA770A06-0C9D-65C5-3BA2-0E42197DDADB}"/>
              </a:ext>
            </a:extLst>
          </p:cNvPr>
          <p:cNvGrpSpPr/>
          <p:nvPr/>
        </p:nvGrpSpPr>
        <p:grpSpPr>
          <a:xfrm>
            <a:off x="774450" y="3019701"/>
            <a:ext cx="5944442" cy="134100"/>
            <a:chOff x="774450" y="3019701"/>
            <a:chExt cx="5944442" cy="134100"/>
          </a:xfrm>
        </p:grpSpPr>
        <p:sp>
          <p:nvSpPr>
            <p:cNvPr id="2019" name="Google Shape;2019;p49">
              <a:extLst>
                <a:ext uri="{FF2B5EF4-FFF2-40B4-BE49-F238E27FC236}">
                  <a16:creationId xmlns:a16="http://schemas.microsoft.com/office/drawing/2014/main" id="{0BD03A1B-CD4B-9DDC-15B8-9EE5F56BED83}"/>
                </a:ext>
              </a:extLst>
            </p:cNvPr>
            <p:cNvSpPr/>
            <p:nvPr/>
          </p:nvSpPr>
          <p:spPr>
            <a:xfrm>
              <a:off x="6584792"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20" name="Google Shape;2020;p49">
              <a:extLst>
                <a:ext uri="{FF2B5EF4-FFF2-40B4-BE49-F238E27FC236}">
                  <a16:creationId xmlns:a16="http://schemas.microsoft.com/office/drawing/2014/main" id="{AD132A4B-7A3B-6BBE-F689-31026E73885F}"/>
                </a:ext>
              </a:extLst>
            </p:cNvPr>
            <p:cNvCxnSpPr/>
            <p:nvPr/>
          </p:nvCxnSpPr>
          <p:spPr>
            <a:xfrm>
              <a:off x="774450" y="3086750"/>
              <a:ext cx="5848200" cy="0"/>
            </a:xfrm>
            <a:prstGeom prst="straightConnector1">
              <a:avLst/>
            </a:prstGeom>
            <a:noFill/>
            <a:ln w="9525" cap="flat" cmpd="sng">
              <a:solidFill>
                <a:schemeClr val="dk2"/>
              </a:solidFill>
              <a:prstDash val="solid"/>
              <a:round/>
              <a:headEnd type="none" w="med" len="med"/>
              <a:tailEnd type="none" w="med" len="med"/>
            </a:ln>
          </p:spPr>
        </p:cxnSp>
        <p:sp>
          <p:nvSpPr>
            <p:cNvPr id="2021" name="Google Shape;2021;p49">
              <a:extLst>
                <a:ext uri="{FF2B5EF4-FFF2-40B4-BE49-F238E27FC236}">
                  <a16:creationId xmlns:a16="http://schemas.microsoft.com/office/drawing/2014/main" id="{18BA9F86-B114-F125-C711-B91B45895E37}"/>
                </a:ext>
              </a:extLst>
            </p:cNvPr>
            <p:cNvSpPr/>
            <p:nvPr/>
          </p:nvSpPr>
          <p:spPr>
            <a:xfrm>
              <a:off x="6614904"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57614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D1D1F4EC-138E-BD14-B80E-A06A440F8140}"/>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F93BE2C2-B917-4534-E15D-CA78D7F21F55}"/>
              </a:ext>
            </a:extLst>
          </p:cNvPr>
          <p:cNvSpPr txBox="1">
            <a:spLocks noGrp="1"/>
          </p:cNvSpPr>
          <p:nvPr>
            <p:ph type="title"/>
          </p:nvPr>
        </p:nvSpPr>
        <p:spPr>
          <a:xfrm>
            <a:off x="720000" y="200446"/>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sz="2800" dirty="0">
                <a:solidFill>
                  <a:srgbClr val="C39113"/>
                </a:solidFill>
                <a:cs typeface="B Roya" panose="00000400000000000000" pitchFamily="2" charset="-78"/>
              </a:rPr>
              <a:t>مفاهیم کلاس و </a:t>
            </a:r>
            <a:r>
              <a:rPr lang="fa-IR" sz="2800" dirty="0" err="1">
                <a:solidFill>
                  <a:srgbClr val="C39113"/>
                </a:solidFill>
                <a:cs typeface="B Roya" panose="00000400000000000000" pitchFamily="2" charset="-78"/>
              </a:rPr>
              <a:t>شئ</a:t>
            </a:r>
            <a:endParaRPr sz="2800"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6779E86B-D33E-AB69-7D06-92E8BE9E1A70}"/>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3412CAF9-7AC0-B00C-3745-80A350352AFD}"/>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27511F02-6DAA-6935-FE7D-4206960855C0}"/>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908069BC-2688-1ABF-7FC4-5295E2536716}"/>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DD07BFD8-EBD3-9D07-35BA-3036647CCECF}"/>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1EFE2175-00F6-9C1D-9564-F9C3125C259F}"/>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E4D36651-B346-4DB0-9131-F8FD46F05C0B}"/>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F475155F-2778-B3B0-306A-0C2243169633}"/>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2" name="TextBox 1">
            <a:extLst>
              <a:ext uri="{FF2B5EF4-FFF2-40B4-BE49-F238E27FC236}">
                <a16:creationId xmlns:a16="http://schemas.microsoft.com/office/drawing/2014/main" id="{4256097A-514D-2F3D-C653-0C76DD59E1FA}"/>
              </a:ext>
            </a:extLst>
          </p:cNvPr>
          <p:cNvSpPr txBox="1"/>
          <p:nvPr/>
        </p:nvSpPr>
        <p:spPr>
          <a:xfrm>
            <a:off x="792000" y="932492"/>
            <a:ext cx="7632000" cy="2554545"/>
          </a:xfrm>
          <a:prstGeom prst="rect">
            <a:avLst/>
          </a:prstGeom>
          <a:noFill/>
        </p:spPr>
        <p:txBody>
          <a:bodyPr wrap="square" rtlCol="0">
            <a:spAutoFit/>
          </a:bodyPr>
          <a:lstStyle/>
          <a:p>
            <a:pPr marL="285750" indent="-285750" algn="r" rtl="1">
              <a:lnSpc>
                <a:spcPts val="3000"/>
              </a:lnSpc>
              <a:buFont typeface="Arial" panose="020B0604020202020204" pitchFamily="34" charset="0"/>
              <a:buChar char="•"/>
            </a:pPr>
            <a:r>
              <a:rPr lang="fa-IR" sz="2000" b="1">
                <a:latin typeface="Cambria" panose="02040503050406030204" pitchFamily="18" charset="0"/>
                <a:ea typeface="Cambria" panose="02040503050406030204" pitchFamily="18" charset="0"/>
                <a:cs typeface="B Nazanin" panose="00000400000000000000" pitchFamily="2" charset="-78"/>
              </a:rPr>
              <a:t>کلاس (</a:t>
            </a:r>
            <a:r>
              <a:rPr lang="en-US" sz="2000" b="1">
                <a:latin typeface="Cambria" panose="02040503050406030204" pitchFamily="18" charset="0"/>
                <a:ea typeface="Cambria" panose="02040503050406030204" pitchFamily="18" charset="0"/>
                <a:cs typeface="B Nazanin" panose="00000400000000000000" pitchFamily="2" charset="-78"/>
              </a:rPr>
              <a:t>Class</a:t>
            </a:r>
            <a:r>
              <a:rPr lang="fa-IR" sz="2000" b="1">
                <a:latin typeface="Cambria" panose="02040503050406030204" pitchFamily="18" charset="0"/>
                <a:ea typeface="Cambria" panose="02040503050406030204" pitchFamily="18" charset="0"/>
                <a:cs typeface="B Nazanin" panose="00000400000000000000" pitchFamily="2" charset="-78"/>
              </a:rPr>
              <a:t>)</a:t>
            </a:r>
            <a:r>
              <a:rPr lang="fa-IR" sz="2000">
                <a:latin typeface="Cambria" panose="02040503050406030204" pitchFamily="18" charset="0"/>
                <a:ea typeface="Cambria" panose="02040503050406030204" pitchFamily="18" charset="0"/>
                <a:cs typeface="B Nazanin" panose="00000400000000000000" pitchFamily="2" charset="-78"/>
              </a:rPr>
              <a:t>: </a:t>
            </a:r>
            <a:r>
              <a:rPr lang="fa-IR" sz="2000" dirty="0">
                <a:latin typeface="Cambria" panose="02040503050406030204" pitchFamily="18" charset="0"/>
                <a:ea typeface="Cambria" panose="02040503050406030204" pitchFamily="18" charset="0"/>
                <a:cs typeface="B Nazanin" panose="00000400000000000000" pitchFamily="2" charset="-78"/>
              </a:rPr>
              <a:t>تعریف یک نوع </a:t>
            </a:r>
            <a:r>
              <a:rPr lang="fa-IR" sz="2000">
                <a:latin typeface="Cambria" panose="02040503050406030204" pitchFamily="18" charset="0"/>
                <a:ea typeface="Cambria" panose="02040503050406030204" pitchFamily="18" charset="0"/>
                <a:cs typeface="B Nazanin" panose="00000400000000000000" pitchFamily="2" charset="-78"/>
              </a:rPr>
              <a:t>با ویژگی‌ها </a:t>
            </a:r>
            <a:r>
              <a:rPr lang="fa-IR" sz="2000" dirty="0">
                <a:latin typeface="Cambria" panose="02040503050406030204" pitchFamily="18" charset="0"/>
                <a:ea typeface="Cambria" panose="02040503050406030204" pitchFamily="18" charset="0"/>
                <a:cs typeface="B Nazanin" panose="00000400000000000000" pitchFamily="2" charset="-78"/>
              </a:rPr>
              <a:t>و مشخصات </a:t>
            </a:r>
            <a:r>
              <a:rPr lang="fa-IR" sz="2000">
                <a:latin typeface="Cambria" panose="02040503050406030204" pitchFamily="18" charset="0"/>
                <a:ea typeface="Cambria" panose="02040503050406030204" pitchFamily="18" charset="0"/>
                <a:cs typeface="B Nazanin" panose="00000400000000000000" pitchFamily="2" charset="-78"/>
              </a:rPr>
              <a:t>و رفتار‌های </a:t>
            </a:r>
            <a:r>
              <a:rPr lang="fa-IR" sz="2000" dirty="0">
                <a:latin typeface="Cambria" panose="02040503050406030204" pitchFamily="18" charset="0"/>
                <a:ea typeface="Cambria" panose="02040503050406030204" pitchFamily="18" charset="0"/>
                <a:cs typeface="B Nazanin" panose="00000400000000000000" pitchFamily="2" charset="-78"/>
              </a:rPr>
              <a:t>مشخص</a:t>
            </a:r>
          </a:p>
          <a:p>
            <a:pPr marL="285750" indent="-285750" algn="r" rtl="1">
              <a:lnSpc>
                <a:spcPts val="3000"/>
              </a:lnSpc>
              <a:buFont typeface="Arial" panose="020B0604020202020204" pitchFamily="34" charset="0"/>
              <a:buChar char="•"/>
            </a:pPr>
            <a:r>
              <a:rPr lang="fa-IR" sz="2000" b="1">
                <a:latin typeface="Cambria" panose="02040503050406030204" pitchFamily="18" charset="0"/>
                <a:ea typeface="Cambria" panose="02040503050406030204" pitchFamily="18" charset="0"/>
                <a:cs typeface="B Nazanin" panose="00000400000000000000" pitchFamily="2" charset="-78"/>
              </a:rPr>
              <a:t>فیلد(</a:t>
            </a:r>
            <a:r>
              <a:rPr lang="en-US" sz="2000" b="1">
                <a:latin typeface="Cambria" panose="02040503050406030204" pitchFamily="18" charset="0"/>
                <a:ea typeface="Cambria" panose="02040503050406030204" pitchFamily="18" charset="0"/>
                <a:cs typeface="B Nazanin" panose="00000400000000000000" pitchFamily="2" charset="-78"/>
              </a:rPr>
              <a:t>Field</a:t>
            </a:r>
            <a:r>
              <a:rPr lang="fa-IR" sz="2000" b="1">
                <a:latin typeface="Cambria" panose="02040503050406030204" pitchFamily="18" charset="0"/>
                <a:ea typeface="Cambria" panose="02040503050406030204" pitchFamily="18" charset="0"/>
                <a:cs typeface="B Nazanin" panose="00000400000000000000" pitchFamily="2" charset="-78"/>
              </a:rPr>
              <a:t>)</a:t>
            </a:r>
            <a:r>
              <a:rPr lang="fa-IR" sz="2000">
                <a:latin typeface="Cambria" panose="02040503050406030204" pitchFamily="18" charset="0"/>
                <a:ea typeface="Cambria" panose="02040503050406030204" pitchFamily="18" charset="0"/>
                <a:cs typeface="B Nazanin" panose="00000400000000000000" pitchFamily="2" charset="-78"/>
              </a:rPr>
              <a:t>: </a:t>
            </a:r>
            <a:r>
              <a:rPr lang="fa-IR" sz="2000" dirty="0">
                <a:latin typeface="Cambria" panose="02040503050406030204" pitchFamily="18" charset="0"/>
                <a:ea typeface="Cambria" panose="02040503050406030204" pitchFamily="18" charset="0"/>
                <a:cs typeface="B Nazanin" panose="00000400000000000000" pitchFamily="2" charset="-78"/>
              </a:rPr>
              <a:t>معمولا نشان </a:t>
            </a:r>
            <a:r>
              <a:rPr lang="fa-IR" sz="2000">
                <a:latin typeface="Cambria" panose="02040503050406030204" pitchFamily="18" charset="0"/>
                <a:ea typeface="Cambria" panose="02040503050406030204" pitchFamily="18" charset="0"/>
                <a:cs typeface="B Nazanin" panose="00000400000000000000" pitchFamily="2" charset="-78"/>
              </a:rPr>
              <a:t>دهنده ویژگی‌های </a:t>
            </a:r>
            <a:r>
              <a:rPr lang="fa-IR" sz="2000" dirty="0">
                <a:latin typeface="Cambria" panose="02040503050406030204" pitchFamily="18" charset="0"/>
                <a:ea typeface="Cambria" panose="02040503050406030204" pitchFamily="18" charset="0"/>
                <a:cs typeface="B Nazanin" panose="00000400000000000000" pitchFamily="2" charset="-78"/>
              </a:rPr>
              <a:t>کلاس</a:t>
            </a:r>
            <a:r>
              <a:rPr lang="fa-IR" sz="2000">
                <a:latin typeface="Cambria" panose="02040503050406030204" pitchFamily="18" charset="0"/>
                <a:ea typeface="Cambria" panose="02040503050406030204" pitchFamily="18" charset="0"/>
                <a:cs typeface="B Nazanin" panose="00000400000000000000" pitchFamily="2" charset="-78"/>
              </a:rPr>
              <a:t>، فیلد‌ها </a:t>
            </a:r>
            <a:r>
              <a:rPr lang="fa-IR" sz="2000" dirty="0">
                <a:latin typeface="Cambria" panose="02040503050406030204" pitchFamily="18" charset="0"/>
                <a:ea typeface="Cambria" panose="02040503050406030204" pitchFamily="18" charset="0"/>
                <a:cs typeface="B Nazanin" panose="00000400000000000000" pitchFamily="2" charset="-78"/>
              </a:rPr>
              <a:t>در واقع متغیرهایی هستند </a:t>
            </a:r>
            <a:r>
              <a:rPr lang="fa-IR" sz="2000">
                <a:latin typeface="Cambria" panose="02040503050406030204" pitchFamily="18" charset="0"/>
                <a:ea typeface="Cambria" panose="02040503050406030204" pitchFamily="18" charset="0"/>
                <a:cs typeface="B Nazanin" panose="00000400000000000000" pitchFamily="2" charset="-78"/>
              </a:rPr>
              <a:t>که نشان‌دهنده </a:t>
            </a:r>
            <a:r>
              <a:rPr lang="fa-IR" sz="2000" dirty="0">
                <a:latin typeface="Cambria" panose="02040503050406030204" pitchFamily="18" charset="0"/>
                <a:ea typeface="Cambria" panose="02040503050406030204" pitchFamily="18" charset="0"/>
                <a:cs typeface="B Nazanin" panose="00000400000000000000" pitchFamily="2" charset="-78"/>
              </a:rPr>
              <a:t>مشخصات </a:t>
            </a:r>
            <a:r>
              <a:rPr lang="fa-IR" sz="2000">
                <a:latin typeface="Cambria" panose="02040503050406030204" pitchFamily="18" charset="0"/>
                <a:ea typeface="Cambria" panose="02040503050406030204" pitchFamily="18" charset="0"/>
                <a:cs typeface="B Nazanin" panose="00000400000000000000" pitchFamily="2" charset="-78"/>
              </a:rPr>
              <a:t>مشترک نمونه‌های </a:t>
            </a:r>
            <a:r>
              <a:rPr lang="fa-IR" sz="2000" dirty="0">
                <a:latin typeface="Cambria" panose="02040503050406030204" pitchFamily="18" charset="0"/>
                <a:ea typeface="Cambria" panose="02040503050406030204" pitchFamily="18" charset="0"/>
                <a:cs typeface="B Nazanin" panose="00000400000000000000" pitchFamily="2" charset="-78"/>
              </a:rPr>
              <a:t>ساخته شده از یک </a:t>
            </a:r>
            <a:r>
              <a:rPr lang="fa-IR" sz="2000">
                <a:latin typeface="Cambria" panose="02040503050406030204" pitchFamily="18" charset="0"/>
                <a:ea typeface="Cambria" panose="02040503050406030204" pitchFamily="18" charset="0"/>
                <a:cs typeface="B Nazanin" panose="00000400000000000000" pitchFamily="2" charset="-78"/>
              </a:rPr>
              <a:t>کلاس می‌باشند.</a:t>
            </a:r>
          </a:p>
          <a:p>
            <a:pPr marL="285750" indent="-285750" algn="r" rtl="1">
              <a:lnSpc>
                <a:spcPts val="3000"/>
              </a:lnSpc>
              <a:buFont typeface="Arial" panose="020B0604020202020204" pitchFamily="34" charset="0"/>
              <a:buChar char="•"/>
            </a:pPr>
            <a:r>
              <a:rPr lang="fa-IR" sz="2000" b="1">
                <a:latin typeface="Cambria" panose="02040503050406030204" pitchFamily="18" charset="0"/>
                <a:ea typeface="Cambria" panose="02040503050406030204" pitchFamily="18" charset="0"/>
                <a:cs typeface="B Nazanin" panose="00000400000000000000" pitchFamily="2" charset="-78"/>
              </a:rPr>
              <a:t>متد(</a:t>
            </a:r>
            <a:r>
              <a:rPr lang="en-US" sz="2000" b="1">
                <a:latin typeface="Cambria" panose="02040503050406030204" pitchFamily="18" charset="0"/>
                <a:ea typeface="Cambria" panose="02040503050406030204" pitchFamily="18" charset="0"/>
                <a:cs typeface="B Nazanin" panose="00000400000000000000" pitchFamily="2" charset="-78"/>
              </a:rPr>
              <a:t>Method</a:t>
            </a:r>
            <a:r>
              <a:rPr lang="fa-IR" sz="2000" b="1">
                <a:latin typeface="Cambria" panose="02040503050406030204" pitchFamily="18" charset="0"/>
                <a:ea typeface="Cambria" panose="02040503050406030204" pitchFamily="18" charset="0"/>
                <a:cs typeface="B Nazanin" panose="00000400000000000000" pitchFamily="2" charset="-78"/>
              </a:rPr>
              <a:t>)</a:t>
            </a:r>
            <a:r>
              <a:rPr lang="fa-IR" sz="2000">
                <a:latin typeface="Cambria" panose="02040503050406030204" pitchFamily="18" charset="0"/>
                <a:ea typeface="Cambria" panose="02040503050406030204" pitchFamily="18" charset="0"/>
                <a:cs typeface="B Nazanin" panose="00000400000000000000" pitchFamily="2" charset="-78"/>
              </a:rPr>
              <a:t>: رویه‌های نشان دهنده رفتار یک شئ هستند. (تابع)</a:t>
            </a:r>
            <a:endParaRPr lang="fa-IR" sz="2000" dirty="0">
              <a:latin typeface="Cambria" panose="02040503050406030204" pitchFamily="18" charset="0"/>
              <a:ea typeface="Cambria" panose="02040503050406030204" pitchFamily="18" charset="0"/>
              <a:cs typeface="B Nazanin" panose="00000400000000000000" pitchFamily="2" charset="-78"/>
            </a:endParaRPr>
          </a:p>
          <a:p>
            <a:pPr marL="285750" indent="-285750" algn="r" rtl="1">
              <a:buFont typeface="Arial" panose="020B0604020202020204" pitchFamily="34" charset="0"/>
              <a:buChar char="•"/>
            </a:pPr>
            <a:r>
              <a:rPr lang="fa-IR" sz="2000" b="1" err="1">
                <a:latin typeface="Cambria" panose="02040503050406030204" pitchFamily="18" charset="0"/>
                <a:ea typeface="Cambria" panose="02040503050406030204" pitchFamily="18" charset="0"/>
                <a:cs typeface="B Nazanin" panose="00000400000000000000" pitchFamily="2" charset="-78"/>
              </a:rPr>
              <a:t>کانستراکتور</a:t>
            </a:r>
            <a:r>
              <a:rPr lang="fa-IR" sz="2000" b="1">
                <a:latin typeface="Cambria" panose="02040503050406030204" pitchFamily="18" charset="0"/>
                <a:ea typeface="Cambria" panose="02040503050406030204" pitchFamily="18" charset="0"/>
                <a:cs typeface="B Nazanin" panose="00000400000000000000" pitchFamily="2" charset="-78"/>
              </a:rPr>
              <a:t>(</a:t>
            </a:r>
            <a:r>
              <a:rPr lang="en-US" sz="2000" b="1">
                <a:latin typeface="Cambria" panose="02040503050406030204" pitchFamily="18" charset="0"/>
                <a:ea typeface="Cambria" panose="02040503050406030204" pitchFamily="18" charset="0"/>
                <a:cs typeface="B Nazanin" panose="00000400000000000000" pitchFamily="2" charset="-78"/>
              </a:rPr>
              <a:t>Constructor</a:t>
            </a:r>
            <a:r>
              <a:rPr lang="fa-IR" sz="2000" b="1">
                <a:latin typeface="Cambria" panose="02040503050406030204" pitchFamily="18" charset="0"/>
                <a:ea typeface="Cambria" panose="02040503050406030204" pitchFamily="18" charset="0"/>
                <a:cs typeface="B Nazanin" panose="00000400000000000000" pitchFamily="2" charset="-78"/>
              </a:rPr>
              <a:t>)</a:t>
            </a:r>
            <a:r>
              <a:rPr lang="fa-IR" sz="2000">
                <a:latin typeface="Cambria" panose="02040503050406030204" pitchFamily="18" charset="0"/>
                <a:ea typeface="Cambria" panose="02040503050406030204" pitchFamily="18" charset="0"/>
                <a:cs typeface="B Nazanin" panose="00000400000000000000" pitchFamily="2" charset="-78"/>
              </a:rPr>
              <a:t>:</a:t>
            </a:r>
            <a:r>
              <a:rPr lang="fa-IR" sz="2000" b="1">
                <a:latin typeface="Cambria" panose="02040503050406030204" pitchFamily="18" charset="0"/>
                <a:ea typeface="Cambria" panose="02040503050406030204" pitchFamily="18" charset="0"/>
                <a:cs typeface="B Nazanin" panose="00000400000000000000" pitchFamily="2" charset="-78"/>
              </a:rPr>
              <a:t> </a:t>
            </a:r>
            <a:r>
              <a:rPr lang="fa-IR" sz="2000">
                <a:latin typeface="Cambria" panose="02040503050406030204" pitchFamily="18" charset="0"/>
                <a:ea typeface="Cambria" panose="02040503050406030204" pitchFamily="18" charset="0"/>
                <a:cs typeface="B Nazanin" panose="00000400000000000000" pitchFamily="2" charset="-78"/>
              </a:rPr>
              <a:t>سازنده نوعی متد </a:t>
            </a:r>
            <a:r>
              <a:rPr lang="fa-IR" sz="2000" dirty="0">
                <a:latin typeface="Cambria" panose="02040503050406030204" pitchFamily="18" charset="0"/>
                <a:ea typeface="Cambria" panose="02040503050406030204" pitchFamily="18" charset="0"/>
                <a:cs typeface="B Nazanin" panose="00000400000000000000" pitchFamily="2" charset="-78"/>
              </a:rPr>
              <a:t>است که هنگام ایجاد </a:t>
            </a:r>
            <a:r>
              <a:rPr lang="fa-IR" sz="2000" dirty="0" err="1">
                <a:latin typeface="Cambria" panose="02040503050406030204" pitchFamily="18" charset="0"/>
                <a:ea typeface="Cambria" panose="02040503050406030204" pitchFamily="18" charset="0"/>
                <a:cs typeface="B Nazanin" panose="00000400000000000000" pitchFamily="2" charset="-78"/>
              </a:rPr>
              <a:t>شئ</a:t>
            </a:r>
            <a:r>
              <a:rPr lang="fa-IR" sz="2000" dirty="0">
                <a:latin typeface="Cambria" panose="02040503050406030204" pitchFamily="18" charset="0"/>
                <a:ea typeface="Cambria" panose="02040503050406030204" pitchFamily="18" charset="0"/>
                <a:cs typeface="B Nazanin" panose="00000400000000000000" pitchFamily="2" charset="-78"/>
              </a:rPr>
              <a:t> از یک کلاس صدا </a:t>
            </a:r>
            <a:r>
              <a:rPr lang="fa-IR" sz="2000">
                <a:latin typeface="Cambria" panose="02040503050406030204" pitchFamily="18" charset="0"/>
                <a:ea typeface="Cambria" panose="02040503050406030204" pitchFamily="18" charset="0"/>
                <a:cs typeface="B Nazanin" panose="00000400000000000000" pitchFamily="2" charset="-78"/>
              </a:rPr>
              <a:t>زده می‌شود </a:t>
            </a:r>
            <a:r>
              <a:rPr lang="fa-IR" sz="2000" dirty="0">
                <a:latin typeface="Cambria" panose="02040503050406030204" pitchFamily="18" charset="0"/>
                <a:ea typeface="Cambria" panose="02040503050406030204" pitchFamily="18" charset="0"/>
                <a:cs typeface="B Nazanin" panose="00000400000000000000" pitchFamily="2" charset="-78"/>
              </a:rPr>
              <a:t>و تمام عملیات لازم هنگام ایجاد </a:t>
            </a:r>
            <a:r>
              <a:rPr lang="fa-IR" sz="2000" dirty="0" err="1">
                <a:latin typeface="Cambria" panose="02040503050406030204" pitchFamily="18" charset="0"/>
                <a:ea typeface="Cambria" panose="02040503050406030204" pitchFamily="18" charset="0"/>
                <a:cs typeface="B Nazanin" panose="00000400000000000000" pitchFamily="2" charset="-78"/>
              </a:rPr>
              <a:t>شئ</a:t>
            </a:r>
            <a:r>
              <a:rPr lang="fa-IR" sz="2000" dirty="0">
                <a:latin typeface="Cambria" panose="02040503050406030204" pitchFamily="18" charset="0"/>
                <a:ea typeface="Cambria" panose="02040503050406030204" pitchFamily="18" charset="0"/>
                <a:cs typeface="B Nazanin" panose="00000400000000000000" pitchFamily="2" charset="-78"/>
              </a:rPr>
              <a:t> جدید از </a:t>
            </a:r>
            <a:r>
              <a:rPr lang="fa-IR" sz="2000">
                <a:latin typeface="Cambria" panose="02040503050406030204" pitchFamily="18" charset="0"/>
                <a:ea typeface="Cambria" panose="02040503050406030204" pitchFamily="18" charset="0"/>
                <a:cs typeface="B Nazanin" panose="00000400000000000000" pitchFamily="2" charset="-78"/>
              </a:rPr>
              <a:t>جمله مقداردهی فیلدها </a:t>
            </a:r>
            <a:r>
              <a:rPr lang="fa-IR" sz="2000" dirty="0">
                <a:latin typeface="Cambria" panose="02040503050406030204" pitchFamily="18" charset="0"/>
                <a:ea typeface="Cambria" panose="02040503050406030204" pitchFamily="18" charset="0"/>
                <a:cs typeface="B Nazanin" panose="00000400000000000000" pitchFamily="2" charset="-78"/>
              </a:rPr>
              <a:t>را </a:t>
            </a:r>
            <a:r>
              <a:rPr lang="fa-IR" sz="2000">
                <a:latin typeface="Cambria" panose="02040503050406030204" pitchFamily="18" charset="0"/>
                <a:ea typeface="Cambria" panose="02040503050406030204" pitchFamily="18" charset="0"/>
                <a:cs typeface="B Nazanin" panose="00000400000000000000" pitchFamily="2" charset="-78"/>
              </a:rPr>
              <a:t>انجام می‌دهد.</a:t>
            </a:r>
            <a:endParaRPr lang="fa-IR" sz="2000" dirty="0">
              <a:latin typeface="Cambria" panose="02040503050406030204" pitchFamily="18" charset="0"/>
              <a:ea typeface="Cambria" panose="02040503050406030204" pitchFamily="18" charset="0"/>
              <a:cs typeface="B Nazanin" panose="00000400000000000000" pitchFamily="2" charset="-78"/>
            </a:endParaRPr>
          </a:p>
        </p:txBody>
      </p:sp>
    </p:spTree>
    <p:extLst>
      <p:ext uri="{BB962C8B-B14F-4D97-AF65-F5344CB8AC3E}">
        <p14:creationId xmlns:p14="http://schemas.microsoft.com/office/powerpoint/2010/main" val="4065604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092A1AC1-5EC8-5F83-A42D-441F693F1C1D}"/>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70A1B3EF-D451-155B-9F60-A6153E5C8F7B}"/>
              </a:ext>
            </a:extLst>
          </p:cNvPr>
          <p:cNvSpPr txBox="1">
            <a:spLocks noGrp="1"/>
          </p:cNvSpPr>
          <p:nvPr>
            <p:ph type="title"/>
          </p:nvPr>
        </p:nvSpPr>
        <p:spPr>
          <a:xfrm>
            <a:off x="720000" y="244538"/>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sz="2800" dirty="0">
                <a:solidFill>
                  <a:srgbClr val="C39113"/>
                </a:solidFill>
                <a:cs typeface="B Roya" panose="00000400000000000000" pitchFamily="2" charset="-78"/>
              </a:rPr>
              <a:t>مفاهیم کلاس و </a:t>
            </a:r>
            <a:r>
              <a:rPr lang="fa-IR" sz="2800" dirty="0" err="1">
                <a:solidFill>
                  <a:srgbClr val="C39113"/>
                </a:solidFill>
                <a:cs typeface="B Roya" panose="00000400000000000000" pitchFamily="2" charset="-78"/>
              </a:rPr>
              <a:t>شئ</a:t>
            </a:r>
            <a:endParaRPr sz="2800"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AB86360F-A756-A12C-127B-27713002BBAC}"/>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FE602C88-8196-927D-FA51-C698A4823E4A}"/>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58D9A6DC-D8DA-CC21-D7B8-82676B49E125}"/>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83ADDC5A-ADBA-A3DB-F8D1-ED86801ED324}"/>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07E35D1C-D929-FE7A-5F88-B9521C3EC92F}"/>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863EB273-C1DC-8D16-44D2-DFE721370B7D}"/>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C9335AC7-CE17-10DB-8F97-68BE70FD63F2}"/>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C009F2FF-EAF2-A1A6-9C25-C71240CA1DAD}"/>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2" name="TextBox 1">
            <a:extLst>
              <a:ext uri="{FF2B5EF4-FFF2-40B4-BE49-F238E27FC236}">
                <a16:creationId xmlns:a16="http://schemas.microsoft.com/office/drawing/2014/main" id="{DA0BF818-0AA8-1516-C167-17D77D6E9FF1}"/>
              </a:ext>
            </a:extLst>
          </p:cNvPr>
          <p:cNvSpPr txBox="1"/>
          <p:nvPr/>
        </p:nvSpPr>
        <p:spPr>
          <a:xfrm>
            <a:off x="619200" y="1019888"/>
            <a:ext cx="7804800" cy="1938992"/>
          </a:xfrm>
          <a:prstGeom prst="rect">
            <a:avLst/>
          </a:prstGeom>
          <a:noFill/>
        </p:spPr>
        <p:txBody>
          <a:bodyPr wrap="square" rtlCol="0">
            <a:spAutoFit/>
          </a:bodyPr>
          <a:lstStyle/>
          <a:p>
            <a:pPr marL="285750" indent="-285750" algn="r" rtl="1">
              <a:buFont typeface="Arial" panose="020B0604020202020204" pitchFamily="34" charset="0"/>
              <a:buChar char="•"/>
            </a:pPr>
            <a:r>
              <a:rPr lang="fa-IR" sz="2000" b="1">
                <a:latin typeface="Gill Sans MT" panose="020B0502020104020203" pitchFamily="34" charset="0"/>
                <a:ea typeface="Cambria" panose="02040503050406030204" pitchFamily="18" charset="0"/>
                <a:cs typeface="B Nazanin" panose="00000400000000000000" pitchFamily="2" charset="-78"/>
              </a:rPr>
              <a:t>کلاس</a:t>
            </a:r>
            <a:r>
              <a:rPr lang="fa-IR" sz="2000">
                <a:latin typeface="Gill Sans MT" panose="020B0502020104020203" pitchFamily="34" charset="0"/>
                <a:ea typeface="Cambria" panose="02040503050406030204" pitchFamily="18" charset="0"/>
                <a:cs typeface="B Nazanin" panose="00000400000000000000" pitchFamily="2" charset="-78"/>
              </a:rPr>
              <a:t>: </a:t>
            </a:r>
            <a:r>
              <a:rPr lang="fa-IR" sz="2000" dirty="0">
                <a:latin typeface="Gill Sans MT" panose="020B0502020104020203" pitchFamily="34" charset="0"/>
                <a:ea typeface="Cambria" panose="02040503050406030204" pitchFamily="18" charset="0"/>
                <a:cs typeface="B Nazanin" panose="00000400000000000000" pitchFamily="2" charset="-78"/>
              </a:rPr>
              <a:t>در جاوا برای تعریف یک کلاس جدید، نام کلاس مورد نظر را بعد </a:t>
            </a:r>
            <a:r>
              <a:rPr lang="fa-IR" sz="2000">
                <a:latin typeface="Gill Sans MT" panose="020B0502020104020203" pitchFamily="34" charset="0"/>
                <a:ea typeface="Cambria" panose="02040503050406030204" pitchFamily="18" charset="0"/>
                <a:cs typeface="B Nazanin" panose="00000400000000000000" pitchFamily="2" charset="-78"/>
              </a:rPr>
              <a:t>از کلمه‌ی </a:t>
            </a:r>
            <a:r>
              <a:rPr lang="fa-IR" sz="2000" dirty="0">
                <a:latin typeface="Gill Sans MT" panose="020B0502020104020203" pitchFamily="34" charset="0"/>
                <a:ea typeface="Cambria" panose="02040503050406030204" pitchFamily="18" charset="0"/>
                <a:cs typeface="B Nazanin" panose="00000400000000000000" pitchFamily="2" charset="-78"/>
              </a:rPr>
              <a:t>کلیدی </a:t>
            </a:r>
            <a:r>
              <a:rPr lang="en-US" sz="2000" dirty="0">
                <a:latin typeface="Gill Sans MT" panose="020B0502020104020203" pitchFamily="34" charset="0"/>
                <a:ea typeface="Cambria" panose="02040503050406030204" pitchFamily="18" charset="0"/>
                <a:cs typeface="B Nazanin" panose="00000400000000000000" pitchFamily="2" charset="-78"/>
              </a:rPr>
              <a:t>class</a:t>
            </a:r>
            <a:r>
              <a:rPr lang="fa-IR" sz="2000" dirty="0">
                <a:latin typeface="Gill Sans MT" panose="020B0502020104020203" pitchFamily="34" charset="0"/>
                <a:ea typeface="Cambria" panose="02040503050406030204" pitchFamily="18" charset="0"/>
                <a:cs typeface="B Nazanin" panose="00000400000000000000" pitchFamily="2" charset="-78"/>
              </a:rPr>
              <a:t> </a:t>
            </a:r>
            <a:r>
              <a:rPr lang="en-US" sz="2000" dirty="0">
                <a:latin typeface="Gill Sans MT" panose="020B0502020104020203" pitchFamily="34" charset="0"/>
                <a:ea typeface="Cambria" panose="02040503050406030204" pitchFamily="18" charset="0"/>
                <a:cs typeface="B Nazanin" panose="00000400000000000000" pitchFamily="2" charset="-78"/>
              </a:rPr>
              <a:t> </a:t>
            </a:r>
            <a:r>
              <a:rPr lang="fa-IR" sz="2000">
                <a:latin typeface="Gill Sans MT" panose="020B0502020104020203" pitchFamily="34" charset="0"/>
                <a:ea typeface="Cambria" panose="02040503050406030204" pitchFamily="18" charset="0"/>
                <a:cs typeface="B Nazanin" panose="00000400000000000000" pitchFamily="2" charset="-78"/>
              </a:rPr>
              <a:t>قرار می‌دهیم</a:t>
            </a:r>
            <a:r>
              <a:rPr lang="fa-IR" sz="2000" dirty="0">
                <a:latin typeface="Gill Sans MT" panose="020B0502020104020203" pitchFamily="34" charset="0"/>
                <a:ea typeface="Cambria" panose="02040503050406030204" pitchFamily="18" charset="0"/>
                <a:cs typeface="B Nazanin" panose="00000400000000000000" pitchFamily="2" charset="-78"/>
              </a:rPr>
              <a:t>. قبل از کلمه </a:t>
            </a:r>
            <a:r>
              <a:rPr lang="en-US" sz="2000">
                <a:latin typeface="Gill Sans MT" panose="020B0502020104020203" pitchFamily="34" charset="0"/>
                <a:ea typeface="Cambria" panose="02040503050406030204" pitchFamily="18" charset="0"/>
                <a:cs typeface="B Nazanin" panose="00000400000000000000" pitchFamily="2" charset="-78"/>
              </a:rPr>
              <a:t>class </a:t>
            </a:r>
            <a:r>
              <a:rPr lang="fa-IR" sz="2000">
                <a:latin typeface="Gill Sans MT" panose="020B0502020104020203" pitchFamily="34" charset="0"/>
                <a:ea typeface="Cambria" panose="02040503050406030204" pitchFamily="18" charset="0"/>
                <a:cs typeface="B Nazanin" panose="00000400000000000000" pitchFamily="2" charset="-78"/>
              </a:rPr>
              <a:t> می‌توانیم </a:t>
            </a:r>
            <a:r>
              <a:rPr lang="fa-IR" sz="2000" dirty="0">
                <a:latin typeface="Gill Sans MT" panose="020B0502020104020203" pitchFamily="34" charset="0"/>
                <a:ea typeface="Cambria" panose="02040503050406030204" pitchFamily="18" charset="0"/>
                <a:cs typeface="B Nazanin" panose="00000400000000000000" pitchFamily="2" charset="-78"/>
              </a:rPr>
              <a:t>کلمه </a:t>
            </a:r>
            <a:r>
              <a:rPr lang="en-US" sz="2000" dirty="0">
                <a:latin typeface="Gill Sans MT" panose="020B0502020104020203" pitchFamily="34" charset="0"/>
                <a:ea typeface="Cambria" panose="02040503050406030204" pitchFamily="18" charset="0"/>
                <a:cs typeface="B Nazanin" panose="00000400000000000000" pitchFamily="2" charset="-78"/>
              </a:rPr>
              <a:t>public </a:t>
            </a:r>
            <a:r>
              <a:rPr lang="fa-IR" sz="2000" dirty="0">
                <a:latin typeface="Gill Sans MT" panose="020B0502020104020203" pitchFamily="34" charset="0"/>
                <a:ea typeface="Cambria" panose="02040503050406030204" pitchFamily="18" charset="0"/>
                <a:cs typeface="B Nazanin" panose="00000400000000000000" pitchFamily="2" charset="-78"/>
              </a:rPr>
              <a:t> را قرار دهیم. </a:t>
            </a:r>
            <a:r>
              <a:rPr lang="fa-IR" sz="2000">
                <a:latin typeface="Gill Sans MT" panose="020B0502020104020203" pitchFamily="34" charset="0"/>
                <a:ea typeface="Cambria" panose="02040503050406030204" pitchFamily="18" charset="0"/>
                <a:cs typeface="B Nazanin" panose="00000400000000000000" pitchFamily="2" charset="-78"/>
              </a:rPr>
              <a:t>در صورتیکه </a:t>
            </a:r>
            <a:r>
              <a:rPr lang="fa-IR" sz="2000" dirty="0">
                <a:latin typeface="Gill Sans MT" panose="020B0502020104020203" pitchFamily="34" charset="0"/>
                <a:ea typeface="Cambria" panose="02040503050406030204" pitchFamily="18" charset="0"/>
                <a:cs typeface="B Nazanin" panose="00000400000000000000" pitchFamily="2" charset="-78"/>
              </a:rPr>
              <a:t>از کلمه ی </a:t>
            </a:r>
            <a:r>
              <a:rPr lang="en-US" sz="2000" dirty="0">
                <a:latin typeface="Gill Sans MT" panose="020B0502020104020203" pitchFamily="34" charset="0"/>
                <a:ea typeface="Cambria" panose="02040503050406030204" pitchFamily="18" charset="0"/>
                <a:cs typeface="B Nazanin" panose="00000400000000000000" pitchFamily="2" charset="-78"/>
              </a:rPr>
              <a:t>public</a:t>
            </a:r>
            <a:r>
              <a:rPr lang="fa-IR" sz="2000" dirty="0">
                <a:latin typeface="Gill Sans MT" panose="020B0502020104020203" pitchFamily="34" charset="0"/>
                <a:ea typeface="Cambria" panose="02040503050406030204" pitchFamily="18" charset="0"/>
                <a:cs typeface="B Nazanin" panose="00000400000000000000" pitchFamily="2" charset="-78"/>
              </a:rPr>
              <a:t> </a:t>
            </a:r>
            <a:r>
              <a:rPr lang="en-US" sz="2000" dirty="0">
                <a:latin typeface="Gill Sans MT" panose="020B0502020104020203" pitchFamily="34" charset="0"/>
                <a:ea typeface="Cambria" panose="02040503050406030204" pitchFamily="18" charset="0"/>
                <a:cs typeface="B Nazanin" panose="00000400000000000000" pitchFamily="2" charset="-78"/>
              </a:rPr>
              <a:t> </a:t>
            </a:r>
            <a:r>
              <a:rPr lang="fa-IR" sz="2000" dirty="0">
                <a:latin typeface="Gill Sans MT" panose="020B0502020104020203" pitchFamily="34" charset="0"/>
                <a:ea typeface="Cambria" panose="02040503050406030204" pitchFamily="18" charset="0"/>
                <a:cs typeface="B Nazanin" panose="00000400000000000000" pitchFamily="2" charset="-78"/>
              </a:rPr>
              <a:t>استفاده کنیم کلاس ما توسط هر کلاس دیگری قابل استفاده خواهد بود؛ در غیر این صورت </a:t>
            </a:r>
            <a:r>
              <a:rPr lang="fa-IR" sz="2000">
                <a:latin typeface="Gill Sans MT" panose="020B0502020104020203" pitchFamily="34" charset="0"/>
                <a:ea typeface="Cambria" panose="02040503050406030204" pitchFamily="18" charset="0"/>
                <a:cs typeface="B Nazanin" panose="00000400000000000000" pitchFamily="2" charset="-78"/>
              </a:rPr>
              <a:t>تنها کلاس‌هایی </a:t>
            </a:r>
            <a:r>
              <a:rPr lang="fa-IR" sz="2000" dirty="0">
                <a:latin typeface="Gill Sans MT" panose="020B0502020104020203" pitchFamily="34" charset="0"/>
                <a:ea typeface="Cambria" panose="02040503050406030204" pitchFamily="18" charset="0"/>
                <a:cs typeface="B Nazanin" panose="00000400000000000000" pitchFamily="2" charset="-78"/>
              </a:rPr>
              <a:t>که در </a:t>
            </a:r>
            <a:r>
              <a:rPr lang="fa-IR" sz="2000" dirty="0" err="1">
                <a:latin typeface="Gill Sans MT" panose="020B0502020104020203" pitchFamily="34" charset="0"/>
                <a:ea typeface="Cambria" panose="02040503050406030204" pitchFamily="18" charset="0"/>
                <a:cs typeface="B Nazanin" panose="00000400000000000000" pitchFamily="2" charset="-78"/>
              </a:rPr>
              <a:t>پکیج</a:t>
            </a:r>
            <a:r>
              <a:rPr lang="fa-IR" sz="2000" dirty="0">
                <a:latin typeface="Gill Sans MT" panose="020B0502020104020203" pitchFamily="34" charset="0"/>
                <a:ea typeface="Cambria" panose="02040503050406030204" pitchFamily="18" charset="0"/>
                <a:cs typeface="B Nazanin" panose="00000400000000000000" pitchFamily="2" charset="-78"/>
              </a:rPr>
              <a:t> یکسان با کلاس ما قرار دارند به این کلاس دسترسی خواهند داشت. در حال حاضر نیازی به دانستن مفهوم </a:t>
            </a:r>
            <a:r>
              <a:rPr lang="fa-IR" sz="2000" dirty="0" err="1">
                <a:latin typeface="Gill Sans MT" panose="020B0502020104020203" pitchFamily="34" charset="0"/>
                <a:ea typeface="Cambria" panose="02040503050406030204" pitchFamily="18" charset="0"/>
                <a:cs typeface="B Nazanin" panose="00000400000000000000" pitchFamily="2" charset="-78"/>
              </a:rPr>
              <a:t>پکیج</a:t>
            </a:r>
            <a:r>
              <a:rPr lang="fa-IR" sz="2000" dirty="0">
                <a:latin typeface="Gill Sans MT" panose="020B0502020104020203" pitchFamily="34" charset="0"/>
                <a:ea typeface="Cambria" panose="02040503050406030204" pitchFamily="18" charset="0"/>
                <a:cs typeface="B Nazanin" panose="00000400000000000000" pitchFamily="2" charset="-78"/>
              </a:rPr>
              <a:t> نیست و تنها کافیست از کلمه </a:t>
            </a:r>
            <a:r>
              <a:rPr lang="en-US" sz="2000" dirty="0">
                <a:latin typeface="Gill Sans MT" panose="020B0502020104020203" pitchFamily="34" charset="0"/>
                <a:ea typeface="Cambria" panose="02040503050406030204" pitchFamily="18" charset="0"/>
                <a:cs typeface="B Nazanin" panose="00000400000000000000" pitchFamily="2" charset="-78"/>
              </a:rPr>
              <a:t>public</a:t>
            </a:r>
            <a:r>
              <a:rPr lang="fa-IR" sz="2000" dirty="0">
                <a:latin typeface="Gill Sans MT" panose="020B0502020104020203" pitchFamily="34" charset="0"/>
                <a:ea typeface="Cambria" panose="02040503050406030204" pitchFamily="18" charset="0"/>
                <a:cs typeface="B Nazanin" panose="00000400000000000000" pitchFamily="2" charset="-78"/>
              </a:rPr>
              <a:t> </a:t>
            </a:r>
            <a:r>
              <a:rPr lang="en-US" sz="2000" dirty="0">
                <a:latin typeface="Gill Sans MT" panose="020B0502020104020203" pitchFamily="34" charset="0"/>
                <a:ea typeface="Cambria" panose="02040503050406030204" pitchFamily="18" charset="0"/>
                <a:cs typeface="B Nazanin" panose="00000400000000000000" pitchFamily="2" charset="-78"/>
              </a:rPr>
              <a:t> </a:t>
            </a:r>
            <a:r>
              <a:rPr lang="fa-IR" sz="2000" dirty="0">
                <a:latin typeface="Gill Sans MT" panose="020B0502020104020203" pitchFamily="34" charset="0"/>
                <a:ea typeface="Cambria" panose="02040503050406030204" pitchFamily="18" charset="0"/>
                <a:cs typeface="B Nazanin" panose="00000400000000000000" pitchFamily="2" charset="-78"/>
              </a:rPr>
              <a:t>قبل از کلمه </a:t>
            </a:r>
            <a:r>
              <a:rPr lang="en-US" sz="2000" dirty="0">
                <a:latin typeface="Gill Sans MT" panose="020B0502020104020203" pitchFamily="34" charset="0"/>
                <a:ea typeface="Cambria" panose="02040503050406030204" pitchFamily="18" charset="0"/>
                <a:cs typeface="B Nazanin" panose="00000400000000000000" pitchFamily="2" charset="-78"/>
              </a:rPr>
              <a:t>class </a:t>
            </a:r>
            <a:r>
              <a:rPr lang="fa-IR" sz="2000" dirty="0">
                <a:latin typeface="Gill Sans MT" panose="020B0502020104020203" pitchFamily="34" charset="0"/>
                <a:ea typeface="Cambria" panose="02040503050406030204" pitchFamily="18" charset="0"/>
                <a:cs typeface="B Nazanin" panose="00000400000000000000" pitchFamily="2" charset="-78"/>
              </a:rPr>
              <a:t>استفاده کنیم.</a:t>
            </a:r>
          </a:p>
        </p:txBody>
      </p:sp>
      <p:sp>
        <p:nvSpPr>
          <p:cNvPr id="4" name="Rectangle 2">
            <a:extLst>
              <a:ext uri="{FF2B5EF4-FFF2-40B4-BE49-F238E27FC236}">
                <a16:creationId xmlns:a16="http://schemas.microsoft.com/office/drawing/2014/main" id="{05CEE0D5-4278-526A-A2DF-07ABF1D68274}"/>
              </a:ext>
            </a:extLst>
          </p:cNvPr>
          <p:cNvSpPr>
            <a:spLocks noChangeArrowheads="1"/>
          </p:cNvSpPr>
          <p:nvPr/>
        </p:nvSpPr>
        <p:spPr bwMode="auto">
          <a:xfrm>
            <a:off x="2411959" y="3183203"/>
            <a:ext cx="4046166" cy="861774"/>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a:ln>
                  <a:noFill/>
                </a:ln>
                <a:solidFill>
                  <a:srgbClr val="F78C6C"/>
                </a:solidFill>
                <a:effectLst/>
                <a:latin typeface="JetBrains Mono" panose="020B0509020102050004" pitchFamily="49" charset="0"/>
                <a:ea typeface="Cambria" panose="02040503050406030204" pitchFamily="18" charset="0"/>
              </a:rPr>
              <a:t>public </a:t>
            </a:r>
            <a:r>
              <a:rPr kumimoji="0" lang="en-US" altLang="en-US" sz="1000" b="0" i="1" u="none" strike="noStrike" cap="none" normalizeH="0" baseline="0">
                <a:ln>
                  <a:noFill/>
                </a:ln>
                <a:solidFill>
                  <a:srgbClr val="C792EA"/>
                </a:solidFill>
                <a:effectLst/>
                <a:latin typeface="JetBrains Mono" panose="020B0509020102050004" pitchFamily="49" charset="0"/>
                <a:ea typeface="Cambria" panose="02040503050406030204" pitchFamily="18" charset="0"/>
              </a:rPr>
              <a:t>class </a:t>
            </a:r>
            <a:r>
              <a:rPr kumimoji="0" lang="en-US" altLang="en-US" sz="1000" b="0" i="0" u="none" strike="noStrike" cap="none" normalizeH="0" baseline="0">
                <a:ln>
                  <a:noFill/>
                </a:ln>
                <a:solidFill>
                  <a:srgbClr val="FFCB6B"/>
                </a:solidFill>
                <a:effectLst/>
                <a:latin typeface="JetBrains Mono" panose="020B0509020102050004" pitchFamily="49" charset="0"/>
                <a:ea typeface="Cambria" panose="02040503050406030204" pitchFamily="18" charset="0"/>
              </a:rPr>
              <a:t>Main </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r>
              <a:rPr kumimoji="0" lang="en-US" altLang="en-US" sz="1000" b="0" i="1" u="none" strike="noStrike" cap="none" normalizeH="0" baseline="0">
                <a:ln>
                  <a:noFill/>
                </a:ln>
                <a:solidFill>
                  <a:srgbClr val="546E7A"/>
                </a:solidFill>
                <a:effectLst/>
                <a:latin typeface="JetBrains Mono" panose="020B0509020102050004" pitchFamily="49" charset="0"/>
                <a:ea typeface="Cambria" panose="02040503050406030204" pitchFamily="18" charset="0"/>
              </a:rPr>
              <a:t>// (1) Class definition</a:t>
            </a:r>
            <a:br>
              <a:rPr kumimoji="0" lang="en-US" altLang="en-US" sz="1000" b="0" i="1" u="none" strike="noStrike" cap="none" normalizeH="0" baseline="0">
                <a:ln>
                  <a:noFill/>
                </a:ln>
                <a:solidFill>
                  <a:srgbClr val="546E7A"/>
                </a:solidFill>
                <a:effectLst/>
                <a:latin typeface="JetBrains Mono" panose="020B0509020102050004" pitchFamily="49" charset="0"/>
                <a:ea typeface="Cambria" panose="02040503050406030204" pitchFamily="18" charset="0"/>
              </a:rPr>
            </a:br>
            <a:r>
              <a:rPr kumimoji="0" lang="en-US" altLang="en-US" sz="1000" b="0" i="1" u="none" strike="noStrike" cap="none" normalizeH="0" baseline="0">
                <a:ln>
                  <a:noFill/>
                </a:ln>
                <a:solidFill>
                  <a:srgbClr val="546E7A"/>
                </a:solidFill>
                <a:effectLst/>
                <a:latin typeface="JetBrains Mono" panose="020B0509020102050004" pitchFamily="49" charset="0"/>
                <a:ea typeface="Cambria" panose="02040503050406030204" pitchFamily="18" charset="0"/>
              </a:rPr>
              <a:t>// (2) Fields</a:t>
            </a:r>
            <a:br>
              <a:rPr kumimoji="0" lang="en-US" altLang="en-US" sz="1000" b="0" i="1" u="none" strike="noStrike" cap="none" normalizeH="0" baseline="0">
                <a:ln>
                  <a:noFill/>
                </a:ln>
                <a:solidFill>
                  <a:srgbClr val="546E7A"/>
                </a:solidFill>
                <a:effectLst/>
                <a:latin typeface="JetBrains Mono" panose="020B0509020102050004" pitchFamily="49" charset="0"/>
                <a:ea typeface="Cambria" panose="02040503050406030204" pitchFamily="18" charset="0"/>
              </a:rPr>
            </a:br>
            <a:r>
              <a:rPr kumimoji="0" lang="en-US" altLang="en-US" sz="1000" b="0" i="1" u="none" strike="noStrike" cap="none" normalizeH="0" baseline="0">
                <a:ln>
                  <a:noFill/>
                </a:ln>
                <a:solidFill>
                  <a:srgbClr val="546E7A"/>
                </a:solidFill>
                <a:effectLst/>
                <a:latin typeface="JetBrains Mono" panose="020B0509020102050004" pitchFamily="49" charset="0"/>
                <a:ea typeface="Cambria" panose="02040503050406030204" pitchFamily="18" charset="0"/>
              </a:rPr>
              <a:t>// (3) Constructor</a:t>
            </a:r>
            <a:br>
              <a:rPr kumimoji="0" lang="en-US" altLang="en-US" sz="1000" b="0" i="1" u="none" strike="noStrike" cap="none" normalizeH="0" baseline="0">
                <a:ln>
                  <a:noFill/>
                </a:ln>
                <a:solidFill>
                  <a:srgbClr val="546E7A"/>
                </a:solidFill>
                <a:effectLst/>
                <a:latin typeface="JetBrains Mono" panose="020B0509020102050004" pitchFamily="49" charset="0"/>
                <a:ea typeface="Cambria" panose="02040503050406030204" pitchFamily="18" charset="0"/>
              </a:rPr>
            </a:br>
            <a:r>
              <a:rPr kumimoji="0" lang="en-US" altLang="en-US" sz="1000" b="0" i="1" u="none" strike="noStrike" cap="none" normalizeH="0" baseline="0">
                <a:ln>
                  <a:noFill/>
                </a:ln>
                <a:solidFill>
                  <a:srgbClr val="546E7A"/>
                </a:solidFill>
                <a:effectLst/>
                <a:latin typeface="JetBrains Mono" panose="020B0509020102050004" pitchFamily="49" charset="0"/>
                <a:ea typeface="Cambria" panose="02040503050406030204" pitchFamily="18" charset="0"/>
              </a:rPr>
              <a:t>// (4) Methods</a:t>
            </a:r>
            <a:br>
              <a:rPr kumimoji="0" lang="en-US" altLang="en-US" sz="1000" b="0" i="1" u="none" strike="noStrike" cap="none" normalizeH="0" baseline="0">
                <a:ln>
                  <a:noFill/>
                </a:ln>
                <a:solidFill>
                  <a:srgbClr val="546E7A"/>
                </a:solidFill>
                <a:effectLst/>
                <a:latin typeface="JetBrains Mono" panose="020B0509020102050004" pitchFamily="49" charset="0"/>
                <a:ea typeface="Cambria" panose="02040503050406030204" pitchFamily="18" charset="0"/>
              </a:rPr>
            </a:b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endParaRPr kumimoji="0" lang="en-US" altLang="en-US" sz="1800" b="0" i="0" u="none" strike="noStrike" cap="none" normalizeH="0" baseline="0">
              <a:ln>
                <a:noFill/>
              </a:ln>
              <a:solidFill>
                <a:schemeClr val="tx1"/>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632402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8D966E16-8F84-D7AD-0B6D-54198FDF1ED8}"/>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5C30E0A5-617B-C646-7658-2A8FF24B37E8}"/>
              </a:ext>
            </a:extLst>
          </p:cNvPr>
          <p:cNvSpPr txBox="1">
            <a:spLocks noGrp="1"/>
          </p:cNvSpPr>
          <p:nvPr>
            <p:ph type="title"/>
          </p:nvPr>
        </p:nvSpPr>
        <p:spPr>
          <a:xfrm>
            <a:off x="720000" y="234502"/>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sz="2800" dirty="0">
                <a:solidFill>
                  <a:srgbClr val="C39113"/>
                </a:solidFill>
                <a:cs typeface="B Roya" panose="00000400000000000000" pitchFamily="2" charset="-78"/>
              </a:rPr>
              <a:t>مفاهیم کلاس و </a:t>
            </a:r>
            <a:r>
              <a:rPr lang="fa-IR" sz="2800" dirty="0" err="1">
                <a:solidFill>
                  <a:srgbClr val="C39113"/>
                </a:solidFill>
                <a:cs typeface="B Roya" panose="00000400000000000000" pitchFamily="2" charset="-78"/>
              </a:rPr>
              <a:t>شئ</a:t>
            </a:r>
            <a:endParaRPr sz="2800"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4753ECFE-1FA8-6CE7-29A9-9AA6ACBAAB0E}"/>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DA45398D-EF23-3BF7-D38E-719C3D2B48B4}"/>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E1764360-3A24-158A-7AD8-847E520DDF0C}"/>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3DF857E1-7968-3D9A-C1FA-E34AE5DC7BDE}"/>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93DBBB32-ED46-0FB5-863E-EB60CE419BA7}"/>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1495178D-A9B0-5790-B859-20F384622B5E}"/>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92B58742-7BB5-5D38-F4A7-B9CD694D7F30}"/>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55DF52D9-1519-0CE5-F276-6D5DA4B09594}"/>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5" name="TextBox 4">
            <a:extLst>
              <a:ext uri="{FF2B5EF4-FFF2-40B4-BE49-F238E27FC236}">
                <a16:creationId xmlns:a16="http://schemas.microsoft.com/office/drawing/2014/main" id="{A4392802-0B6A-AD50-8AB7-DA1C58CA021A}"/>
              </a:ext>
            </a:extLst>
          </p:cNvPr>
          <p:cNvSpPr txBox="1"/>
          <p:nvPr/>
        </p:nvSpPr>
        <p:spPr>
          <a:xfrm>
            <a:off x="662400" y="950729"/>
            <a:ext cx="7761600" cy="2362185"/>
          </a:xfrm>
          <a:prstGeom prst="rect">
            <a:avLst/>
          </a:prstGeom>
          <a:noFill/>
        </p:spPr>
        <p:txBody>
          <a:bodyPr wrap="square">
            <a:spAutoFit/>
          </a:bodyPr>
          <a:lstStyle/>
          <a:p>
            <a:pPr algn="r" rtl="1">
              <a:lnSpc>
                <a:spcPct val="150000"/>
              </a:lnSpc>
            </a:pPr>
            <a:r>
              <a:rPr lang="fa-IR" sz="2000" b="1">
                <a:latin typeface="Cambria" panose="02040503050406030204" pitchFamily="18" charset="0"/>
                <a:ea typeface="Cambria" panose="02040503050406030204" pitchFamily="18" charset="0"/>
                <a:cs typeface="B Nazanin" panose="00000400000000000000" pitchFamily="2" charset="-78"/>
              </a:rPr>
              <a:t>فیلدها</a:t>
            </a:r>
            <a:r>
              <a:rPr lang="fa-IR" sz="2000">
                <a:latin typeface="Cambria" panose="02040503050406030204" pitchFamily="18" charset="0"/>
                <a:ea typeface="Cambria" panose="02040503050406030204" pitchFamily="18" charset="0"/>
                <a:cs typeface="B Nazanin" panose="00000400000000000000" pitchFamily="2" charset="-78"/>
              </a:rPr>
              <a:t>: </a:t>
            </a:r>
            <a:r>
              <a:rPr lang="fa-IR" sz="2000" dirty="0">
                <a:latin typeface="Cambria" panose="02040503050406030204" pitchFamily="18" charset="0"/>
                <a:ea typeface="Cambria" panose="02040503050406030204" pitchFamily="18" charset="0"/>
                <a:cs typeface="B Nazanin" panose="00000400000000000000" pitchFamily="2" charset="-78"/>
              </a:rPr>
              <a:t>هر </a:t>
            </a:r>
            <a:r>
              <a:rPr lang="fa-IR" sz="2000">
                <a:latin typeface="Cambria" panose="02040503050406030204" pitchFamily="18" charset="0"/>
                <a:ea typeface="Cambria" panose="02040503050406030204" pitchFamily="18" charset="0"/>
                <a:cs typeface="B Nazanin" panose="00000400000000000000" pitchFamily="2" charset="-78"/>
              </a:rPr>
              <a:t>کلاس می‌تواند </a:t>
            </a:r>
            <a:r>
              <a:rPr lang="fa-IR" sz="2000" dirty="0">
                <a:latin typeface="Cambria" panose="02040503050406030204" pitchFamily="18" charset="0"/>
                <a:ea typeface="Cambria" panose="02040503050406030204" pitchFamily="18" charset="0"/>
                <a:cs typeface="B Nazanin" panose="00000400000000000000" pitchFamily="2" charset="-78"/>
              </a:rPr>
              <a:t>شامل چندین فیلد باشد</a:t>
            </a:r>
            <a:r>
              <a:rPr lang="fa-IR" sz="2000">
                <a:latin typeface="Cambria" panose="02040503050406030204" pitchFamily="18" charset="0"/>
                <a:ea typeface="Cambria" panose="02040503050406030204" pitchFamily="18" charset="0"/>
                <a:cs typeface="B Nazanin" panose="00000400000000000000" pitchFamily="2" charset="-78"/>
              </a:rPr>
              <a:t>. فیلد‌ها </a:t>
            </a:r>
            <a:r>
              <a:rPr lang="fa-IR" sz="2000" dirty="0">
                <a:latin typeface="Cambria" panose="02040503050406030204" pitchFamily="18" charset="0"/>
                <a:ea typeface="Cambria" panose="02040503050406030204" pitchFamily="18" charset="0"/>
                <a:cs typeface="B Nazanin" panose="00000400000000000000" pitchFamily="2" charset="-78"/>
              </a:rPr>
              <a:t>در واقع متغیرهایی هستند </a:t>
            </a:r>
            <a:r>
              <a:rPr lang="fa-IR" sz="2000">
                <a:latin typeface="Cambria" panose="02040503050406030204" pitchFamily="18" charset="0"/>
                <a:ea typeface="Cambria" panose="02040503050406030204" pitchFamily="18" charset="0"/>
                <a:cs typeface="B Nazanin" panose="00000400000000000000" pitchFamily="2" charset="-78"/>
              </a:rPr>
              <a:t>که نشان‌دهنده </a:t>
            </a:r>
            <a:r>
              <a:rPr lang="fa-IR" sz="2000" dirty="0">
                <a:latin typeface="Cambria" panose="02040503050406030204" pitchFamily="18" charset="0"/>
                <a:ea typeface="Cambria" panose="02040503050406030204" pitchFamily="18" charset="0"/>
                <a:cs typeface="B Nazanin" panose="00000400000000000000" pitchFamily="2" charset="-78"/>
              </a:rPr>
              <a:t>مشخصات </a:t>
            </a:r>
            <a:r>
              <a:rPr lang="fa-IR" sz="2000">
                <a:latin typeface="Cambria" panose="02040503050406030204" pitchFamily="18" charset="0"/>
                <a:ea typeface="Cambria" panose="02040503050406030204" pitchFamily="18" charset="0"/>
                <a:cs typeface="B Nazanin" panose="00000400000000000000" pitchFamily="2" charset="-78"/>
              </a:rPr>
              <a:t>مشترک نمونه‌های </a:t>
            </a:r>
            <a:r>
              <a:rPr lang="fa-IR" sz="2000" dirty="0">
                <a:latin typeface="Cambria" panose="02040503050406030204" pitchFamily="18" charset="0"/>
                <a:ea typeface="Cambria" panose="02040503050406030204" pitchFamily="18" charset="0"/>
                <a:cs typeface="B Nazanin" panose="00000400000000000000" pitchFamily="2" charset="-78"/>
              </a:rPr>
              <a:t>ساخته شده از یک </a:t>
            </a:r>
            <a:r>
              <a:rPr lang="fa-IR" sz="2000">
                <a:latin typeface="Cambria" panose="02040503050406030204" pitchFamily="18" charset="0"/>
                <a:ea typeface="Cambria" panose="02040503050406030204" pitchFamily="18" charset="0"/>
                <a:cs typeface="B Nazanin" panose="00000400000000000000" pitchFamily="2" charset="-78"/>
              </a:rPr>
              <a:t>کلاس می‌باشند</a:t>
            </a:r>
            <a:r>
              <a:rPr lang="fa-IR" sz="2000" dirty="0">
                <a:latin typeface="Cambria" panose="02040503050406030204" pitchFamily="18" charset="0"/>
                <a:ea typeface="Cambria" panose="02040503050406030204" pitchFamily="18" charset="0"/>
                <a:cs typeface="B Nazanin" panose="00000400000000000000" pitchFamily="2" charset="-78"/>
              </a:rPr>
              <a:t>. عدد صحیح، عدد اعشاری </a:t>
            </a:r>
            <a:r>
              <a:rPr lang="fa-IR" sz="2000">
                <a:latin typeface="Cambria" panose="02040503050406030204" pitchFamily="18" charset="0"/>
                <a:ea typeface="Cambria" panose="02040503050406030204" pitchFamily="18" charset="0"/>
                <a:cs typeface="B Nazanin" panose="00000400000000000000" pitchFamily="2" charset="-78"/>
              </a:rPr>
              <a:t>و آرایه‌ها همگی نوع‌های </a:t>
            </a:r>
            <a:r>
              <a:rPr lang="fa-IR" sz="2000" dirty="0">
                <a:latin typeface="Cambria" panose="02040503050406030204" pitchFamily="18" charset="0"/>
                <a:ea typeface="Cambria" panose="02040503050406030204" pitchFamily="18" charset="0"/>
                <a:cs typeface="B Nazanin" panose="00000400000000000000" pitchFamily="2" charset="-78"/>
              </a:rPr>
              <a:t>مجاز برای تعریف فیلد هستند. تعریف یک فیلد درست مانند تعریف </a:t>
            </a:r>
            <a:r>
              <a:rPr lang="fa-IR" sz="2000">
                <a:latin typeface="Cambria" panose="02040503050406030204" pitchFamily="18" charset="0"/>
                <a:ea typeface="Cambria" panose="02040503050406030204" pitchFamily="18" charset="0"/>
                <a:cs typeface="B Nazanin" panose="00000400000000000000" pitchFamily="2" charset="-78"/>
              </a:rPr>
              <a:t>یک متغیر</a:t>
            </a:r>
            <a:r>
              <a:rPr lang="en-US" sz="2000">
                <a:latin typeface="Gill Sans MT" panose="020B0502020104020203" pitchFamily="34" charset="0"/>
                <a:ea typeface="Cambria" panose="02040503050406030204" pitchFamily="18" charset="0"/>
                <a:cs typeface="B Nazanin" panose="00000400000000000000" pitchFamily="2" charset="-78"/>
              </a:rPr>
              <a:t>local</a:t>
            </a:r>
            <a:r>
              <a:rPr lang="en-US" sz="2000">
                <a:latin typeface="Cambria" panose="02040503050406030204" pitchFamily="18" charset="0"/>
                <a:ea typeface="Cambria" panose="02040503050406030204" pitchFamily="18" charset="0"/>
                <a:cs typeface="B Nazanin" panose="00000400000000000000" pitchFamily="2" charset="-78"/>
              </a:rPr>
              <a:t> </a:t>
            </a:r>
            <a:r>
              <a:rPr lang="fa-IR" sz="2000">
                <a:latin typeface="Cambria" panose="02040503050406030204" pitchFamily="18" charset="0"/>
                <a:ea typeface="Cambria" panose="02040503050406030204" pitchFamily="18" charset="0"/>
                <a:cs typeface="B Nazanin" panose="00000400000000000000" pitchFamily="2" charset="-78"/>
              </a:rPr>
              <a:t> </a:t>
            </a:r>
            <a:r>
              <a:rPr lang="fa-IR" sz="2000" dirty="0">
                <a:latin typeface="Cambria" panose="02040503050406030204" pitchFamily="18" charset="0"/>
                <a:ea typeface="Cambria" panose="02040503050406030204" pitchFamily="18" charset="0"/>
                <a:cs typeface="B Nazanin" panose="00000400000000000000" pitchFamily="2" charset="-78"/>
              </a:rPr>
              <a:t>است با این تفاوت که مانند تعریف کلاس باید سطح دسترسی به آن فیلد را هم مشخص کنیم.</a:t>
            </a:r>
            <a:endParaRPr lang="en-US" sz="2000" dirty="0">
              <a:latin typeface="Cambria" panose="02040503050406030204" pitchFamily="18" charset="0"/>
              <a:ea typeface="Cambria" panose="02040503050406030204" pitchFamily="18" charset="0"/>
              <a:cs typeface="B Nazanin" panose="00000400000000000000" pitchFamily="2" charset="-78"/>
            </a:endParaRPr>
          </a:p>
        </p:txBody>
      </p:sp>
      <p:sp>
        <p:nvSpPr>
          <p:cNvPr id="3" name="Rectangle 1">
            <a:extLst>
              <a:ext uri="{FF2B5EF4-FFF2-40B4-BE49-F238E27FC236}">
                <a16:creationId xmlns:a16="http://schemas.microsoft.com/office/drawing/2014/main" id="{95CA4C04-E32D-3B8D-0B56-A47F7BC75AEE}"/>
              </a:ext>
            </a:extLst>
          </p:cNvPr>
          <p:cNvSpPr>
            <a:spLocks noChangeArrowheads="1"/>
          </p:cNvSpPr>
          <p:nvPr/>
        </p:nvSpPr>
        <p:spPr bwMode="auto">
          <a:xfrm>
            <a:off x="2717237" y="3163785"/>
            <a:ext cx="3651925" cy="938719"/>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a:ln>
                  <a:noFill/>
                </a:ln>
                <a:solidFill>
                  <a:srgbClr val="F78C6C"/>
                </a:solidFill>
                <a:effectLst/>
                <a:latin typeface="JetBrains Mono" panose="020B0509020102050004" pitchFamily="49" charset="0"/>
                <a:ea typeface="Cambria" panose="02040503050406030204" pitchFamily="18" charset="0"/>
              </a:rPr>
              <a:t>public </a:t>
            </a:r>
            <a:r>
              <a:rPr kumimoji="0" lang="en-US" altLang="en-US" sz="1100" b="0" i="1" u="none" strike="noStrike" cap="none" normalizeH="0" baseline="0">
                <a:ln>
                  <a:noFill/>
                </a:ln>
                <a:solidFill>
                  <a:srgbClr val="C792EA"/>
                </a:solidFill>
                <a:effectLst/>
                <a:latin typeface="JetBrains Mono" panose="020B0509020102050004" pitchFamily="49" charset="0"/>
                <a:ea typeface="Cambria" panose="02040503050406030204" pitchFamily="18" charset="0"/>
              </a:rPr>
              <a:t>class </a:t>
            </a:r>
            <a:r>
              <a:rPr kumimoji="0" lang="en-US" altLang="en-US" sz="1100" b="0" i="0" u="none" strike="noStrike" cap="none" normalizeH="0" baseline="0">
                <a:ln>
                  <a:noFill/>
                </a:ln>
                <a:solidFill>
                  <a:srgbClr val="FFCB6B"/>
                </a:solidFill>
                <a:effectLst/>
                <a:latin typeface="JetBrains Mono" panose="020B0509020102050004" pitchFamily="49" charset="0"/>
                <a:ea typeface="Cambria" panose="02040503050406030204" pitchFamily="18" charset="0"/>
              </a:rPr>
              <a:t>Main </a:t>
            </a:r>
            <a: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b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br>
            <a: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r>
              <a:rPr kumimoji="0" lang="en-US" altLang="en-US" sz="1100" b="0" i="1" u="none" strike="noStrike" cap="none" normalizeH="0" baseline="0">
                <a:ln>
                  <a:noFill/>
                </a:ln>
                <a:solidFill>
                  <a:srgbClr val="F78C6C"/>
                </a:solidFill>
                <a:effectLst/>
                <a:latin typeface="JetBrains Mono" panose="020B0509020102050004" pitchFamily="49" charset="0"/>
                <a:ea typeface="Cambria" panose="02040503050406030204" pitchFamily="18" charset="0"/>
              </a:rPr>
              <a:t>private </a:t>
            </a:r>
            <a:r>
              <a:rPr kumimoji="0" lang="en-US" altLang="en-US" sz="1100" b="0" i="0" u="none" strike="noStrike" cap="none" normalizeH="0" baseline="0">
                <a:ln>
                  <a:noFill/>
                </a:ln>
                <a:solidFill>
                  <a:srgbClr val="FFCB6B"/>
                </a:solidFill>
                <a:effectLst/>
                <a:latin typeface="JetBrains Mono" panose="020B0509020102050004" pitchFamily="49" charset="0"/>
                <a:ea typeface="Cambria" panose="02040503050406030204" pitchFamily="18" charset="0"/>
              </a:rPr>
              <a:t>String </a:t>
            </a:r>
            <a:r>
              <a:rPr kumimoji="0" lang="en-US" altLang="en-US" sz="1100" b="0" i="0" u="none" strike="noStrike" cap="none" normalizeH="0" baseline="0">
                <a:ln>
                  <a:noFill/>
                </a:ln>
                <a:solidFill>
                  <a:srgbClr val="EEFFFF"/>
                </a:solidFill>
                <a:effectLst/>
                <a:latin typeface="JetBrains Mono" panose="020B0509020102050004" pitchFamily="49" charset="0"/>
                <a:ea typeface="Cambria" panose="02040503050406030204" pitchFamily="18" charset="0"/>
              </a:rPr>
              <a:t>name</a:t>
            </a:r>
            <a: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b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br>
            <a: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r>
              <a:rPr kumimoji="0" lang="en-US" altLang="en-US" sz="1100" b="0" i="1" u="none" strike="noStrike" cap="none" normalizeH="0" baseline="0">
                <a:ln>
                  <a:noFill/>
                </a:ln>
                <a:solidFill>
                  <a:srgbClr val="F78C6C"/>
                </a:solidFill>
                <a:effectLst/>
                <a:latin typeface="JetBrains Mono" panose="020B0509020102050004" pitchFamily="49" charset="0"/>
                <a:ea typeface="Cambria" panose="02040503050406030204" pitchFamily="18" charset="0"/>
              </a:rPr>
              <a:t>private </a:t>
            </a:r>
            <a:r>
              <a:rPr kumimoji="0" lang="en-US" altLang="en-US" sz="1100" b="0" i="0" u="none" strike="noStrike" cap="none" normalizeH="0" baseline="0">
                <a:ln>
                  <a:noFill/>
                </a:ln>
                <a:solidFill>
                  <a:srgbClr val="FFCB6B"/>
                </a:solidFill>
                <a:effectLst/>
                <a:latin typeface="JetBrains Mono" panose="020B0509020102050004" pitchFamily="49" charset="0"/>
                <a:ea typeface="Cambria" panose="02040503050406030204" pitchFamily="18" charset="0"/>
              </a:rPr>
              <a:t>String </a:t>
            </a:r>
            <a:r>
              <a:rPr kumimoji="0" lang="en-US" altLang="en-US" sz="1100" b="0" i="0" u="none" strike="noStrike" cap="none" normalizeH="0" baseline="0">
                <a:ln>
                  <a:noFill/>
                </a:ln>
                <a:solidFill>
                  <a:srgbClr val="EEFFFF"/>
                </a:solidFill>
                <a:effectLst/>
                <a:latin typeface="JetBrains Mono" panose="020B0509020102050004" pitchFamily="49" charset="0"/>
                <a:ea typeface="Cambria" panose="02040503050406030204" pitchFamily="18" charset="0"/>
              </a:rPr>
              <a:t>id</a:t>
            </a:r>
            <a: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b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br>
            <a: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r>
              <a:rPr kumimoji="0" lang="en-US" altLang="en-US" sz="1100" b="0" i="1" u="none" strike="noStrike" cap="none" normalizeH="0" baseline="0">
                <a:ln>
                  <a:noFill/>
                </a:ln>
                <a:solidFill>
                  <a:srgbClr val="F78C6C"/>
                </a:solidFill>
                <a:effectLst/>
                <a:latin typeface="JetBrains Mono" panose="020B0509020102050004" pitchFamily="49" charset="0"/>
                <a:ea typeface="Cambria" panose="02040503050406030204" pitchFamily="18" charset="0"/>
              </a:rPr>
              <a:t>private </a:t>
            </a:r>
            <a:r>
              <a:rPr kumimoji="0" lang="en-US" altLang="en-US" sz="1100" b="0" i="1" u="none" strike="noStrike" cap="none" normalizeH="0" baseline="0">
                <a:ln>
                  <a:noFill/>
                </a:ln>
                <a:solidFill>
                  <a:srgbClr val="FFCB6B"/>
                </a:solidFill>
                <a:effectLst/>
                <a:latin typeface="JetBrains Mono" panose="020B0509020102050004" pitchFamily="49" charset="0"/>
                <a:ea typeface="Cambria" panose="02040503050406030204" pitchFamily="18" charset="0"/>
              </a:rPr>
              <a:t>int</a:t>
            </a:r>
            <a: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r>
              <a:rPr kumimoji="0" lang="en-US" altLang="en-US" sz="1100" b="0" i="0" u="none" strike="noStrike" cap="none" normalizeH="0" baseline="0">
                <a:ln>
                  <a:noFill/>
                </a:ln>
                <a:solidFill>
                  <a:srgbClr val="EEFFFF"/>
                </a:solidFill>
                <a:effectLst/>
                <a:latin typeface="JetBrains Mono" panose="020B0509020102050004" pitchFamily="49" charset="0"/>
                <a:ea typeface="Cambria" panose="02040503050406030204" pitchFamily="18" charset="0"/>
              </a:rPr>
              <a:t>grades</a:t>
            </a:r>
            <a: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b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br>
            <a: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endParaRPr kumimoji="0" lang="en-US" altLang="en-US" sz="2400" b="0" i="0" u="none" strike="noStrike" cap="none" normalizeH="0" baseline="0">
              <a:ln>
                <a:noFill/>
              </a:ln>
              <a:solidFill>
                <a:schemeClr val="tx1"/>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729131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DF477AF0-9AEE-6B96-DF6F-A74E61CB77B6}"/>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F4195D07-0C09-2560-D34B-715303299BF9}"/>
              </a:ext>
            </a:extLst>
          </p:cNvPr>
          <p:cNvSpPr txBox="1">
            <a:spLocks noGrp="1"/>
          </p:cNvSpPr>
          <p:nvPr>
            <p:ph type="title"/>
          </p:nvPr>
        </p:nvSpPr>
        <p:spPr>
          <a:xfrm>
            <a:off x="720000" y="239749"/>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sz="2800" dirty="0">
                <a:solidFill>
                  <a:srgbClr val="C39113"/>
                </a:solidFill>
                <a:cs typeface="B Roya" panose="00000400000000000000" pitchFamily="2" charset="-78"/>
              </a:rPr>
              <a:t>مفاهیم کلاس و </a:t>
            </a:r>
            <a:r>
              <a:rPr lang="fa-IR" sz="2800" dirty="0" err="1">
                <a:solidFill>
                  <a:srgbClr val="C39113"/>
                </a:solidFill>
                <a:cs typeface="B Roya" panose="00000400000000000000" pitchFamily="2" charset="-78"/>
              </a:rPr>
              <a:t>شئ</a:t>
            </a:r>
            <a:endParaRPr sz="2800"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D81B36F2-65CE-8DE7-3D72-D0ED62D1D5C0}"/>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AB619EB4-5295-6289-5854-DDBC157E737F}"/>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129360ED-2E8A-4F41-70D5-1035BC9B3A4D}"/>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8786F3DD-BADC-1022-3D68-B99795041188}"/>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55935F11-6F3A-C426-2AB1-4A88E8F93C4C}"/>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FAEDF2F5-12D0-FD72-6CB0-D86170FCBED1}"/>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2128ABDA-28AC-1899-F3AD-DBFF6ADFA337}"/>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DB17D8EA-5F93-23CD-437D-AE5D09FD68E9}"/>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5" name="TextBox 4">
            <a:extLst>
              <a:ext uri="{FF2B5EF4-FFF2-40B4-BE49-F238E27FC236}">
                <a16:creationId xmlns:a16="http://schemas.microsoft.com/office/drawing/2014/main" id="{55EF077C-5B24-77CC-8EE6-A27811D445EE}"/>
              </a:ext>
            </a:extLst>
          </p:cNvPr>
          <p:cNvSpPr txBox="1"/>
          <p:nvPr/>
        </p:nvSpPr>
        <p:spPr>
          <a:xfrm>
            <a:off x="720001" y="963011"/>
            <a:ext cx="7704000" cy="2323713"/>
          </a:xfrm>
          <a:prstGeom prst="rect">
            <a:avLst/>
          </a:prstGeom>
          <a:noFill/>
        </p:spPr>
        <p:txBody>
          <a:bodyPr wrap="square">
            <a:spAutoFit/>
          </a:bodyPr>
          <a:lstStyle/>
          <a:p>
            <a:pPr algn="r" rtl="1">
              <a:lnSpc>
                <a:spcPts val="3000"/>
              </a:lnSpc>
            </a:pPr>
            <a:r>
              <a:rPr lang="fa-IR" sz="2000" dirty="0">
                <a:latin typeface="Cambria" panose="02040503050406030204" pitchFamily="18" charset="0"/>
                <a:ea typeface="Cambria" panose="02040503050406030204" pitchFamily="18" charset="0"/>
                <a:cs typeface="B Nazanin" panose="00000400000000000000" pitchFamily="2" charset="-78"/>
              </a:rPr>
              <a:t>معمولا از سطح </a:t>
            </a:r>
            <a:r>
              <a:rPr lang="fa-IR" sz="2000">
                <a:latin typeface="Cambria" panose="02040503050406030204" pitchFamily="18" charset="0"/>
                <a:ea typeface="Cambria" panose="02040503050406030204" pitchFamily="18" charset="0"/>
                <a:cs typeface="B Nazanin" panose="00000400000000000000" pitchFamily="2" charset="-78"/>
              </a:rPr>
              <a:t>دسترسی </a:t>
            </a:r>
            <a:r>
              <a:rPr lang="en-US" sz="2000">
                <a:latin typeface="Gill Sans MT" panose="020B0502020104020203" pitchFamily="34" charset="0"/>
                <a:ea typeface="Cambria" panose="02040503050406030204" pitchFamily="18" charset="0"/>
                <a:cs typeface="B Nazanin" panose="00000400000000000000" pitchFamily="2" charset="-78"/>
              </a:rPr>
              <a:t>private</a:t>
            </a:r>
            <a:r>
              <a:rPr lang="fa-IR" sz="2000">
                <a:latin typeface="Cambria" panose="02040503050406030204" pitchFamily="18" charset="0"/>
                <a:ea typeface="Cambria" panose="02040503050406030204" pitchFamily="18" charset="0"/>
                <a:cs typeface="B Nazanin" panose="00000400000000000000" pitchFamily="2" charset="-78"/>
              </a:rPr>
              <a:t> برای فیلد‌های </a:t>
            </a:r>
            <a:r>
              <a:rPr lang="fa-IR" sz="2000" dirty="0">
                <a:latin typeface="Cambria" panose="02040503050406030204" pitchFamily="18" charset="0"/>
                <a:ea typeface="Cambria" panose="02040503050406030204" pitchFamily="18" charset="0"/>
                <a:cs typeface="B Nazanin" panose="00000400000000000000" pitchFamily="2" charset="-78"/>
              </a:rPr>
              <a:t>یک کلاس </a:t>
            </a:r>
            <a:r>
              <a:rPr lang="fa-IR" sz="2000">
                <a:latin typeface="Cambria" panose="02040503050406030204" pitchFamily="18" charset="0"/>
                <a:ea typeface="Cambria" panose="02040503050406030204" pitchFamily="18" charset="0"/>
                <a:cs typeface="B Nazanin" panose="00000400000000000000" pitchFamily="2" charset="-78"/>
              </a:rPr>
              <a:t>استفاده می‌کنیم </a:t>
            </a:r>
            <a:r>
              <a:rPr lang="fa-IR" sz="2000" dirty="0">
                <a:latin typeface="Cambria" panose="02040503050406030204" pitchFamily="18" charset="0"/>
                <a:ea typeface="Cambria" panose="02040503050406030204" pitchFamily="18" charset="0"/>
                <a:cs typeface="B Nazanin" panose="00000400000000000000" pitchFamily="2" charset="-78"/>
              </a:rPr>
              <a:t>تا به این طریق، </a:t>
            </a:r>
            <a:r>
              <a:rPr lang="fa-IR" sz="2000">
                <a:latin typeface="Cambria" panose="02040503050406030204" pitchFamily="18" charset="0"/>
                <a:ea typeface="Cambria" panose="02040503050406030204" pitchFamily="18" charset="0"/>
                <a:cs typeface="B Nazanin" panose="00000400000000000000" pitchFamily="2" charset="-78"/>
              </a:rPr>
              <a:t>از مقداردهی </a:t>
            </a:r>
            <a:r>
              <a:rPr lang="fa-IR" sz="2000" dirty="0">
                <a:latin typeface="Cambria" panose="02040503050406030204" pitchFamily="18" charset="0"/>
                <a:ea typeface="Cambria" panose="02040503050406030204" pitchFamily="18" charset="0"/>
                <a:cs typeface="B Nazanin" panose="00000400000000000000" pitchFamily="2" charset="-78"/>
              </a:rPr>
              <a:t>اشتباه و ناخواسته به </a:t>
            </a:r>
            <a:r>
              <a:rPr lang="fa-IR" sz="2000">
                <a:latin typeface="Cambria" panose="02040503050406030204" pitchFamily="18" charset="0"/>
                <a:ea typeface="Cambria" panose="02040503050406030204" pitchFamily="18" charset="0"/>
                <a:cs typeface="B Nazanin" panose="00000400000000000000" pitchFamily="2" charset="-78"/>
              </a:rPr>
              <a:t>این فیلد‌ها </a:t>
            </a:r>
            <a:r>
              <a:rPr lang="fa-IR" sz="2000" dirty="0">
                <a:latin typeface="Cambria" panose="02040503050406030204" pitchFamily="18" charset="0"/>
                <a:ea typeface="Cambria" panose="02040503050406030204" pitchFamily="18" charset="0"/>
                <a:cs typeface="B Nazanin" panose="00000400000000000000" pitchFamily="2" charset="-78"/>
              </a:rPr>
              <a:t>جلوگیری </a:t>
            </a:r>
            <a:r>
              <a:rPr lang="fa-IR" sz="2000">
                <a:latin typeface="Cambria" panose="02040503050406030204" pitchFamily="18" charset="0"/>
                <a:ea typeface="Cambria" panose="02040503050406030204" pitchFamily="18" charset="0"/>
                <a:cs typeface="B Nazanin" panose="00000400000000000000" pitchFamily="2" charset="-78"/>
              </a:rPr>
              <a:t>کنیم. این دسترسی به این معناست که تنها کلاس شامل فیلد، امکان دسترسی به آن را داراست و فیلد مورد نظر از کلاس‌های دیگر قابل دسترسی نیست. </a:t>
            </a:r>
            <a:r>
              <a:rPr lang="fa-IR" sz="2000" dirty="0">
                <a:latin typeface="Cambria" panose="02040503050406030204" pitchFamily="18" charset="0"/>
                <a:ea typeface="Cambria" panose="02040503050406030204" pitchFamily="18" charset="0"/>
                <a:cs typeface="B Nazanin" panose="00000400000000000000" pitchFamily="2" charset="-78"/>
              </a:rPr>
              <a:t>همچنین از متدهای گتر و </a:t>
            </a:r>
            <a:r>
              <a:rPr lang="fa-IR" sz="2000" dirty="0" err="1">
                <a:latin typeface="Cambria" panose="02040503050406030204" pitchFamily="18" charset="0"/>
                <a:ea typeface="Cambria" panose="02040503050406030204" pitchFamily="18" charset="0"/>
                <a:cs typeface="B Nazanin" panose="00000400000000000000" pitchFamily="2" charset="-78"/>
              </a:rPr>
              <a:t>ستر</a:t>
            </a:r>
            <a:r>
              <a:rPr lang="fa-IR" sz="2000" dirty="0">
                <a:latin typeface="Cambria" panose="02040503050406030204" pitchFamily="18" charset="0"/>
                <a:ea typeface="Cambria" panose="02040503050406030204" pitchFamily="18" charset="0"/>
                <a:cs typeface="B Nazanin" panose="00000400000000000000" pitchFamily="2" charset="-78"/>
              </a:rPr>
              <a:t> برای دسترسی و مقدار دهی </a:t>
            </a:r>
            <a:r>
              <a:rPr lang="fa-IR" sz="2000">
                <a:latin typeface="Cambria" panose="02040503050406030204" pitchFamily="18" charset="0"/>
                <a:ea typeface="Cambria" panose="02040503050406030204" pitchFamily="18" charset="0"/>
                <a:cs typeface="B Nazanin" panose="00000400000000000000" pitchFamily="2" charset="-78"/>
              </a:rPr>
              <a:t>این فیلد‌ها استفاده می‌کنیم </a:t>
            </a:r>
            <a:r>
              <a:rPr lang="fa-IR" sz="2000" dirty="0">
                <a:latin typeface="Cambria" panose="02040503050406030204" pitchFamily="18" charset="0"/>
                <a:ea typeface="Cambria" panose="02040503050406030204" pitchFamily="18" charset="0"/>
                <a:cs typeface="B Nazanin" panose="00000400000000000000" pitchFamily="2" charset="-78"/>
              </a:rPr>
              <a:t>که جلوتر با آنها آشنا خواهیم شد.</a:t>
            </a:r>
          </a:p>
          <a:p>
            <a:pPr algn="r" rtl="1"/>
            <a:r>
              <a:rPr lang="fa-IR" sz="2000" dirty="0">
                <a:latin typeface="Cambria" panose="02040503050406030204" pitchFamily="18" charset="0"/>
                <a:ea typeface="Cambria" panose="02040503050406030204" pitchFamily="18" charset="0"/>
                <a:cs typeface="B Nazanin" panose="00000400000000000000" pitchFamily="2" charset="-78"/>
              </a:rPr>
              <a:t> </a:t>
            </a:r>
            <a:endParaRPr lang="en-US" sz="2000" dirty="0">
              <a:latin typeface="Cambria" panose="02040503050406030204" pitchFamily="18" charset="0"/>
              <a:ea typeface="Cambria" panose="02040503050406030204" pitchFamily="18" charset="0"/>
              <a:cs typeface="B Nazanin" panose="00000400000000000000" pitchFamily="2" charset="-78"/>
            </a:endParaRPr>
          </a:p>
        </p:txBody>
      </p:sp>
    </p:spTree>
    <p:extLst>
      <p:ext uri="{BB962C8B-B14F-4D97-AF65-F5344CB8AC3E}">
        <p14:creationId xmlns:p14="http://schemas.microsoft.com/office/powerpoint/2010/main" val="2786786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7"/>
        <p:cNvGrpSpPr/>
        <p:nvPr/>
      </p:nvGrpSpPr>
      <p:grpSpPr>
        <a:xfrm>
          <a:off x="0" y="0"/>
          <a:ext cx="0" cy="0"/>
          <a:chOff x="0" y="0"/>
          <a:chExt cx="0" cy="0"/>
        </a:xfrm>
      </p:grpSpPr>
      <p:sp>
        <p:nvSpPr>
          <p:cNvPr id="1458" name="Google Shape;1458;p36"/>
          <p:cNvSpPr txBox="1">
            <a:spLocks noGrp="1"/>
          </p:cNvSpPr>
          <p:nvPr>
            <p:ph type="title"/>
          </p:nvPr>
        </p:nvSpPr>
        <p:spPr>
          <a:xfrm>
            <a:off x="720000" y="268044"/>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sz="2800">
                <a:solidFill>
                  <a:srgbClr val="C39113"/>
                </a:solidFill>
                <a:cs typeface="B Roya" panose="00000400000000000000" pitchFamily="2" charset="-78"/>
              </a:rPr>
              <a:t>مقدمه</a:t>
            </a:r>
            <a:endParaRPr sz="2800" dirty="0">
              <a:solidFill>
                <a:srgbClr val="C39113"/>
              </a:solidFill>
              <a:cs typeface="B Roya" panose="00000400000000000000" pitchFamily="2" charset="-78"/>
            </a:endParaRPr>
          </a:p>
        </p:txBody>
      </p:sp>
      <p:sp>
        <p:nvSpPr>
          <p:cNvPr id="2" name="TextBox 1">
            <a:extLst>
              <a:ext uri="{FF2B5EF4-FFF2-40B4-BE49-F238E27FC236}">
                <a16:creationId xmlns:a16="http://schemas.microsoft.com/office/drawing/2014/main" id="{1D6CADA5-9202-B51C-5F05-2A5F8EE54515}"/>
              </a:ext>
            </a:extLst>
          </p:cNvPr>
          <p:cNvSpPr txBox="1"/>
          <p:nvPr/>
        </p:nvSpPr>
        <p:spPr>
          <a:xfrm>
            <a:off x="-96449" y="1270468"/>
            <a:ext cx="7930514" cy="2246769"/>
          </a:xfrm>
          <a:prstGeom prst="rect">
            <a:avLst/>
          </a:prstGeom>
          <a:noFill/>
        </p:spPr>
        <p:txBody>
          <a:bodyPr wrap="square" rtlCol="0">
            <a:spAutoFit/>
          </a:bodyPr>
          <a:lstStyle/>
          <a:p>
            <a:pPr marL="342900" indent="-342900" algn="r" rtl="1">
              <a:buFont typeface="Arial" panose="020B0604020202020204" pitchFamily="34" charset="0"/>
              <a:buChar char="•"/>
            </a:pPr>
            <a:r>
              <a:rPr lang="en-US" sz="2000">
                <a:latin typeface="Gill Sans MT" panose="020B0502020104020203" pitchFamily="34" charset="0"/>
                <a:ea typeface="Cambria" panose="02040503050406030204" pitchFamily="18" charset="0"/>
                <a:cs typeface="B Nazanin" panose="00000400000000000000" pitchFamily="2" charset="-78"/>
              </a:rPr>
              <a:t>GitHub Pull requests</a:t>
            </a:r>
            <a:endParaRPr lang="en-US" sz="2000" dirty="0">
              <a:latin typeface="Gill Sans MT" panose="020B0502020104020203" pitchFamily="34" charset="0"/>
              <a:ea typeface="Cambria" panose="02040503050406030204" pitchFamily="18" charset="0"/>
              <a:cs typeface="B Nazanin" panose="00000400000000000000" pitchFamily="2" charset="-78"/>
            </a:endParaRPr>
          </a:p>
          <a:p>
            <a:pPr marL="342900" indent="-342900" algn="r" rtl="1">
              <a:buFont typeface="Arial" panose="020B0604020202020204" pitchFamily="34" charset="0"/>
              <a:buChar char="•"/>
            </a:pPr>
            <a:r>
              <a:rPr lang="fa-IR" sz="2000" dirty="0">
                <a:latin typeface="Gill Sans MT" panose="020B0502020104020203" pitchFamily="34" charset="0"/>
                <a:ea typeface="Cambria" panose="02040503050406030204" pitchFamily="18" charset="0"/>
                <a:cs typeface="B Nazanin" panose="00000400000000000000" pitchFamily="2" charset="-78"/>
              </a:rPr>
              <a:t>ادامه آشنایی با </a:t>
            </a:r>
            <a:r>
              <a:rPr lang="fa-IR" sz="2000" dirty="0" err="1">
                <a:latin typeface="Gill Sans MT" panose="020B0502020104020203" pitchFamily="34" charset="0"/>
                <a:ea typeface="Cambria" panose="02040503050406030204" pitchFamily="18" charset="0"/>
                <a:cs typeface="B Nazanin" panose="00000400000000000000" pitchFamily="2" charset="-78"/>
              </a:rPr>
              <a:t>گیت</a:t>
            </a:r>
            <a:r>
              <a:rPr lang="fa-IR" sz="2000" dirty="0">
                <a:latin typeface="Gill Sans MT" panose="020B0502020104020203" pitchFamily="34" charset="0"/>
                <a:ea typeface="Cambria" panose="02040503050406030204" pitchFamily="18" charset="0"/>
                <a:cs typeface="B Nazanin" panose="00000400000000000000" pitchFamily="2" charset="-78"/>
              </a:rPr>
              <a:t> و دستورات تکمیلی مربوط به آن</a:t>
            </a:r>
          </a:p>
          <a:p>
            <a:pPr marL="342900" indent="-342900" algn="r" rtl="1">
              <a:buFont typeface="Arial" panose="020B0604020202020204" pitchFamily="34" charset="0"/>
              <a:buChar char="•"/>
            </a:pPr>
            <a:r>
              <a:rPr lang="en-US" sz="2000">
                <a:latin typeface="Gill Sans MT" panose="020B0502020104020203" pitchFamily="34" charset="0"/>
                <a:ea typeface="Cambria" panose="02040503050406030204" pitchFamily="18" charset="0"/>
                <a:cs typeface="B Nazanin" panose="00000400000000000000" pitchFamily="2" charset="-78"/>
              </a:rPr>
              <a:t>GitHub Collaboration</a:t>
            </a:r>
            <a:endParaRPr lang="en-US" sz="2000" dirty="0">
              <a:latin typeface="Gill Sans MT" panose="020B0502020104020203" pitchFamily="34" charset="0"/>
              <a:ea typeface="Cambria" panose="02040503050406030204" pitchFamily="18" charset="0"/>
              <a:cs typeface="B Nazanin" panose="00000400000000000000" pitchFamily="2" charset="-78"/>
            </a:endParaRPr>
          </a:p>
          <a:p>
            <a:pPr marL="342900" indent="-342900" algn="r" rtl="1">
              <a:buFont typeface="Arial" panose="020B0604020202020204" pitchFamily="34" charset="0"/>
              <a:buChar char="•"/>
            </a:pPr>
            <a:r>
              <a:rPr lang="fa-IR" sz="2000">
                <a:latin typeface="Gill Sans MT" panose="020B0502020104020203" pitchFamily="34" charset="0"/>
                <a:ea typeface="Cambria" panose="02040503050406030204" pitchFamily="18" charset="0"/>
                <a:cs typeface="B Nazanin" panose="00000400000000000000" pitchFamily="2" charset="-78"/>
              </a:rPr>
              <a:t>مفاهیم شئ </a:t>
            </a:r>
            <a:r>
              <a:rPr lang="fa-IR" sz="2000" dirty="0">
                <a:latin typeface="Gill Sans MT" panose="020B0502020104020203" pitchFamily="34" charset="0"/>
                <a:ea typeface="Cambria" panose="02040503050406030204" pitchFamily="18" charset="0"/>
                <a:cs typeface="B Nazanin" panose="00000400000000000000" pitchFamily="2" charset="-78"/>
              </a:rPr>
              <a:t>و کلاس</a:t>
            </a:r>
          </a:p>
          <a:p>
            <a:pPr marL="342900" indent="-342900" algn="r" rtl="1">
              <a:buFont typeface="Arial" panose="020B0604020202020204" pitchFamily="34" charset="0"/>
              <a:buChar char="•"/>
            </a:pPr>
            <a:r>
              <a:rPr lang="fa-IR" sz="2000" dirty="0" err="1">
                <a:latin typeface="Gill Sans MT" panose="020B0502020104020203" pitchFamily="34" charset="0"/>
                <a:ea typeface="Cambria" panose="02040503050406030204" pitchFamily="18" charset="0"/>
                <a:cs typeface="B Nazanin" panose="00000400000000000000" pitchFamily="2" charset="-78"/>
              </a:rPr>
              <a:t>کپسوله</a:t>
            </a:r>
            <a:r>
              <a:rPr lang="fa-IR" sz="2000" dirty="0">
                <a:latin typeface="Gill Sans MT" panose="020B0502020104020203" pitchFamily="34" charset="0"/>
                <a:ea typeface="Cambria" panose="02040503050406030204" pitchFamily="18" charset="0"/>
                <a:cs typeface="B Nazanin" panose="00000400000000000000" pitchFamily="2" charset="-78"/>
              </a:rPr>
              <a:t> سازی</a:t>
            </a:r>
          </a:p>
          <a:p>
            <a:pPr marL="342900" indent="-342900" algn="r" rtl="1">
              <a:buFont typeface="Arial" panose="020B0604020202020204" pitchFamily="34" charset="0"/>
              <a:buChar char="•"/>
            </a:pPr>
            <a:r>
              <a:rPr lang="fa-IR" sz="2000">
                <a:latin typeface="Gill Sans MT" panose="020B0502020104020203" pitchFamily="34" charset="0"/>
                <a:ea typeface="Cambria" panose="02040503050406030204" pitchFamily="18" charset="0"/>
                <a:cs typeface="B Nazanin" panose="00000400000000000000" pitchFamily="2" charset="-78"/>
              </a:rPr>
              <a:t>میانبر‌ها </a:t>
            </a:r>
            <a:r>
              <a:rPr lang="fa-IR" sz="2000" dirty="0">
                <a:latin typeface="Gill Sans MT" panose="020B0502020104020203" pitchFamily="34" charset="0"/>
                <a:ea typeface="Cambria" panose="02040503050406030204" pitchFamily="18" charset="0"/>
                <a:cs typeface="B Nazanin" panose="00000400000000000000" pitchFamily="2" charset="-78"/>
              </a:rPr>
              <a:t>در </a:t>
            </a:r>
            <a:r>
              <a:rPr lang="en-US" sz="2000" dirty="0" err="1">
                <a:latin typeface="Gill Sans MT" panose="020B0502020104020203" pitchFamily="34" charset="0"/>
                <a:ea typeface="Cambria" panose="02040503050406030204" pitchFamily="18" charset="0"/>
                <a:cs typeface="B Nazanin" panose="00000400000000000000" pitchFamily="2" charset="-78"/>
              </a:rPr>
              <a:t>Intellij</a:t>
            </a:r>
            <a:endParaRPr lang="en-US" sz="2000" dirty="0">
              <a:latin typeface="Gill Sans MT" panose="020B0502020104020203" pitchFamily="34" charset="0"/>
              <a:ea typeface="Cambria" panose="02040503050406030204" pitchFamily="18" charset="0"/>
              <a:cs typeface="B Nazanin" panose="00000400000000000000" pitchFamily="2" charset="-78"/>
            </a:endParaRPr>
          </a:p>
          <a:p>
            <a:pPr marL="342900" indent="-342900" algn="r" rtl="1">
              <a:buFont typeface="Arial" panose="020B0604020202020204" pitchFamily="34" charset="0"/>
              <a:buChar char="•"/>
            </a:pPr>
            <a:r>
              <a:rPr lang="fa-IR" sz="2000" dirty="0">
                <a:latin typeface="Gill Sans MT" panose="020B0502020104020203" pitchFamily="34" charset="0"/>
                <a:ea typeface="Cambria" panose="02040503050406030204" pitchFamily="18" charset="0"/>
                <a:cs typeface="B Nazanin" panose="00000400000000000000" pitchFamily="2" charset="-78"/>
              </a:rPr>
              <a:t>تمرین</a:t>
            </a:r>
            <a:endParaRPr lang="en-US" sz="2000" dirty="0">
              <a:latin typeface="Gill Sans MT" panose="020B0502020104020203" pitchFamily="34" charset="0"/>
              <a:ea typeface="Cambria" panose="02040503050406030204" pitchFamily="18" charset="0"/>
              <a:cs typeface="B Nazanin" panose="00000400000000000000" pitchFamily="2" charset="-78"/>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D0433519-7A2C-3A07-2182-C78C6ABF4BA0}"/>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D5FDB880-85D5-5CC7-74EE-313155822872}"/>
              </a:ext>
            </a:extLst>
          </p:cNvPr>
          <p:cNvSpPr txBox="1">
            <a:spLocks noGrp="1"/>
          </p:cNvSpPr>
          <p:nvPr>
            <p:ph type="title"/>
          </p:nvPr>
        </p:nvSpPr>
        <p:spPr>
          <a:xfrm>
            <a:off x="720000" y="200511"/>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sz="2800" dirty="0">
                <a:solidFill>
                  <a:srgbClr val="C39113"/>
                </a:solidFill>
                <a:cs typeface="B Roya" panose="00000400000000000000" pitchFamily="2" charset="-78"/>
              </a:rPr>
              <a:t>مفاهیم کلاس و </a:t>
            </a:r>
            <a:r>
              <a:rPr lang="fa-IR" sz="2800" dirty="0" err="1">
                <a:solidFill>
                  <a:srgbClr val="C39113"/>
                </a:solidFill>
                <a:cs typeface="B Roya" panose="00000400000000000000" pitchFamily="2" charset="-78"/>
              </a:rPr>
              <a:t>شئ</a:t>
            </a:r>
            <a:endParaRPr sz="2800"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CDEA2131-44BA-498F-C8B9-43B665BF376F}"/>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055DF654-3718-7EE1-3740-18F8D56CB164}"/>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2B3F2053-7AB1-F988-4A38-AD2E56DE5833}"/>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B50E81B6-4361-E420-6D98-E523394BB692}"/>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BD590364-299C-8AFF-1D87-66CBC4EB6BCC}"/>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9A6F19FF-4A12-B985-DB57-A92D157A9456}"/>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D8A73A95-0F3C-CFAA-AB18-1C5109B33ECE}"/>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4DE61CC2-3A53-CC51-B5B5-4089D9A63584}"/>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5" name="TextBox 4">
            <a:extLst>
              <a:ext uri="{FF2B5EF4-FFF2-40B4-BE49-F238E27FC236}">
                <a16:creationId xmlns:a16="http://schemas.microsoft.com/office/drawing/2014/main" id="{E339C90C-5B35-73B5-1F26-4D0D69D6B4B6}"/>
              </a:ext>
            </a:extLst>
          </p:cNvPr>
          <p:cNvSpPr txBox="1"/>
          <p:nvPr/>
        </p:nvSpPr>
        <p:spPr>
          <a:xfrm>
            <a:off x="864000" y="840260"/>
            <a:ext cx="7560000" cy="2823850"/>
          </a:xfrm>
          <a:prstGeom prst="rect">
            <a:avLst/>
          </a:prstGeom>
          <a:noFill/>
        </p:spPr>
        <p:txBody>
          <a:bodyPr wrap="square">
            <a:spAutoFit/>
          </a:bodyPr>
          <a:lstStyle/>
          <a:p>
            <a:pPr algn="r" rtl="1">
              <a:lnSpc>
                <a:spcPct val="150000"/>
              </a:lnSpc>
            </a:pPr>
            <a:r>
              <a:rPr lang="fa-IR" sz="2000">
                <a:latin typeface="Cambria" panose="02040503050406030204" pitchFamily="18" charset="0"/>
                <a:ea typeface="Cambria" panose="02040503050406030204" pitchFamily="18" charset="0"/>
                <a:cs typeface="B Nazanin" panose="00000400000000000000" pitchFamily="2" charset="-78"/>
              </a:rPr>
              <a:t>در نام‌گذاری فیلد‌ها، </a:t>
            </a:r>
            <a:r>
              <a:rPr lang="fa-IR" sz="2000" dirty="0">
                <a:latin typeface="Cambria" panose="02040503050406030204" pitchFamily="18" charset="0"/>
                <a:ea typeface="Cambria" panose="02040503050406030204" pitchFamily="18" charset="0"/>
                <a:cs typeface="B Nazanin" panose="00000400000000000000" pitchFamily="2" charset="-78"/>
              </a:rPr>
              <a:t>به نکات زیر توجه کنید</a:t>
            </a:r>
            <a:r>
              <a:rPr lang="fa-IR" sz="2000">
                <a:latin typeface="Cambria" panose="02040503050406030204" pitchFamily="18" charset="0"/>
                <a:ea typeface="Cambria" panose="02040503050406030204" pitchFamily="18" charset="0"/>
                <a:cs typeface="B Nazanin" panose="00000400000000000000" pitchFamily="2" charset="-78"/>
              </a:rPr>
              <a:t>: </a:t>
            </a:r>
            <a:endParaRPr lang="en-US" sz="2000" dirty="0">
              <a:latin typeface="Cambria" panose="02040503050406030204" pitchFamily="18" charset="0"/>
              <a:ea typeface="Cambria" panose="02040503050406030204" pitchFamily="18" charset="0"/>
              <a:cs typeface="B Nazanin" panose="00000400000000000000" pitchFamily="2" charset="-78"/>
            </a:endParaRPr>
          </a:p>
          <a:p>
            <a:pPr algn="r" rtl="1">
              <a:lnSpc>
                <a:spcPct val="150000"/>
              </a:lnSpc>
            </a:pPr>
            <a:r>
              <a:rPr lang="fa-IR" sz="2000">
                <a:latin typeface="Cambria" panose="02040503050406030204" pitchFamily="18" charset="0"/>
                <a:ea typeface="Cambria" panose="02040503050406030204" pitchFamily="18" charset="0"/>
                <a:cs typeface="B Nazanin" panose="00000400000000000000" pitchFamily="2" charset="-78"/>
              </a:rPr>
              <a:t>1. نام </a:t>
            </a:r>
            <a:r>
              <a:rPr lang="fa-IR" sz="2000" dirty="0">
                <a:latin typeface="Cambria" panose="02040503050406030204" pitchFamily="18" charset="0"/>
                <a:ea typeface="Cambria" panose="02040503050406030204" pitchFamily="18" charset="0"/>
                <a:cs typeface="B Nazanin" panose="00000400000000000000" pitchFamily="2" charset="-78"/>
              </a:rPr>
              <a:t>فیلد باید با حرف کوچک شروع </a:t>
            </a:r>
            <a:r>
              <a:rPr lang="fa-IR" sz="2000">
                <a:latin typeface="Cambria" panose="02040503050406030204" pitchFamily="18" charset="0"/>
                <a:ea typeface="Cambria" panose="02040503050406030204" pitchFamily="18" charset="0"/>
                <a:cs typeface="B Nazanin" panose="00000400000000000000" pitchFamily="2" charset="-78"/>
              </a:rPr>
              <a:t>شود.</a:t>
            </a:r>
          </a:p>
          <a:p>
            <a:pPr algn="r" rtl="1">
              <a:lnSpc>
                <a:spcPct val="150000"/>
              </a:lnSpc>
            </a:pPr>
            <a:r>
              <a:rPr lang="fa-IR" sz="2000">
                <a:latin typeface="Cambria" panose="02040503050406030204" pitchFamily="18" charset="0"/>
                <a:ea typeface="Cambria" panose="02040503050406030204" pitchFamily="18" charset="0"/>
                <a:cs typeface="B Nazanin" panose="00000400000000000000" pitchFamily="2" charset="-78"/>
              </a:rPr>
              <a:t>2. </a:t>
            </a:r>
            <a:r>
              <a:rPr lang="fa-IR" sz="2000" dirty="0">
                <a:latin typeface="Cambria" panose="02040503050406030204" pitchFamily="18" charset="0"/>
                <a:ea typeface="Cambria" panose="02040503050406030204" pitchFamily="18" charset="0"/>
                <a:cs typeface="B Nazanin" panose="00000400000000000000" pitchFamily="2" charset="-78"/>
              </a:rPr>
              <a:t>نام انتخابی را تا حد ممکن با معنی و واضح انتخاب کنید و از عبارات رمزی و اختصاری خودداری کنید.</a:t>
            </a:r>
          </a:p>
          <a:p>
            <a:pPr algn="r" rtl="1">
              <a:lnSpc>
                <a:spcPct val="150000"/>
              </a:lnSpc>
            </a:pPr>
            <a:r>
              <a:rPr lang="fa-IR" sz="2000">
                <a:latin typeface="Cambria" panose="02040503050406030204" pitchFamily="18" charset="0"/>
                <a:ea typeface="Cambria" panose="02040503050406030204" pitchFamily="18" charset="0"/>
                <a:cs typeface="B Nazanin" panose="00000400000000000000" pitchFamily="2" charset="-78"/>
              </a:rPr>
              <a:t>3</a:t>
            </a:r>
            <a:r>
              <a:rPr lang="fa-IR" sz="2000" dirty="0">
                <a:latin typeface="Cambria" panose="02040503050406030204" pitchFamily="18" charset="0"/>
                <a:ea typeface="Cambria" panose="02040503050406030204" pitchFamily="18" charset="0"/>
                <a:cs typeface="B Nazanin" panose="00000400000000000000" pitchFamily="2" charset="-78"/>
              </a:rPr>
              <a:t>. در صورتیکه نام انتخابی شامل بیش از یک کلمه بود، از ساختار</a:t>
            </a:r>
            <a:r>
              <a:rPr lang="en-US" sz="2000">
                <a:latin typeface="Gill Sans MT" panose="020B0502020104020203" pitchFamily="34" charset="0"/>
                <a:ea typeface="Cambria" panose="02040503050406030204" pitchFamily="18" charset="0"/>
                <a:cs typeface="B Nazanin" panose="00000400000000000000" pitchFamily="2" charset="-78"/>
              </a:rPr>
              <a:t>camelCase</a:t>
            </a:r>
            <a:r>
              <a:rPr lang="en-US" sz="2000">
                <a:latin typeface="Cambria" panose="02040503050406030204" pitchFamily="18" charset="0"/>
                <a:ea typeface="Cambria" panose="02040503050406030204" pitchFamily="18" charset="0"/>
                <a:cs typeface="B Nazanin" panose="00000400000000000000" pitchFamily="2" charset="-78"/>
              </a:rPr>
              <a:t> </a:t>
            </a:r>
            <a:r>
              <a:rPr lang="fa-IR" sz="2000">
                <a:latin typeface="Cambria" panose="02040503050406030204" pitchFamily="18" charset="0"/>
                <a:ea typeface="Cambria" panose="02040503050406030204" pitchFamily="18" charset="0"/>
                <a:cs typeface="B Nazanin" panose="00000400000000000000" pitchFamily="2" charset="-78"/>
              </a:rPr>
              <a:t> استفاده </a:t>
            </a:r>
            <a:r>
              <a:rPr lang="fa-IR" sz="2000" dirty="0">
                <a:latin typeface="Cambria" panose="02040503050406030204" pitchFamily="18" charset="0"/>
                <a:ea typeface="Cambria" panose="02040503050406030204" pitchFamily="18" charset="0"/>
                <a:cs typeface="B Nazanin" panose="00000400000000000000" pitchFamily="2" charset="-78"/>
              </a:rPr>
              <a:t>کنید. </a:t>
            </a:r>
          </a:p>
          <a:p>
            <a:pPr algn="r" rtl="1">
              <a:lnSpc>
                <a:spcPct val="150000"/>
              </a:lnSpc>
            </a:pPr>
            <a:r>
              <a:rPr lang="fa-IR" sz="2000" dirty="0">
                <a:latin typeface="Cambria" panose="02040503050406030204" pitchFamily="18" charset="0"/>
                <a:ea typeface="Cambria" panose="02040503050406030204" pitchFamily="18" charset="0"/>
                <a:cs typeface="B Nazanin" panose="00000400000000000000" pitchFamily="2" charset="-78"/>
              </a:rPr>
              <a:t>4. استفاده از کامنت گذاری </a:t>
            </a:r>
            <a:r>
              <a:rPr lang="fa-IR" sz="2000">
                <a:latin typeface="Cambria" panose="02040503050406030204" pitchFamily="18" charset="0"/>
                <a:ea typeface="Cambria" panose="02040503050406030204" pitchFamily="18" charset="0"/>
                <a:cs typeface="B Nazanin" panose="00000400000000000000" pitchFamily="2" charset="-78"/>
              </a:rPr>
              <a:t>مناسب می‌تواند </a:t>
            </a:r>
            <a:r>
              <a:rPr lang="fa-IR" sz="2000" dirty="0">
                <a:latin typeface="Cambria" panose="02040503050406030204" pitchFamily="18" charset="0"/>
                <a:ea typeface="Cambria" panose="02040503050406030204" pitchFamily="18" charset="0"/>
                <a:cs typeface="B Nazanin" panose="00000400000000000000" pitchFamily="2" charset="-78"/>
              </a:rPr>
              <a:t>به فهم کارکرد هر فیلد کمک زیادی بکند.</a:t>
            </a:r>
            <a:endParaRPr lang="en-US" sz="2000" dirty="0">
              <a:latin typeface="Cambria" panose="02040503050406030204" pitchFamily="18" charset="0"/>
              <a:ea typeface="Cambria" panose="02040503050406030204" pitchFamily="18" charset="0"/>
              <a:cs typeface="B Nazanin" panose="00000400000000000000" pitchFamily="2" charset="-78"/>
            </a:endParaRPr>
          </a:p>
        </p:txBody>
      </p:sp>
    </p:spTree>
    <p:extLst>
      <p:ext uri="{BB962C8B-B14F-4D97-AF65-F5344CB8AC3E}">
        <p14:creationId xmlns:p14="http://schemas.microsoft.com/office/powerpoint/2010/main" val="8354742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AF777EBE-DC78-6C88-F378-F55829A7BB2F}"/>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DEF22F9F-122D-9372-437D-1E37BC7C286E}"/>
              </a:ext>
            </a:extLst>
          </p:cNvPr>
          <p:cNvSpPr txBox="1">
            <a:spLocks noGrp="1"/>
          </p:cNvSpPr>
          <p:nvPr>
            <p:ph type="title"/>
          </p:nvPr>
        </p:nvSpPr>
        <p:spPr>
          <a:xfrm>
            <a:off x="720000" y="230806"/>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sz="2800" dirty="0">
                <a:solidFill>
                  <a:srgbClr val="C39113"/>
                </a:solidFill>
                <a:cs typeface="B Roya" panose="00000400000000000000" pitchFamily="2" charset="-78"/>
              </a:rPr>
              <a:t>مفاهیم کلاس و </a:t>
            </a:r>
            <a:r>
              <a:rPr lang="fa-IR" sz="2800" dirty="0" err="1">
                <a:solidFill>
                  <a:srgbClr val="C39113"/>
                </a:solidFill>
                <a:cs typeface="B Roya" panose="00000400000000000000" pitchFamily="2" charset="-78"/>
              </a:rPr>
              <a:t>شئ</a:t>
            </a:r>
            <a:endParaRPr sz="2800"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3E912E03-79B2-32EE-ABBB-766664FC7567}"/>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2231722A-0CEB-593F-8739-CD2ABBB022A1}"/>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630B6CCD-C01B-396C-632B-836791DA52E1}"/>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2071CD65-1F65-DF47-1208-B3C443BC59B1}"/>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FA9880D7-9B92-D714-853D-239D903955D9}"/>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2F282ED3-C0FD-CEBE-2684-368ED205BEA2}"/>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D3C327A3-1CDD-1E08-E4BD-9BA1A915D776}"/>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4F42E7C6-FAB2-E87E-B9DE-53F6717CD77C}"/>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2" name="TextBox 1">
            <a:extLst>
              <a:ext uri="{FF2B5EF4-FFF2-40B4-BE49-F238E27FC236}">
                <a16:creationId xmlns:a16="http://schemas.microsoft.com/office/drawing/2014/main" id="{82FE3CF5-F143-C910-73AF-ED04A7C29868}"/>
              </a:ext>
            </a:extLst>
          </p:cNvPr>
          <p:cNvSpPr txBox="1"/>
          <p:nvPr/>
        </p:nvSpPr>
        <p:spPr>
          <a:xfrm>
            <a:off x="619200" y="1007707"/>
            <a:ext cx="7804800" cy="1323439"/>
          </a:xfrm>
          <a:prstGeom prst="rect">
            <a:avLst/>
          </a:prstGeom>
          <a:noFill/>
        </p:spPr>
        <p:txBody>
          <a:bodyPr wrap="square" rtlCol="0">
            <a:spAutoFit/>
          </a:bodyPr>
          <a:lstStyle/>
          <a:p>
            <a:pPr algn="r" rtl="1"/>
            <a:r>
              <a:rPr lang="fa-IR" sz="2000" b="1" dirty="0" err="1">
                <a:latin typeface="Gill Sans MT" panose="020B0502020104020203" pitchFamily="34" charset="0"/>
                <a:ea typeface="Cambria" panose="02040503050406030204" pitchFamily="18" charset="0"/>
                <a:cs typeface="B Nazanin" panose="00000400000000000000" pitchFamily="2" charset="-78"/>
              </a:rPr>
              <a:t>کانستراکتور</a:t>
            </a:r>
            <a:r>
              <a:rPr lang="fa-IR" sz="2000" dirty="0">
                <a:latin typeface="Gill Sans MT" panose="020B0502020104020203" pitchFamily="34" charset="0"/>
                <a:ea typeface="Cambria" panose="02040503050406030204" pitchFamily="18" charset="0"/>
                <a:cs typeface="B Nazanin" panose="00000400000000000000" pitchFamily="2" charset="-78"/>
              </a:rPr>
              <a:t>: نوعی رویه است که هنگام ایجاد </a:t>
            </a:r>
            <a:r>
              <a:rPr lang="fa-IR" sz="2000" dirty="0" err="1">
                <a:latin typeface="Gill Sans MT" panose="020B0502020104020203" pitchFamily="34" charset="0"/>
                <a:ea typeface="Cambria" panose="02040503050406030204" pitchFamily="18" charset="0"/>
                <a:cs typeface="B Nazanin" panose="00000400000000000000" pitchFamily="2" charset="-78"/>
              </a:rPr>
              <a:t>شئ</a:t>
            </a:r>
            <a:r>
              <a:rPr lang="fa-IR" sz="2000" dirty="0">
                <a:latin typeface="Gill Sans MT" panose="020B0502020104020203" pitchFamily="34" charset="0"/>
                <a:ea typeface="Cambria" panose="02040503050406030204" pitchFamily="18" charset="0"/>
                <a:cs typeface="B Nazanin" panose="00000400000000000000" pitchFamily="2" charset="-78"/>
              </a:rPr>
              <a:t> از یک کلاس صدا </a:t>
            </a:r>
            <a:r>
              <a:rPr lang="fa-IR" sz="2000">
                <a:latin typeface="Gill Sans MT" panose="020B0502020104020203" pitchFamily="34" charset="0"/>
                <a:ea typeface="Cambria" panose="02040503050406030204" pitchFamily="18" charset="0"/>
                <a:cs typeface="B Nazanin" panose="00000400000000000000" pitchFamily="2" charset="-78"/>
              </a:rPr>
              <a:t>زده می‌شود </a:t>
            </a:r>
            <a:r>
              <a:rPr lang="fa-IR" sz="2000" dirty="0">
                <a:latin typeface="Gill Sans MT" panose="020B0502020104020203" pitchFamily="34" charset="0"/>
                <a:ea typeface="Cambria" panose="02040503050406030204" pitchFamily="18" charset="0"/>
                <a:cs typeface="B Nazanin" panose="00000400000000000000" pitchFamily="2" charset="-78"/>
              </a:rPr>
              <a:t>و تمام عملیات لازم هنگام ایجاد </a:t>
            </a:r>
            <a:r>
              <a:rPr lang="fa-IR" sz="2000" dirty="0" err="1">
                <a:latin typeface="Gill Sans MT" panose="020B0502020104020203" pitchFamily="34" charset="0"/>
                <a:ea typeface="Cambria" panose="02040503050406030204" pitchFamily="18" charset="0"/>
                <a:cs typeface="B Nazanin" panose="00000400000000000000" pitchFamily="2" charset="-78"/>
              </a:rPr>
              <a:t>شئ</a:t>
            </a:r>
            <a:r>
              <a:rPr lang="fa-IR" sz="2000" dirty="0">
                <a:latin typeface="Gill Sans MT" panose="020B0502020104020203" pitchFamily="34" charset="0"/>
                <a:ea typeface="Cambria" panose="02040503050406030204" pitchFamily="18" charset="0"/>
                <a:cs typeface="B Nazanin" panose="00000400000000000000" pitchFamily="2" charset="-78"/>
              </a:rPr>
              <a:t> جدید از جمله مقدار </a:t>
            </a:r>
            <a:r>
              <a:rPr lang="fa-IR" sz="2000">
                <a:latin typeface="Gill Sans MT" panose="020B0502020104020203" pitchFamily="34" charset="0"/>
                <a:ea typeface="Cambria" panose="02040503050406030204" pitchFamily="18" charset="0"/>
                <a:cs typeface="B Nazanin" panose="00000400000000000000" pitchFamily="2" charset="-78"/>
              </a:rPr>
              <a:t>دهی فیلدها </a:t>
            </a:r>
            <a:r>
              <a:rPr lang="fa-IR" sz="2000" dirty="0">
                <a:latin typeface="Gill Sans MT" panose="020B0502020104020203" pitchFamily="34" charset="0"/>
                <a:ea typeface="Cambria" panose="02040503050406030204" pitchFamily="18" charset="0"/>
                <a:cs typeface="B Nazanin" panose="00000400000000000000" pitchFamily="2" charset="-78"/>
              </a:rPr>
              <a:t>را </a:t>
            </a:r>
            <a:r>
              <a:rPr lang="fa-IR" sz="2000">
                <a:latin typeface="Gill Sans MT" panose="020B0502020104020203" pitchFamily="34" charset="0"/>
                <a:ea typeface="Cambria" panose="02040503050406030204" pitchFamily="18" charset="0"/>
                <a:cs typeface="B Nazanin" panose="00000400000000000000" pitchFamily="2" charset="-78"/>
              </a:rPr>
              <a:t>انجام می‌دهد</a:t>
            </a:r>
            <a:r>
              <a:rPr lang="fa-IR" sz="2000" dirty="0">
                <a:latin typeface="Gill Sans MT" panose="020B0502020104020203" pitchFamily="34" charset="0"/>
                <a:ea typeface="Cambria" panose="02040503050406030204" pitchFamily="18" charset="0"/>
                <a:cs typeface="B Nazanin" panose="00000400000000000000" pitchFamily="2" charset="-78"/>
              </a:rPr>
              <a:t>. دقت کنید که یک </a:t>
            </a:r>
            <a:r>
              <a:rPr lang="fa-IR" sz="2000" err="1">
                <a:latin typeface="Gill Sans MT" panose="020B0502020104020203" pitchFamily="34" charset="0"/>
                <a:ea typeface="Cambria" panose="02040503050406030204" pitchFamily="18" charset="0"/>
                <a:cs typeface="B Nazanin" panose="00000400000000000000" pitchFamily="2" charset="-78"/>
              </a:rPr>
              <a:t>کانستراکتور</a:t>
            </a:r>
            <a:r>
              <a:rPr lang="fa-IR" sz="2000">
                <a:latin typeface="Gill Sans MT" panose="020B0502020104020203" pitchFamily="34" charset="0"/>
                <a:ea typeface="Cambria" panose="02040503050406030204" pitchFamily="18" charset="0"/>
                <a:cs typeface="B Nazanin" panose="00000400000000000000" pitchFamily="2" charset="-78"/>
              </a:rPr>
              <a:t> می‌تواند ورودی‌هایی </a:t>
            </a:r>
            <a:r>
              <a:rPr lang="fa-IR" sz="2000" dirty="0">
                <a:latin typeface="Gill Sans MT" panose="020B0502020104020203" pitchFamily="34" charset="0"/>
                <a:ea typeface="Cambria" panose="02040503050406030204" pitchFamily="18" charset="0"/>
                <a:cs typeface="B Nazanin" panose="00000400000000000000" pitchFamily="2" charset="-78"/>
              </a:rPr>
              <a:t>داشته باشد و از </a:t>
            </a:r>
            <a:r>
              <a:rPr lang="fa-IR" sz="2000">
                <a:latin typeface="Gill Sans MT" panose="020B0502020104020203" pitchFamily="34" charset="0"/>
                <a:ea typeface="Cambria" panose="02040503050406030204" pitchFamily="18" charset="0"/>
                <a:cs typeface="B Nazanin" panose="00000400000000000000" pitchFamily="2" charset="-78"/>
              </a:rPr>
              <a:t>آنها استفاده‌کند </a:t>
            </a:r>
            <a:r>
              <a:rPr lang="fa-IR" sz="2000" dirty="0">
                <a:latin typeface="Gill Sans MT" panose="020B0502020104020203" pitchFamily="34" charset="0"/>
                <a:ea typeface="Cambria" panose="02040503050406030204" pitchFamily="18" charset="0"/>
                <a:cs typeface="B Nazanin" panose="00000400000000000000" pitchFamily="2" charset="-78"/>
              </a:rPr>
              <a:t>اما </a:t>
            </a:r>
            <a:r>
              <a:rPr lang="fa-IR" sz="2000" err="1">
                <a:latin typeface="Gill Sans MT" panose="020B0502020104020203" pitchFamily="34" charset="0"/>
                <a:ea typeface="Cambria" panose="02040503050406030204" pitchFamily="18" charset="0"/>
                <a:cs typeface="B Nazanin" panose="00000400000000000000" pitchFamily="2" charset="-78"/>
              </a:rPr>
              <a:t>کانستراکتور</a:t>
            </a:r>
            <a:r>
              <a:rPr lang="fa-IR" sz="2000">
                <a:latin typeface="Gill Sans MT" panose="020B0502020104020203" pitchFamily="34" charset="0"/>
                <a:ea typeface="Cambria" panose="02040503050406030204" pitchFamily="18" charset="0"/>
                <a:cs typeface="B Nazanin" panose="00000400000000000000" pitchFamily="2" charset="-78"/>
              </a:rPr>
              <a:t> برخلاف متد‌ها </a:t>
            </a:r>
            <a:r>
              <a:rPr lang="fa-IR" sz="2000" dirty="0">
                <a:latin typeface="Gill Sans MT" panose="020B0502020104020203" pitchFamily="34" charset="0"/>
                <a:ea typeface="Cambria" panose="02040503050406030204" pitchFamily="18" charset="0"/>
                <a:cs typeface="B Nazanin" panose="00000400000000000000" pitchFamily="2" charset="-78"/>
              </a:rPr>
              <a:t>هیچ </a:t>
            </a:r>
            <a:r>
              <a:rPr lang="fa-IR" sz="2000">
                <a:latin typeface="Gill Sans MT" panose="020B0502020104020203" pitchFamily="34" charset="0"/>
                <a:ea typeface="Cambria" panose="02040503050406030204" pitchFamily="18" charset="0"/>
                <a:cs typeface="B Nazanin" panose="00000400000000000000" pitchFamily="2" charset="-78"/>
              </a:rPr>
              <a:t>نوع خروجی‌ای </a:t>
            </a:r>
            <a:r>
              <a:rPr lang="fa-IR" sz="2000" dirty="0">
                <a:latin typeface="Gill Sans MT" panose="020B0502020104020203" pitchFamily="34" charset="0"/>
                <a:ea typeface="Cambria" panose="02040503050406030204" pitchFamily="18" charset="0"/>
                <a:cs typeface="B Nazanin" panose="00000400000000000000" pitchFamily="2" charset="-78"/>
              </a:rPr>
              <a:t>ندارد و حتی نباید از کلمه </a:t>
            </a:r>
            <a:r>
              <a:rPr lang="fa-IR" sz="2000">
                <a:latin typeface="Gill Sans MT" panose="020B0502020104020203" pitchFamily="34" charset="0"/>
                <a:ea typeface="Cambria" panose="02040503050406030204" pitchFamily="18" charset="0"/>
                <a:cs typeface="B Nazanin" panose="00000400000000000000" pitchFamily="2" charset="-78"/>
              </a:rPr>
              <a:t>کلیدی </a:t>
            </a:r>
            <a:r>
              <a:rPr lang="en-US" sz="2000">
                <a:latin typeface="Gill Sans MT" panose="020B0502020104020203" pitchFamily="34" charset="0"/>
                <a:ea typeface="Cambria" panose="02040503050406030204" pitchFamily="18" charset="0"/>
                <a:cs typeface="B Nazanin" panose="00000400000000000000" pitchFamily="2" charset="-78"/>
              </a:rPr>
              <a:t>void</a:t>
            </a:r>
            <a:r>
              <a:rPr lang="fa-IR" sz="2000">
                <a:latin typeface="Gill Sans MT" panose="020B0502020104020203" pitchFamily="34" charset="0"/>
                <a:ea typeface="Cambria" panose="02040503050406030204" pitchFamily="18" charset="0"/>
                <a:cs typeface="B Nazanin" panose="00000400000000000000" pitchFamily="2" charset="-78"/>
              </a:rPr>
              <a:t> نیز </a:t>
            </a:r>
            <a:r>
              <a:rPr lang="fa-IR" sz="2000" dirty="0">
                <a:latin typeface="Gill Sans MT" panose="020B0502020104020203" pitchFamily="34" charset="0"/>
                <a:ea typeface="Cambria" panose="02040503050406030204" pitchFamily="18" charset="0"/>
                <a:cs typeface="B Nazanin" panose="00000400000000000000" pitchFamily="2" charset="-78"/>
              </a:rPr>
              <a:t>برای آن استفاده کرد</a:t>
            </a:r>
            <a:r>
              <a:rPr lang="fa-IR" sz="2000">
                <a:latin typeface="Gill Sans MT" panose="020B0502020104020203" pitchFamily="34" charset="0"/>
                <a:ea typeface="Cambria" panose="02040503050406030204" pitchFamily="18" charset="0"/>
                <a:cs typeface="B Nazanin" panose="00000400000000000000" pitchFamily="2" charset="-78"/>
              </a:rPr>
              <a:t>. </a:t>
            </a:r>
            <a:endParaRPr lang="fa-IR" sz="2000" dirty="0">
              <a:latin typeface="Gill Sans MT" panose="020B0502020104020203" pitchFamily="34" charset="0"/>
              <a:ea typeface="Cambria" panose="02040503050406030204" pitchFamily="18" charset="0"/>
              <a:cs typeface="B Nazanin" panose="00000400000000000000" pitchFamily="2" charset="-78"/>
            </a:endParaRPr>
          </a:p>
        </p:txBody>
      </p:sp>
      <p:sp>
        <p:nvSpPr>
          <p:cNvPr id="5" name="Rectangle 1">
            <a:extLst>
              <a:ext uri="{FF2B5EF4-FFF2-40B4-BE49-F238E27FC236}">
                <a16:creationId xmlns:a16="http://schemas.microsoft.com/office/drawing/2014/main" id="{744441C5-AD89-0927-DB4E-0DEA3D9258EA}"/>
              </a:ext>
            </a:extLst>
          </p:cNvPr>
          <p:cNvSpPr>
            <a:spLocks noChangeArrowheads="1"/>
          </p:cNvSpPr>
          <p:nvPr/>
        </p:nvSpPr>
        <p:spPr bwMode="auto">
          <a:xfrm>
            <a:off x="2143111" y="2410526"/>
            <a:ext cx="4583861" cy="1785104"/>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a:ln>
                  <a:noFill/>
                </a:ln>
                <a:solidFill>
                  <a:srgbClr val="F78C6C"/>
                </a:solidFill>
                <a:effectLst/>
                <a:latin typeface="JetBrains Mono" panose="020B0509020102050004" pitchFamily="49" charset="0"/>
                <a:ea typeface="Cambria" panose="02040503050406030204" pitchFamily="18" charset="0"/>
              </a:rPr>
              <a:t>public </a:t>
            </a:r>
            <a:r>
              <a:rPr kumimoji="0" lang="en-US" altLang="en-US" sz="1000" b="0" i="1" u="none" strike="noStrike" cap="none" normalizeH="0" baseline="0">
                <a:ln>
                  <a:noFill/>
                </a:ln>
                <a:solidFill>
                  <a:srgbClr val="C792EA"/>
                </a:solidFill>
                <a:effectLst/>
                <a:latin typeface="JetBrains Mono" panose="020B0509020102050004" pitchFamily="49" charset="0"/>
                <a:ea typeface="Cambria" panose="02040503050406030204" pitchFamily="18" charset="0"/>
              </a:rPr>
              <a:t>class </a:t>
            </a:r>
            <a:r>
              <a:rPr kumimoji="0" lang="en-US" altLang="en-US" sz="1000" b="0" i="0" u="none" strike="noStrike" cap="none" normalizeH="0" baseline="0">
                <a:ln>
                  <a:noFill/>
                </a:ln>
                <a:solidFill>
                  <a:srgbClr val="FFCB6B"/>
                </a:solidFill>
                <a:effectLst/>
                <a:latin typeface="JetBrains Mono" panose="020B0509020102050004" pitchFamily="49" charset="0"/>
                <a:ea typeface="Cambria" panose="02040503050406030204" pitchFamily="18" charset="0"/>
              </a:rPr>
              <a:t>Main </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b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b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r>
              <a:rPr kumimoji="0" lang="en-US" altLang="en-US" sz="1000" b="0" i="1" u="none" strike="noStrike" cap="none" normalizeH="0" baseline="0">
                <a:ln>
                  <a:noFill/>
                </a:ln>
                <a:solidFill>
                  <a:srgbClr val="F78C6C"/>
                </a:solidFill>
                <a:effectLst/>
                <a:latin typeface="JetBrains Mono" panose="020B0509020102050004" pitchFamily="49" charset="0"/>
                <a:ea typeface="Cambria" panose="02040503050406030204" pitchFamily="18" charset="0"/>
              </a:rPr>
              <a:t>private </a:t>
            </a:r>
            <a:r>
              <a:rPr kumimoji="0" lang="en-US" altLang="en-US" sz="1000" b="0" i="0" u="none" strike="noStrike" cap="none" normalizeH="0" baseline="0">
                <a:ln>
                  <a:noFill/>
                </a:ln>
                <a:solidFill>
                  <a:srgbClr val="FFCB6B"/>
                </a:solidFill>
                <a:effectLst/>
                <a:latin typeface="JetBrains Mono" panose="020B0509020102050004" pitchFamily="49" charset="0"/>
                <a:ea typeface="Cambria" panose="02040503050406030204" pitchFamily="18" charset="0"/>
              </a:rPr>
              <a:t>String </a:t>
            </a:r>
            <a:r>
              <a:rPr kumimoji="0" lang="en-US" altLang="en-US" sz="1000" b="0" i="0" u="none" strike="noStrike" cap="none" normalizeH="0" baseline="0">
                <a:ln>
                  <a:noFill/>
                </a:ln>
                <a:solidFill>
                  <a:srgbClr val="EEFFFF"/>
                </a:solidFill>
                <a:effectLst/>
                <a:latin typeface="JetBrains Mono" panose="020B0509020102050004" pitchFamily="49" charset="0"/>
                <a:ea typeface="Cambria" panose="02040503050406030204" pitchFamily="18" charset="0"/>
              </a:rPr>
              <a:t>name</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b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b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r>
              <a:rPr kumimoji="0" lang="en-US" altLang="en-US" sz="1000" b="0" i="1" u="none" strike="noStrike" cap="none" normalizeH="0" baseline="0">
                <a:ln>
                  <a:noFill/>
                </a:ln>
                <a:solidFill>
                  <a:srgbClr val="F78C6C"/>
                </a:solidFill>
                <a:effectLst/>
                <a:latin typeface="JetBrains Mono" panose="020B0509020102050004" pitchFamily="49" charset="0"/>
                <a:ea typeface="Cambria" panose="02040503050406030204" pitchFamily="18" charset="0"/>
              </a:rPr>
              <a:t>private </a:t>
            </a:r>
            <a:r>
              <a:rPr kumimoji="0" lang="en-US" altLang="en-US" sz="1000" b="0" i="0" u="none" strike="noStrike" cap="none" normalizeH="0" baseline="0">
                <a:ln>
                  <a:noFill/>
                </a:ln>
                <a:solidFill>
                  <a:srgbClr val="FFCB6B"/>
                </a:solidFill>
                <a:effectLst/>
                <a:latin typeface="JetBrains Mono" panose="020B0509020102050004" pitchFamily="49" charset="0"/>
                <a:ea typeface="Cambria" panose="02040503050406030204" pitchFamily="18" charset="0"/>
              </a:rPr>
              <a:t>String </a:t>
            </a:r>
            <a:r>
              <a:rPr kumimoji="0" lang="en-US" altLang="en-US" sz="1000" b="0" i="0" u="none" strike="noStrike" cap="none" normalizeH="0" baseline="0">
                <a:ln>
                  <a:noFill/>
                </a:ln>
                <a:solidFill>
                  <a:srgbClr val="EEFFFF"/>
                </a:solidFill>
                <a:effectLst/>
                <a:latin typeface="JetBrains Mono" panose="020B0509020102050004" pitchFamily="49" charset="0"/>
                <a:ea typeface="Cambria" panose="02040503050406030204" pitchFamily="18" charset="0"/>
              </a:rPr>
              <a:t>id</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b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b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r>
              <a:rPr kumimoji="0" lang="en-US" altLang="en-US" sz="1000" b="0" i="1" u="none" strike="noStrike" cap="none" normalizeH="0" baseline="0">
                <a:ln>
                  <a:noFill/>
                </a:ln>
                <a:solidFill>
                  <a:srgbClr val="F78C6C"/>
                </a:solidFill>
                <a:effectLst/>
                <a:latin typeface="JetBrains Mono" panose="020B0509020102050004" pitchFamily="49" charset="0"/>
                <a:ea typeface="Cambria" panose="02040503050406030204" pitchFamily="18" charset="0"/>
              </a:rPr>
              <a:t>private </a:t>
            </a:r>
            <a:r>
              <a:rPr kumimoji="0" lang="en-US" altLang="en-US" sz="1000" b="0" i="1" u="none" strike="noStrike" cap="none" normalizeH="0" baseline="0">
                <a:ln>
                  <a:noFill/>
                </a:ln>
                <a:solidFill>
                  <a:srgbClr val="FFCB6B"/>
                </a:solidFill>
                <a:effectLst/>
                <a:latin typeface="JetBrains Mono" panose="020B0509020102050004" pitchFamily="49" charset="0"/>
                <a:ea typeface="Cambria" panose="02040503050406030204" pitchFamily="18" charset="0"/>
              </a:rPr>
              <a:t>int</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r>
              <a:rPr kumimoji="0" lang="en-US" altLang="en-US" sz="1000" b="0" i="0" u="none" strike="noStrike" cap="none" normalizeH="0" baseline="0">
                <a:ln>
                  <a:noFill/>
                </a:ln>
                <a:solidFill>
                  <a:srgbClr val="EEFFFF"/>
                </a:solidFill>
                <a:effectLst/>
                <a:latin typeface="JetBrains Mono" panose="020B0509020102050004" pitchFamily="49" charset="0"/>
                <a:ea typeface="Cambria" panose="02040503050406030204" pitchFamily="18" charset="0"/>
              </a:rPr>
              <a:t>grades</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b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br>
            <a:b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b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r>
              <a:rPr kumimoji="0" lang="en-US" altLang="en-US" sz="1000" b="0" i="1" u="none" strike="noStrike" cap="none" normalizeH="0" baseline="0">
                <a:ln>
                  <a:noFill/>
                </a:ln>
                <a:solidFill>
                  <a:srgbClr val="F78C6C"/>
                </a:solidFill>
                <a:effectLst/>
                <a:latin typeface="JetBrains Mono" panose="020B0509020102050004" pitchFamily="49" charset="0"/>
                <a:ea typeface="Cambria" panose="02040503050406030204" pitchFamily="18" charset="0"/>
              </a:rPr>
              <a:t>public </a:t>
            </a:r>
            <a:r>
              <a:rPr kumimoji="0" lang="en-US" altLang="en-US" sz="1000" b="0" i="0" u="none" strike="noStrike" cap="none" normalizeH="0" baseline="0">
                <a:ln>
                  <a:noFill/>
                </a:ln>
                <a:solidFill>
                  <a:srgbClr val="82AAFF"/>
                </a:solidFill>
                <a:effectLst/>
                <a:latin typeface="JetBrains Mono" panose="020B0509020102050004" pitchFamily="49" charset="0"/>
                <a:ea typeface="Cambria" panose="02040503050406030204" pitchFamily="18" charset="0"/>
              </a:rPr>
              <a:t>Main</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r>
              <a:rPr kumimoji="0" lang="en-US" altLang="en-US" sz="1000" b="0" i="0" u="none" strike="noStrike" cap="none" normalizeH="0" baseline="0">
                <a:ln>
                  <a:noFill/>
                </a:ln>
                <a:solidFill>
                  <a:srgbClr val="FFCB6B"/>
                </a:solidFill>
                <a:effectLst/>
                <a:latin typeface="JetBrains Mono" panose="020B0509020102050004" pitchFamily="49" charset="0"/>
                <a:ea typeface="Cambria" panose="02040503050406030204" pitchFamily="18" charset="0"/>
              </a:rPr>
              <a:t>String </a:t>
            </a:r>
            <a:r>
              <a:rPr kumimoji="0" lang="en-US" altLang="en-US" sz="1000" b="0" i="0" u="none" strike="noStrike" cap="none" normalizeH="0" baseline="0">
                <a:ln>
                  <a:noFill/>
                </a:ln>
                <a:solidFill>
                  <a:srgbClr val="F78C6C"/>
                </a:solidFill>
                <a:effectLst/>
                <a:latin typeface="JetBrains Mono" panose="020B0509020102050004" pitchFamily="49" charset="0"/>
                <a:ea typeface="Cambria" panose="02040503050406030204" pitchFamily="18" charset="0"/>
              </a:rPr>
              <a:t>givenId</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r>
              <a:rPr kumimoji="0" lang="en-US" altLang="en-US" sz="1000" b="0" i="0" u="none" strike="noStrike" cap="none" normalizeH="0" baseline="0">
                <a:ln>
                  <a:noFill/>
                </a:ln>
                <a:solidFill>
                  <a:srgbClr val="FFCB6B"/>
                </a:solidFill>
                <a:effectLst/>
                <a:latin typeface="JetBrains Mono" panose="020B0509020102050004" pitchFamily="49" charset="0"/>
                <a:ea typeface="Cambria" panose="02040503050406030204" pitchFamily="18" charset="0"/>
              </a:rPr>
              <a:t>String </a:t>
            </a:r>
            <a:r>
              <a:rPr kumimoji="0" lang="en-US" altLang="en-US" sz="1000" b="0" i="0" u="none" strike="noStrike" cap="none" normalizeH="0" baseline="0">
                <a:ln>
                  <a:noFill/>
                </a:ln>
                <a:solidFill>
                  <a:srgbClr val="F78C6C"/>
                </a:solidFill>
                <a:effectLst/>
                <a:latin typeface="JetBrains Mono" panose="020B0509020102050004" pitchFamily="49" charset="0"/>
                <a:ea typeface="Cambria" panose="02040503050406030204" pitchFamily="18" charset="0"/>
              </a:rPr>
              <a:t>givenName</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b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b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r>
              <a:rPr kumimoji="0" lang="en-US" altLang="en-US" sz="1000" b="0" i="0" u="none" strike="noStrike" cap="none" normalizeH="0" baseline="0">
                <a:ln>
                  <a:noFill/>
                </a:ln>
                <a:solidFill>
                  <a:srgbClr val="EEFFFF"/>
                </a:solidFill>
                <a:effectLst/>
                <a:latin typeface="JetBrains Mono" panose="020B0509020102050004" pitchFamily="49" charset="0"/>
                <a:ea typeface="Cambria" panose="02040503050406030204" pitchFamily="18" charset="0"/>
              </a:rPr>
              <a:t>id </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r>
              <a:rPr kumimoji="0" lang="en-US" altLang="en-US" sz="1000" b="0" i="0" u="none" strike="noStrike" cap="none" normalizeH="0" baseline="0">
                <a:ln>
                  <a:noFill/>
                </a:ln>
                <a:solidFill>
                  <a:srgbClr val="F78C6C"/>
                </a:solidFill>
                <a:effectLst/>
                <a:latin typeface="JetBrains Mono" panose="020B0509020102050004" pitchFamily="49" charset="0"/>
                <a:ea typeface="Cambria" panose="02040503050406030204" pitchFamily="18" charset="0"/>
              </a:rPr>
              <a:t>givenId</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b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b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r>
              <a:rPr kumimoji="0" lang="en-US" altLang="en-US" sz="1000" b="0" i="0" u="none" strike="noStrike" cap="none" normalizeH="0" baseline="0">
                <a:ln>
                  <a:noFill/>
                </a:ln>
                <a:solidFill>
                  <a:srgbClr val="EEFFFF"/>
                </a:solidFill>
                <a:effectLst/>
                <a:latin typeface="JetBrains Mono" panose="020B0509020102050004" pitchFamily="49" charset="0"/>
                <a:ea typeface="Cambria" panose="02040503050406030204" pitchFamily="18" charset="0"/>
              </a:rPr>
              <a:t>name </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r>
              <a:rPr kumimoji="0" lang="en-US" altLang="en-US" sz="1000" b="0" i="0" u="none" strike="noStrike" cap="none" normalizeH="0" baseline="0">
                <a:ln>
                  <a:noFill/>
                </a:ln>
                <a:solidFill>
                  <a:srgbClr val="F78C6C"/>
                </a:solidFill>
                <a:effectLst/>
                <a:latin typeface="JetBrains Mono" panose="020B0509020102050004" pitchFamily="49" charset="0"/>
                <a:ea typeface="Cambria" panose="02040503050406030204" pitchFamily="18" charset="0"/>
              </a:rPr>
              <a:t>givenName</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b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b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r>
              <a:rPr kumimoji="0" lang="en-US" altLang="en-US" sz="1000" b="0" i="0" u="none" strike="noStrike" cap="none" normalizeH="0" baseline="0">
                <a:ln>
                  <a:noFill/>
                </a:ln>
                <a:solidFill>
                  <a:srgbClr val="EEFFFF"/>
                </a:solidFill>
                <a:effectLst/>
                <a:latin typeface="JetBrains Mono" panose="020B0509020102050004" pitchFamily="49" charset="0"/>
                <a:ea typeface="Cambria" panose="02040503050406030204" pitchFamily="18" charset="0"/>
              </a:rPr>
              <a:t>grades </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r>
              <a:rPr kumimoji="0" lang="en-US" altLang="en-US" sz="1000" b="0" i="1" u="none" strike="noStrike" cap="none" normalizeH="0" baseline="0">
                <a:ln>
                  <a:noFill/>
                </a:ln>
                <a:solidFill>
                  <a:srgbClr val="89DDFF"/>
                </a:solidFill>
                <a:effectLst/>
                <a:latin typeface="JetBrains Mono" panose="020B0509020102050004" pitchFamily="49" charset="0"/>
                <a:ea typeface="Cambria" panose="02040503050406030204" pitchFamily="18" charset="0"/>
              </a:rPr>
              <a:t>new </a:t>
            </a:r>
            <a:r>
              <a:rPr kumimoji="0" lang="en-US" altLang="en-US" sz="1000" b="0" i="1" u="none" strike="noStrike" cap="none" normalizeH="0" baseline="0">
                <a:ln>
                  <a:noFill/>
                </a:ln>
                <a:solidFill>
                  <a:srgbClr val="FFCB6B"/>
                </a:solidFill>
                <a:effectLst/>
                <a:latin typeface="JetBrains Mono" panose="020B0509020102050004" pitchFamily="49" charset="0"/>
                <a:ea typeface="Cambria" panose="02040503050406030204" pitchFamily="18" charset="0"/>
              </a:rPr>
              <a:t>int</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r>
              <a:rPr kumimoji="0" lang="en-US" altLang="en-US" sz="1000" b="0" i="0" u="none" strike="noStrike" cap="none" normalizeH="0" baseline="0">
                <a:ln>
                  <a:noFill/>
                </a:ln>
                <a:solidFill>
                  <a:srgbClr val="F78C6C"/>
                </a:solidFill>
                <a:effectLst/>
                <a:latin typeface="JetBrains Mono" panose="020B0509020102050004" pitchFamily="49" charset="0"/>
                <a:ea typeface="Cambria" panose="02040503050406030204" pitchFamily="18" charset="0"/>
              </a:rPr>
              <a:t>10</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b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b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b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b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endParaRPr kumimoji="0" lang="en-US" altLang="en-US" sz="1800" b="0" i="0" u="none" strike="noStrike" cap="none" normalizeH="0" baseline="0">
              <a:ln>
                <a:noFill/>
              </a:ln>
              <a:solidFill>
                <a:schemeClr val="tx1"/>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577443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D1EFA40F-1F5B-D6DC-3B5B-C5288EC43F8F}"/>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30EFFCDF-2E91-D20C-2B18-A235E76544FB}"/>
              </a:ext>
            </a:extLst>
          </p:cNvPr>
          <p:cNvSpPr txBox="1">
            <a:spLocks noGrp="1"/>
          </p:cNvSpPr>
          <p:nvPr>
            <p:ph type="title"/>
          </p:nvPr>
        </p:nvSpPr>
        <p:spPr>
          <a:xfrm>
            <a:off x="720000" y="266090"/>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sz="2800" dirty="0">
                <a:solidFill>
                  <a:srgbClr val="C39113"/>
                </a:solidFill>
                <a:cs typeface="B Roya" panose="00000400000000000000" pitchFamily="2" charset="-78"/>
              </a:rPr>
              <a:t>مفاهیم کلاس و </a:t>
            </a:r>
            <a:r>
              <a:rPr lang="fa-IR" sz="2800" dirty="0" err="1">
                <a:solidFill>
                  <a:srgbClr val="C39113"/>
                </a:solidFill>
                <a:cs typeface="B Roya" panose="00000400000000000000" pitchFamily="2" charset="-78"/>
              </a:rPr>
              <a:t>شئ</a:t>
            </a:r>
            <a:endParaRPr sz="2800"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C6EF1A2F-9DFC-A75C-F652-4BA7210201E6}"/>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4867C279-B7C8-45F4-0B35-BB9321B9CC37}"/>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27DE0E4F-1BDD-065C-0045-90C7E80790D8}"/>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BC252100-7CFF-9EF3-9FAE-8D8F37AA1CB3}"/>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D4E355A7-5289-551A-FA38-7DC57FCFCF72}"/>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0AF746F7-B6FC-8AA5-B711-042DFFB28ED4}"/>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FBFFE6F6-48C5-0918-E04B-9F9BC9986195}"/>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9D3C5808-A73C-9CF0-EA7E-3F8F7AA1CB22}"/>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2" name="TextBox 1">
            <a:extLst>
              <a:ext uri="{FF2B5EF4-FFF2-40B4-BE49-F238E27FC236}">
                <a16:creationId xmlns:a16="http://schemas.microsoft.com/office/drawing/2014/main" id="{A9078275-22BE-5685-EFAB-7D73035B7864}"/>
              </a:ext>
            </a:extLst>
          </p:cNvPr>
          <p:cNvSpPr txBox="1"/>
          <p:nvPr/>
        </p:nvSpPr>
        <p:spPr>
          <a:xfrm>
            <a:off x="489600" y="968641"/>
            <a:ext cx="7997654" cy="2823850"/>
          </a:xfrm>
          <a:prstGeom prst="rect">
            <a:avLst/>
          </a:prstGeom>
          <a:noFill/>
        </p:spPr>
        <p:txBody>
          <a:bodyPr wrap="square" rtlCol="0">
            <a:spAutoFit/>
          </a:bodyPr>
          <a:lstStyle/>
          <a:p>
            <a:pPr algn="r" rtl="1">
              <a:lnSpc>
                <a:spcPct val="150000"/>
              </a:lnSpc>
            </a:pPr>
            <a:r>
              <a:rPr lang="fa-IR" sz="2000">
                <a:latin typeface="Gill Sans MT" panose="020B0502020104020203" pitchFamily="34" charset="0"/>
                <a:ea typeface="Cambria" panose="02040503050406030204" pitchFamily="18" charset="0"/>
                <a:cs typeface="B Nazanin" panose="00000400000000000000" pitchFamily="2" charset="-78"/>
              </a:rPr>
              <a:t>همچنین می‌توان سطح دسترسی یک کانستراکتور را مشخص کرد. اما معمولا از سطح دسترسی </a:t>
            </a:r>
            <a:r>
              <a:rPr lang="en-US" sz="2000">
                <a:latin typeface="Gill Sans MT" panose="020B0502020104020203" pitchFamily="34" charset="0"/>
                <a:ea typeface="Cambria" panose="02040503050406030204" pitchFamily="18" charset="0"/>
                <a:cs typeface="B Nazanin" panose="00000400000000000000" pitchFamily="2" charset="-78"/>
              </a:rPr>
              <a:t>public</a:t>
            </a:r>
            <a:r>
              <a:rPr lang="fa-IR" sz="2000">
                <a:latin typeface="Gill Sans MT" panose="020B0502020104020203" pitchFamily="34" charset="0"/>
                <a:ea typeface="Cambria" panose="02040503050406030204" pitchFamily="18" charset="0"/>
                <a:cs typeface="B Nazanin" panose="00000400000000000000" pitchFamily="2" charset="-78"/>
              </a:rPr>
              <a:t> </a:t>
            </a:r>
            <a:r>
              <a:rPr lang="en-US" sz="2000">
                <a:latin typeface="Gill Sans MT" panose="020B0502020104020203" pitchFamily="34" charset="0"/>
                <a:ea typeface="Cambria" panose="02040503050406030204" pitchFamily="18" charset="0"/>
                <a:cs typeface="B Nazanin" panose="00000400000000000000" pitchFamily="2" charset="-78"/>
              </a:rPr>
              <a:t> </a:t>
            </a:r>
            <a:r>
              <a:rPr lang="fa-IR" sz="2000">
                <a:latin typeface="Gill Sans MT" panose="020B0502020104020203" pitchFamily="34" charset="0"/>
                <a:ea typeface="Cambria" panose="02040503050406030204" pitchFamily="18" charset="0"/>
                <a:cs typeface="B Nazanin" panose="00000400000000000000" pitchFamily="2" charset="-78"/>
              </a:rPr>
              <a:t>برای کانستراکتورها استفاده می‌شود. کانستراکتور پیش فرض: هنگام ایجاد یک شئ، سازنده آن باید حتماً صدا زده شود. اما اگر سازنده‌ای برای کلاس مورد نظر وجود نداشته باشد چه اتفاقی می‌افتد؟ در این صورت جاوا به صورت خودکار یک سازنده‌ی خالی برای آن کلاس در نظر می‌گیرد که هیچ ورودی ‌ای ندارد و از آن استفاده می‌کند. به این سازنده </a:t>
            </a:r>
            <a:r>
              <a:rPr lang="fa-IR" sz="2000" b="1">
                <a:latin typeface="Gill Sans MT" panose="020B0502020104020203" pitchFamily="34" charset="0"/>
                <a:ea typeface="Cambria" panose="02040503050406030204" pitchFamily="18" charset="0"/>
                <a:cs typeface="B Nazanin" panose="00000400000000000000" pitchFamily="2" charset="-78"/>
              </a:rPr>
              <a:t>کانستراکتور پیش‌فرض </a:t>
            </a:r>
            <a:r>
              <a:rPr lang="fa-IR" sz="2000">
                <a:latin typeface="Gill Sans MT" panose="020B0502020104020203" pitchFamily="34" charset="0"/>
                <a:ea typeface="Cambria" panose="02040503050406030204" pitchFamily="18" charset="0"/>
                <a:cs typeface="B Nazanin" panose="00000400000000000000" pitchFamily="2" charset="-78"/>
              </a:rPr>
              <a:t>(</a:t>
            </a:r>
            <a:r>
              <a:rPr lang="en-US" sz="2000">
                <a:latin typeface="Gill Sans MT" panose="020B0502020104020203" pitchFamily="34" charset="0"/>
                <a:ea typeface="Cambria" panose="02040503050406030204" pitchFamily="18" charset="0"/>
                <a:cs typeface="B Nazanin" panose="00000400000000000000" pitchFamily="2" charset="-78"/>
              </a:rPr>
              <a:t>Default Constructor</a:t>
            </a:r>
            <a:r>
              <a:rPr lang="fa-IR" sz="2000">
                <a:latin typeface="Gill Sans MT" panose="020B0502020104020203" pitchFamily="34" charset="0"/>
                <a:ea typeface="Cambria" panose="02040503050406030204" pitchFamily="18" charset="0"/>
                <a:cs typeface="B Nazanin" panose="00000400000000000000" pitchFamily="2" charset="-78"/>
              </a:rPr>
              <a:t>) گفته می‌شود.</a:t>
            </a:r>
            <a:endParaRPr lang="fa-IR" sz="2000" dirty="0">
              <a:latin typeface="Gill Sans MT" panose="020B0502020104020203" pitchFamily="34" charset="0"/>
              <a:ea typeface="Cambria" panose="02040503050406030204" pitchFamily="18" charset="0"/>
              <a:cs typeface="B Nazanin" panose="00000400000000000000" pitchFamily="2" charset="-78"/>
            </a:endParaRPr>
          </a:p>
        </p:txBody>
      </p:sp>
    </p:spTree>
    <p:extLst>
      <p:ext uri="{BB962C8B-B14F-4D97-AF65-F5344CB8AC3E}">
        <p14:creationId xmlns:p14="http://schemas.microsoft.com/office/powerpoint/2010/main" val="11654019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07FEDA87-8E80-EEDA-9F47-7C65FCBABA37}"/>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9ED33C70-C1E0-871D-636E-5DC065133049}"/>
              </a:ext>
            </a:extLst>
          </p:cNvPr>
          <p:cNvSpPr txBox="1">
            <a:spLocks noGrp="1"/>
          </p:cNvSpPr>
          <p:nvPr>
            <p:ph type="title"/>
          </p:nvPr>
        </p:nvSpPr>
        <p:spPr>
          <a:xfrm>
            <a:off x="720000" y="195359"/>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sz="2800" dirty="0">
                <a:solidFill>
                  <a:srgbClr val="C39113"/>
                </a:solidFill>
                <a:cs typeface="B Roya" panose="00000400000000000000" pitchFamily="2" charset="-78"/>
              </a:rPr>
              <a:t>مفاهیم کلاس و </a:t>
            </a:r>
            <a:r>
              <a:rPr lang="fa-IR" sz="2800" dirty="0" err="1">
                <a:solidFill>
                  <a:srgbClr val="C39113"/>
                </a:solidFill>
                <a:cs typeface="B Roya" panose="00000400000000000000" pitchFamily="2" charset="-78"/>
              </a:rPr>
              <a:t>شئ</a:t>
            </a:r>
            <a:endParaRPr sz="2800"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EC9D37EF-21AA-C9C7-3173-E34C676B4012}"/>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3C90F72A-DB9C-8874-43F4-6707450C01F4}"/>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686D30E8-6089-E525-9DCF-98A9ADD52C08}"/>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DF8FC52D-5B23-47CD-8B39-DCEEA7FB002F}"/>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990D77BF-B51B-932F-34A0-46590D363BB9}"/>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14E036D1-1B31-804D-7827-2591839DEF47}"/>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029D7143-0258-675E-EC53-844DBF10E473}"/>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B642E63B-6C60-5441-2526-CB182D3B76B3}"/>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2" name="TextBox 1">
            <a:extLst>
              <a:ext uri="{FF2B5EF4-FFF2-40B4-BE49-F238E27FC236}">
                <a16:creationId xmlns:a16="http://schemas.microsoft.com/office/drawing/2014/main" id="{2E31ABFD-FC72-B012-2DCB-A3C62D70872C}"/>
              </a:ext>
            </a:extLst>
          </p:cNvPr>
          <p:cNvSpPr txBox="1"/>
          <p:nvPr/>
        </p:nvSpPr>
        <p:spPr>
          <a:xfrm>
            <a:off x="496800" y="1038787"/>
            <a:ext cx="7927201" cy="2369880"/>
          </a:xfrm>
          <a:prstGeom prst="rect">
            <a:avLst/>
          </a:prstGeom>
          <a:noFill/>
        </p:spPr>
        <p:txBody>
          <a:bodyPr wrap="square" rtlCol="0">
            <a:spAutoFit/>
          </a:bodyPr>
          <a:lstStyle/>
          <a:p>
            <a:pPr algn="r" rtl="1"/>
            <a:r>
              <a:rPr lang="fa-IR" sz="2000" b="1">
                <a:latin typeface="Cambria" panose="02040503050406030204" pitchFamily="18" charset="0"/>
                <a:ea typeface="Cambria" panose="02040503050406030204" pitchFamily="18" charset="0"/>
                <a:cs typeface="B Nazanin" panose="00000400000000000000" pitchFamily="2" charset="-78"/>
              </a:rPr>
              <a:t>متدها</a:t>
            </a:r>
            <a:r>
              <a:rPr lang="fa-IR" sz="2000">
                <a:latin typeface="Cambria" panose="02040503050406030204" pitchFamily="18" charset="0"/>
                <a:ea typeface="Cambria" panose="02040503050406030204" pitchFamily="18" charset="0"/>
                <a:cs typeface="B Nazanin" panose="00000400000000000000" pitchFamily="2" charset="-78"/>
              </a:rPr>
              <a:t>: متد‌ها، رویه‌های نشان‌دهنده </a:t>
            </a:r>
            <a:r>
              <a:rPr lang="fa-IR" sz="2000" dirty="0">
                <a:latin typeface="Cambria" panose="02040503050406030204" pitchFamily="18" charset="0"/>
                <a:ea typeface="Cambria" panose="02040503050406030204" pitchFamily="18" charset="0"/>
                <a:cs typeface="B Nazanin" panose="00000400000000000000" pitchFamily="2" charset="-78"/>
              </a:rPr>
              <a:t>رفتار یک </a:t>
            </a:r>
            <a:r>
              <a:rPr lang="fa-IR" sz="2000" dirty="0" err="1">
                <a:latin typeface="Cambria" panose="02040503050406030204" pitchFamily="18" charset="0"/>
                <a:ea typeface="Cambria" panose="02040503050406030204" pitchFamily="18" charset="0"/>
                <a:cs typeface="B Nazanin" panose="00000400000000000000" pitchFamily="2" charset="-78"/>
              </a:rPr>
              <a:t>شئ</a:t>
            </a:r>
            <a:r>
              <a:rPr lang="fa-IR" sz="2000" dirty="0">
                <a:latin typeface="Cambria" panose="02040503050406030204" pitchFamily="18" charset="0"/>
                <a:ea typeface="Cambria" panose="02040503050406030204" pitchFamily="18" charset="0"/>
                <a:cs typeface="B Nazanin" panose="00000400000000000000" pitchFamily="2" charset="-78"/>
              </a:rPr>
              <a:t> هستند. همانطور </a:t>
            </a:r>
            <a:r>
              <a:rPr lang="fa-IR" sz="2000">
                <a:latin typeface="Cambria" panose="02040503050406030204" pitchFamily="18" charset="0"/>
                <a:ea typeface="Cambria" panose="02040503050406030204" pitchFamily="18" charset="0"/>
                <a:cs typeface="B Nazanin" panose="00000400000000000000" pitchFamily="2" charset="-78"/>
              </a:rPr>
              <a:t>که فیلدها نشان‌دهنده </a:t>
            </a:r>
            <a:r>
              <a:rPr lang="fa-IR" sz="2000" dirty="0">
                <a:latin typeface="Cambria" panose="02040503050406030204" pitchFamily="18" charset="0"/>
                <a:ea typeface="Cambria" panose="02040503050406030204" pitchFamily="18" charset="0"/>
                <a:cs typeface="B Nazanin" panose="00000400000000000000" pitchFamily="2" charset="-78"/>
              </a:rPr>
              <a:t>خصوصیات </a:t>
            </a:r>
            <a:r>
              <a:rPr lang="fa-IR" sz="2000">
                <a:latin typeface="Cambria" panose="02040503050406030204" pitchFamily="18" charset="0"/>
                <a:ea typeface="Cambria" panose="02040503050406030204" pitchFamily="18" charset="0"/>
                <a:cs typeface="B Nazanin" panose="00000400000000000000" pitchFamily="2" charset="-78"/>
              </a:rPr>
              <a:t>و ویژگی‌های </a:t>
            </a:r>
            <a:r>
              <a:rPr lang="fa-IR" sz="2000" dirty="0">
                <a:latin typeface="Cambria" panose="02040503050406030204" pitchFamily="18" charset="0"/>
                <a:ea typeface="Cambria" panose="02040503050406030204" pitchFamily="18" charset="0"/>
                <a:cs typeface="B Nazanin" panose="00000400000000000000" pitchFamily="2" charset="-78"/>
              </a:rPr>
              <a:t>یک </a:t>
            </a:r>
            <a:r>
              <a:rPr lang="fa-IR" sz="2000" dirty="0" err="1">
                <a:latin typeface="Cambria" panose="02040503050406030204" pitchFamily="18" charset="0"/>
                <a:ea typeface="Cambria" panose="02040503050406030204" pitchFamily="18" charset="0"/>
                <a:cs typeface="B Nazanin" panose="00000400000000000000" pitchFamily="2" charset="-78"/>
              </a:rPr>
              <a:t>شئ</a:t>
            </a:r>
            <a:r>
              <a:rPr lang="fa-IR" sz="2000" dirty="0">
                <a:latin typeface="Cambria" panose="02040503050406030204" pitchFamily="18" charset="0"/>
                <a:ea typeface="Cambria" panose="02040503050406030204" pitchFamily="18" charset="0"/>
                <a:cs typeface="B Nazanin" panose="00000400000000000000" pitchFamily="2" charset="-78"/>
              </a:rPr>
              <a:t> </a:t>
            </a:r>
            <a:r>
              <a:rPr lang="fa-IR" sz="2000">
                <a:latin typeface="Cambria" panose="02040503050406030204" pitchFamily="18" charset="0"/>
                <a:ea typeface="Cambria" panose="02040503050406030204" pitchFamily="18" charset="0"/>
                <a:cs typeface="B Nazanin" panose="00000400000000000000" pitchFamily="2" charset="-78"/>
              </a:rPr>
              <a:t>بودند.</a:t>
            </a:r>
          </a:p>
          <a:p>
            <a:pPr algn="r" rtl="1">
              <a:buNone/>
            </a:pPr>
            <a:r>
              <a:rPr lang="ar-SA" sz="2000" b="0" i="0">
                <a:solidFill>
                  <a:srgbClr val="000000"/>
                </a:solidFill>
                <a:effectLst/>
                <a:latin typeface="A Iranian Sans" panose="01000500000000020002" pitchFamily="2" charset="-78"/>
                <a:ea typeface="Cambria" panose="02040503050406030204" pitchFamily="18" charset="0"/>
                <a:cs typeface="B Nazanin" panose="00000400000000000000" pitchFamily="2" charset="-78"/>
              </a:rPr>
              <a:t>برای تعریف یک متد مانند تعریف تابع عمل می</a:t>
            </a:r>
            <a:r>
              <a:rPr lang="fa-IR" sz="2000" b="0" i="0">
                <a:solidFill>
                  <a:srgbClr val="000000"/>
                </a:solidFill>
                <a:effectLst/>
                <a:latin typeface="A Iranian Sans" panose="01000500000000020002" pitchFamily="2" charset="-78"/>
                <a:ea typeface="Cambria" panose="02040503050406030204" pitchFamily="18" charset="0"/>
                <a:cs typeface="B Nazanin" panose="00000400000000000000" pitchFamily="2" charset="-78"/>
              </a:rPr>
              <a:t>‌</a:t>
            </a:r>
            <a:r>
              <a:rPr lang="ar-SA" sz="2000" b="0" i="0">
                <a:solidFill>
                  <a:srgbClr val="000000"/>
                </a:solidFill>
                <a:effectLst/>
                <a:latin typeface="A Iranian Sans" panose="01000500000000020002" pitchFamily="2" charset="-78"/>
                <a:ea typeface="Cambria" panose="02040503050406030204" pitchFamily="18" charset="0"/>
                <a:cs typeface="B Nazanin" panose="00000400000000000000" pitchFamily="2" charset="-78"/>
              </a:rPr>
              <a:t>کنیم با این تفاوت که ابتدا مثل قبل، سطح دسترسی متد را مشخص می</a:t>
            </a:r>
            <a:r>
              <a:rPr lang="fa-IR" sz="2000" b="0" i="0">
                <a:solidFill>
                  <a:srgbClr val="000000"/>
                </a:solidFill>
                <a:effectLst/>
                <a:latin typeface="A Iranian Sans" panose="01000500000000020002" pitchFamily="2" charset="-78"/>
                <a:ea typeface="Cambria" panose="02040503050406030204" pitchFamily="18" charset="0"/>
                <a:cs typeface="B Nazanin" panose="00000400000000000000" pitchFamily="2" charset="-78"/>
              </a:rPr>
              <a:t>‌</a:t>
            </a:r>
            <a:r>
              <a:rPr lang="ar-SA" sz="2000" b="0" i="0">
                <a:solidFill>
                  <a:srgbClr val="000000"/>
                </a:solidFill>
                <a:effectLst/>
                <a:latin typeface="A Iranian Sans" panose="01000500000000020002" pitchFamily="2" charset="-78"/>
                <a:ea typeface="Cambria" panose="02040503050406030204" pitchFamily="18" charset="0"/>
                <a:cs typeface="B Nazanin" panose="00000400000000000000" pitchFamily="2" charset="-78"/>
              </a:rPr>
              <a:t>کنیم، سس به ترتیب نوع خروجی متد و نام متد م</a:t>
            </a:r>
            <a:r>
              <a:rPr lang="fa-IR" sz="2000">
                <a:latin typeface="A Iranian Sans" panose="01000500000000020002" pitchFamily="2" charset="-78"/>
                <a:ea typeface="Cambria" panose="02040503050406030204" pitchFamily="18" charset="0"/>
                <a:cs typeface="B Nazanin" panose="00000400000000000000" pitchFamily="2" charset="-78"/>
              </a:rPr>
              <a:t>ی‌</a:t>
            </a:r>
            <a:r>
              <a:rPr lang="ar-SA" sz="2000" b="0" i="0">
                <a:solidFill>
                  <a:srgbClr val="000000"/>
                </a:solidFill>
                <a:effectLst/>
                <a:latin typeface="A Iranian Sans" panose="01000500000000020002" pitchFamily="2" charset="-78"/>
                <a:ea typeface="Cambria" panose="02040503050406030204" pitchFamily="18" charset="0"/>
                <a:cs typeface="B Nazanin" panose="00000400000000000000" pitchFamily="2" charset="-78"/>
              </a:rPr>
              <a:t>نویسیم و در نهایت داخل پرانتز، نوع و نام ورودی</a:t>
            </a:r>
            <a:r>
              <a:rPr lang="fa-IR" sz="2000" b="0" i="0">
                <a:solidFill>
                  <a:srgbClr val="000000"/>
                </a:solidFill>
                <a:effectLst/>
                <a:latin typeface="A Iranian Sans" panose="01000500000000020002" pitchFamily="2" charset="-78"/>
                <a:ea typeface="Cambria" panose="02040503050406030204" pitchFamily="18" charset="0"/>
                <a:cs typeface="B Nazanin" panose="00000400000000000000" pitchFamily="2" charset="-78"/>
              </a:rPr>
              <a:t>‌</a:t>
            </a:r>
            <a:r>
              <a:rPr lang="ar-SA" sz="2000" b="0" i="0">
                <a:solidFill>
                  <a:srgbClr val="000000"/>
                </a:solidFill>
                <a:effectLst/>
                <a:latin typeface="A Iranian Sans" panose="01000500000000020002" pitchFamily="2" charset="-78"/>
                <a:ea typeface="Cambria" panose="02040503050406030204" pitchFamily="18" charset="0"/>
                <a:cs typeface="B Nazanin" panose="00000400000000000000" pitchFamily="2" charset="-78"/>
              </a:rPr>
              <a:t>های متد را مشخص می</a:t>
            </a:r>
            <a:r>
              <a:rPr lang="fa-IR" sz="2000" b="0" i="0">
                <a:solidFill>
                  <a:srgbClr val="000000"/>
                </a:solidFill>
                <a:effectLst/>
                <a:latin typeface="A Iranian Sans" panose="01000500000000020002" pitchFamily="2" charset="-78"/>
                <a:ea typeface="Cambria" panose="02040503050406030204" pitchFamily="18" charset="0"/>
                <a:cs typeface="B Nazanin" panose="00000400000000000000" pitchFamily="2" charset="-78"/>
              </a:rPr>
              <a:t>‌</a:t>
            </a:r>
            <a:r>
              <a:rPr lang="ar-SA" sz="2000" b="0" i="0">
                <a:solidFill>
                  <a:srgbClr val="000000"/>
                </a:solidFill>
                <a:effectLst/>
                <a:latin typeface="A Iranian Sans" panose="01000500000000020002" pitchFamily="2" charset="-78"/>
                <a:ea typeface="Cambria" panose="02040503050406030204" pitchFamily="18" charset="0"/>
                <a:cs typeface="B Nazanin" panose="00000400000000000000" pitchFamily="2" charset="-78"/>
              </a:rPr>
              <a:t>کنیم:</a:t>
            </a:r>
          </a:p>
          <a:p>
            <a:pPr>
              <a:buNone/>
            </a:pPr>
            <a:br>
              <a:rPr lang="en-GB" sz="2800">
                <a:latin typeface="Cambria" panose="02040503050406030204" pitchFamily="18" charset="0"/>
                <a:ea typeface="Cambria" panose="02040503050406030204" pitchFamily="18" charset="0"/>
              </a:rPr>
            </a:br>
            <a:endParaRPr lang="fa-IR" sz="2000">
              <a:latin typeface="Cambria" panose="02040503050406030204" pitchFamily="18" charset="0"/>
              <a:ea typeface="Cambria" panose="02040503050406030204" pitchFamily="18" charset="0"/>
              <a:cs typeface="B Nazanin" panose="00000400000000000000" pitchFamily="2" charset="-78"/>
            </a:endParaRPr>
          </a:p>
        </p:txBody>
      </p:sp>
      <p:sp>
        <p:nvSpPr>
          <p:cNvPr id="3" name="Rectangle 1">
            <a:extLst>
              <a:ext uri="{FF2B5EF4-FFF2-40B4-BE49-F238E27FC236}">
                <a16:creationId xmlns:a16="http://schemas.microsoft.com/office/drawing/2014/main" id="{1C5A9500-71A8-B402-3E3F-A0B6407C5672}"/>
              </a:ext>
            </a:extLst>
          </p:cNvPr>
          <p:cNvSpPr>
            <a:spLocks noChangeArrowheads="1"/>
          </p:cNvSpPr>
          <p:nvPr/>
        </p:nvSpPr>
        <p:spPr bwMode="auto">
          <a:xfrm>
            <a:off x="2155433" y="2902291"/>
            <a:ext cx="4609933" cy="1323439"/>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a:ln>
                  <a:noFill/>
                </a:ln>
                <a:solidFill>
                  <a:srgbClr val="F78C6C"/>
                </a:solidFill>
                <a:effectLst/>
                <a:latin typeface="JetBrains Mono" panose="020B0509020102050004" pitchFamily="49" charset="0"/>
                <a:ea typeface="Cambria" panose="02040503050406030204" pitchFamily="18" charset="0"/>
              </a:rPr>
              <a:t>public </a:t>
            </a:r>
            <a:r>
              <a:rPr kumimoji="0" lang="en-US" altLang="en-US" sz="1000" b="0" i="1" u="none" strike="noStrike" cap="none" normalizeH="0" baseline="0">
                <a:ln>
                  <a:noFill/>
                </a:ln>
                <a:solidFill>
                  <a:srgbClr val="FFCB6B"/>
                </a:solidFill>
                <a:effectLst/>
                <a:latin typeface="JetBrains Mono" panose="020B0509020102050004" pitchFamily="49" charset="0"/>
                <a:ea typeface="Cambria" panose="02040503050406030204" pitchFamily="18" charset="0"/>
              </a:rPr>
              <a:t>void </a:t>
            </a:r>
            <a:r>
              <a:rPr kumimoji="0" lang="en-US" altLang="en-US" sz="1000" b="0" i="0" u="none" strike="noStrike" cap="none" normalizeH="0" baseline="0">
                <a:ln>
                  <a:noFill/>
                </a:ln>
                <a:solidFill>
                  <a:srgbClr val="82AAFF"/>
                </a:solidFill>
                <a:effectLst/>
                <a:latin typeface="JetBrains Mono" panose="020B0509020102050004" pitchFamily="49" charset="0"/>
                <a:ea typeface="Cambria" panose="02040503050406030204" pitchFamily="18" charset="0"/>
              </a:rPr>
              <a:t>sayHello</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b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b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r>
              <a:rPr kumimoji="0" lang="en-US" altLang="en-US" sz="1000" b="0" i="0" u="none" strike="noStrike" cap="none" normalizeH="0" baseline="0">
                <a:ln>
                  <a:noFill/>
                </a:ln>
                <a:solidFill>
                  <a:srgbClr val="FFCB6B"/>
                </a:solidFill>
                <a:effectLst/>
                <a:latin typeface="JetBrains Mono" panose="020B0509020102050004" pitchFamily="49" charset="0"/>
                <a:ea typeface="Cambria" panose="02040503050406030204" pitchFamily="18" charset="0"/>
              </a:rPr>
              <a:t>System</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r>
              <a:rPr kumimoji="0" lang="en-US" altLang="en-US" sz="1000" b="1" i="1" u="none" strike="noStrike" cap="none" normalizeH="0" baseline="0">
                <a:ln>
                  <a:noFill/>
                </a:ln>
                <a:solidFill>
                  <a:srgbClr val="EEFFFF"/>
                </a:solidFill>
                <a:effectLst/>
                <a:latin typeface="JetBrains Mono" panose="020B0509020102050004" pitchFamily="49" charset="0"/>
                <a:ea typeface="Cambria" panose="02040503050406030204" pitchFamily="18" charset="0"/>
              </a:rPr>
              <a:t>out</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r>
              <a:rPr kumimoji="0" lang="en-US" altLang="en-US" sz="1000" b="0" i="0" u="none" strike="noStrike" cap="none" normalizeH="0" baseline="0">
                <a:ln>
                  <a:noFill/>
                </a:ln>
                <a:solidFill>
                  <a:srgbClr val="82AAFF"/>
                </a:solidFill>
                <a:effectLst/>
                <a:latin typeface="JetBrains Mono" panose="020B0509020102050004" pitchFamily="49" charset="0"/>
                <a:ea typeface="Cambria" panose="02040503050406030204" pitchFamily="18" charset="0"/>
              </a:rPr>
              <a:t>println</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r>
              <a:rPr kumimoji="0" lang="en-US" altLang="en-US" sz="1000" b="0" i="0" u="none" strike="noStrike" cap="none" normalizeH="0" baseline="0">
                <a:ln>
                  <a:noFill/>
                </a:ln>
                <a:solidFill>
                  <a:srgbClr val="C3E88D"/>
                </a:solidFill>
                <a:effectLst/>
                <a:latin typeface="JetBrains Mono" panose="020B0509020102050004" pitchFamily="49" charset="0"/>
                <a:ea typeface="Cambria" panose="02040503050406030204" pitchFamily="18" charset="0"/>
              </a:rPr>
              <a:t>"Hello World!"</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b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b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b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br>
            <a:b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br>
            <a:r>
              <a:rPr kumimoji="0" lang="en-US" altLang="en-US" sz="1000" b="0" i="1" u="none" strike="noStrike" cap="none" normalizeH="0" baseline="0">
                <a:ln>
                  <a:noFill/>
                </a:ln>
                <a:solidFill>
                  <a:srgbClr val="F78C6C"/>
                </a:solidFill>
                <a:effectLst/>
                <a:latin typeface="JetBrains Mono" panose="020B0509020102050004" pitchFamily="49" charset="0"/>
                <a:ea typeface="Cambria" panose="02040503050406030204" pitchFamily="18" charset="0"/>
              </a:rPr>
              <a:t>public </a:t>
            </a:r>
            <a:r>
              <a:rPr kumimoji="0" lang="en-US" altLang="en-US" sz="1000" b="0" i="1" u="none" strike="noStrike" cap="none" normalizeH="0" baseline="0">
                <a:ln>
                  <a:noFill/>
                </a:ln>
                <a:solidFill>
                  <a:srgbClr val="FFCB6B"/>
                </a:solidFill>
                <a:effectLst/>
                <a:latin typeface="JetBrains Mono" panose="020B0509020102050004" pitchFamily="49" charset="0"/>
                <a:ea typeface="Cambria" panose="02040503050406030204" pitchFamily="18" charset="0"/>
              </a:rPr>
              <a:t>int </a:t>
            </a:r>
            <a:r>
              <a:rPr kumimoji="0" lang="en-US" altLang="en-US" sz="1000" b="0" i="0" u="none" strike="noStrike" cap="none" normalizeH="0" baseline="0">
                <a:ln>
                  <a:noFill/>
                </a:ln>
                <a:solidFill>
                  <a:srgbClr val="82AAFF"/>
                </a:solidFill>
                <a:effectLst/>
                <a:latin typeface="JetBrains Mono" panose="020B0509020102050004" pitchFamily="49" charset="0"/>
                <a:ea typeface="Cambria" panose="02040503050406030204" pitchFamily="18" charset="0"/>
              </a:rPr>
              <a:t>getSum</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r>
              <a:rPr kumimoji="0" lang="en-US" altLang="en-US" sz="1000" b="0" i="1" u="none" strike="noStrike" cap="none" normalizeH="0" baseline="0">
                <a:ln>
                  <a:noFill/>
                </a:ln>
                <a:solidFill>
                  <a:srgbClr val="FFCB6B"/>
                </a:solidFill>
                <a:effectLst/>
                <a:latin typeface="JetBrains Mono" panose="020B0509020102050004" pitchFamily="49" charset="0"/>
                <a:ea typeface="Cambria" panose="02040503050406030204" pitchFamily="18" charset="0"/>
              </a:rPr>
              <a:t>int </a:t>
            </a:r>
            <a:r>
              <a:rPr kumimoji="0" lang="en-US" altLang="en-US" sz="1000" b="0" i="0" u="none" strike="noStrike" cap="none" normalizeH="0" baseline="0">
                <a:ln>
                  <a:noFill/>
                </a:ln>
                <a:solidFill>
                  <a:srgbClr val="F78C6C"/>
                </a:solidFill>
                <a:effectLst/>
                <a:latin typeface="JetBrains Mono" panose="020B0509020102050004" pitchFamily="49" charset="0"/>
                <a:ea typeface="Cambria" panose="02040503050406030204" pitchFamily="18" charset="0"/>
              </a:rPr>
              <a:t>a</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r>
              <a:rPr kumimoji="0" lang="en-US" altLang="en-US" sz="1000" b="0" i="1" u="none" strike="noStrike" cap="none" normalizeH="0" baseline="0">
                <a:ln>
                  <a:noFill/>
                </a:ln>
                <a:solidFill>
                  <a:srgbClr val="FFCB6B"/>
                </a:solidFill>
                <a:effectLst/>
                <a:latin typeface="JetBrains Mono" panose="020B0509020102050004" pitchFamily="49" charset="0"/>
                <a:ea typeface="Cambria" panose="02040503050406030204" pitchFamily="18" charset="0"/>
              </a:rPr>
              <a:t>int </a:t>
            </a:r>
            <a:r>
              <a:rPr kumimoji="0" lang="en-US" altLang="en-US" sz="1000" b="0" i="0" u="none" strike="noStrike" cap="none" normalizeH="0" baseline="0">
                <a:ln>
                  <a:noFill/>
                </a:ln>
                <a:solidFill>
                  <a:srgbClr val="F78C6C"/>
                </a:solidFill>
                <a:effectLst/>
                <a:latin typeface="JetBrains Mono" panose="020B0509020102050004" pitchFamily="49" charset="0"/>
                <a:ea typeface="Cambria" panose="02040503050406030204" pitchFamily="18" charset="0"/>
              </a:rPr>
              <a:t>b</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b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b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r>
              <a:rPr kumimoji="0" lang="en-US" altLang="en-US" sz="1000" b="0" i="1" u="none" strike="noStrike" cap="none" normalizeH="0" baseline="0">
                <a:ln>
                  <a:noFill/>
                </a:ln>
                <a:solidFill>
                  <a:srgbClr val="89DDFF"/>
                </a:solidFill>
                <a:effectLst/>
                <a:latin typeface="JetBrains Mono" panose="020B0509020102050004" pitchFamily="49" charset="0"/>
                <a:ea typeface="Cambria" panose="02040503050406030204" pitchFamily="18" charset="0"/>
              </a:rPr>
              <a:t>return </a:t>
            </a:r>
            <a:r>
              <a:rPr kumimoji="0" lang="en-US" altLang="en-US" sz="1000" b="0" i="0" u="none" strike="noStrike" cap="none" normalizeH="0" baseline="0">
                <a:ln>
                  <a:noFill/>
                </a:ln>
                <a:solidFill>
                  <a:srgbClr val="F78C6C"/>
                </a:solidFill>
                <a:effectLst/>
                <a:latin typeface="JetBrains Mono" panose="020B0509020102050004" pitchFamily="49" charset="0"/>
                <a:ea typeface="Cambria" panose="02040503050406030204" pitchFamily="18" charset="0"/>
              </a:rPr>
              <a:t>a </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r>
              <a:rPr kumimoji="0" lang="en-US" altLang="en-US" sz="1000" b="0" i="0" u="none" strike="noStrike" cap="none" normalizeH="0" baseline="0">
                <a:ln>
                  <a:noFill/>
                </a:ln>
                <a:solidFill>
                  <a:srgbClr val="F78C6C"/>
                </a:solidFill>
                <a:effectLst/>
                <a:latin typeface="JetBrains Mono" panose="020B0509020102050004" pitchFamily="49" charset="0"/>
                <a:ea typeface="Cambria" panose="02040503050406030204" pitchFamily="18" charset="0"/>
              </a:rPr>
              <a:t>b</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b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br>
            <a:b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b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endParaRPr kumimoji="0" lang="en-US" altLang="en-US" sz="1800" b="0" i="0" u="none" strike="noStrike" cap="none" normalizeH="0" baseline="0">
              <a:ln>
                <a:noFill/>
              </a:ln>
              <a:solidFill>
                <a:schemeClr val="tx1"/>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103848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4CCC5EB0-9B9B-4B49-03F7-3717913C9997}"/>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9DCA2288-ACDC-DA38-6975-A76274B0E446}"/>
              </a:ext>
            </a:extLst>
          </p:cNvPr>
          <p:cNvSpPr txBox="1">
            <a:spLocks noGrp="1"/>
          </p:cNvSpPr>
          <p:nvPr>
            <p:ph type="title"/>
          </p:nvPr>
        </p:nvSpPr>
        <p:spPr>
          <a:xfrm>
            <a:off x="720000" y="203099"/>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sz="2800" dirty="0">
                <a:solidFill>
                  <a:srgbClr val="C39113"/>
                </a:solidFill>
                <a:cs typeface="B Roya" panose="00000400000000000000" pitchFamily="2" charset="-78"/>
              </a:rPr>
              <a:t>مفاهیم کلاس و </a:t>
            </a:r>
            <a:r>
              <a:rPr lang="fa-IR" sz="2800" dirty="0" err="1">
                <a:solidFill>
                  <a:srgbClr val="C39113"/>
                </a:solidFill>
                <a:cs typeface="B Roya" panose="00000400000000000000" pitchFamily="2" charset="-78"/>
              </a:rPr>
              <a:t>شئ</a:t>
            </a:r>
            <a:endParaRPr sz="2800"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9E5BA03E-BAE0-FD45-E75E-A9DB966315A4}"/>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40EC47C8-BE8C-213A-132D-3C0F862807D0}"/>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011EAB4B-EED3-D694-B869-599FBCA72506}"/>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130719D1-E968-4AC0-AE53-948745A53B66}"/>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22718051-31D6-0F4D-5E47-FF4C4F119A00}"/>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876D1A47-4266-75AF-9237-1400253FE48D}"/>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A31F589A-2736-65A8-B5F0-266D2C218E5E}"/>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C6BEED34-5228-8300-CB5D-7AAD099C1908}"/>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2" name="TextBox 1">
            <a:extLst>
              <a:ext uri="{FF2B5EF4-FFF2-40B4-BE49-F238E27FC236}">
                <a16:creationId xmlns:a16="http://schemas.microsoft.com/office/drawing/2014/main" id="{37F14A9C-293D-B2B3-4938-A00578D3F301}"/>
              </a:ext>
            </a:extLst>
          </p:cNvPr>
          <p:cNvSpPr txBox="1"/>
          <p:nvPr/>
        </p:nvSpPr>
        <p:spPr>
          <a:xfrm>
            <a:off x="547201" y="1063299"/>
            <a:ext cx="7876800" cy="2400657"/>
          </a:xfrm>
          <a:prstGeom prst="rect">
            <a:avLst/>
          </a:prstGeom>
          <a:noFill/>
        </p:spPr>
        <p:txBody>
          <a:bodyPr wrap="square" rtlCol="0">
            <a:spAutoFit/>
          </a:bodyPr>
          <a:lstStyle/>
          <a:p>
            <a:pPr algn="r" rtl="1">
              <a:lnSpc>
                <a:spcPts val="3000"/>
              </a:lnSpc>
            </a:pPr>
            <a:r>
              <a:rPr lang="fa-IR" sz="2000">
                <a:latin typeface="Gill Sans MT" panose="020B0502020104020203" pitchFamily="34" charset="0"/>
                <a:ea typeface="Cambria" panose="02040503050406030204" pitchFamily="18" charset="0"/>
                <a:cs typeface="B Nazanin" panose="00000400000000000000" pitchFamily="2" charset="-78"/>
              </a:rPr>
              <a:t>در نام‌گذاری متدها</a:t>
            </a:r>
            <a:r>
              <a:rPr lang="fa-IR" sz="2000" dirty="0">
                <a:latin typeface="Gill Sans MT" panose="020B0502020104020203" pitchFamily="34" charset="0"/>
                <a:ea typeface="Cambria" panose="02040503050406030204" pitchFamily="18" charset="0"/>
                <a:cs typeface="B Nazanin" panose="00000400000000000000" pitchFamily="2" charset="-78"/>
              </a:rPr>
              <a:t>، به نکات زیر توجه کنید:</a:t>
            </a:r>
          </a:p>
          <a:p>
            <a:pPr algn="r" rtl="1">
              <a:lnSpc>
                <a:spcPts val="3000"/>
              </a:lnSpc>
            </a:pPr>
            <a:r>
              <a:rPr lang="fa-IR" sz="2000" dirty="0">
                <a:latin typeface="Gill Sans MT" panose="020B0502020104020203" pitchFamily="34" charset="0"/>
                <a:ea typeface="Cambria" panose="02040503050406030204" pitchFamily="18" charset="0"/>
                <a:cs typeface="B Nazanin" panose="00000400000000000000" pitchFamily="2" charset="-78"/>
              </a:rPr>
              <a:t>1. درست </a:t>
            </a:r>
            <a:r>
              <a:rPr lang="fa-IR" sz="2000">
                <a:latin typeface="Gill Sans MT" panose="020B0502020104020203" pitchFamily="34" charset="0"/>
                <a:ea typeface="Cambria" panose="02040503050406030204" pitchFamily="18" charset="0"/>
                <a:cs typeface="B Nazanin" panose="00000400000000000000" pitchFamily="2" charset="-78"/>
              </a:rPr>
              <a:t>مانند فیلد‌ها، </a:t>
            </a:r>
            <a:r>
              <a:rPr lang="fa-IR" sz="2000" dirty="0">
                <a:latin typeface="Gill Sans MT" panose="020B0502020104020203" pitchFamily="34" charset="0"/>
                <a:ea typeface="Cambria" panose="02040503050406030204" pitchFamily="18" charset="0"/>
                <a:cs typeface="B Nazanin" panose="00000400000000000000" pitchFamily="2" charset="-78"/>
              </a:rPr>
              <a:t>حرف اول را </a:t>
            </a:r>
            <a:r>
              <a:rPr lang="fa-IR" sz="2000">
                <a:latin typeface="Gill Sans MT" panose="020B0502020104020203" pitchFamily="34" charset="0"/>
                <a:ea typeface="Cambria" panose="02040503050406030204" pitchFamily="18" charset="0"/>
                <a:cs typeface="B Nazanin" panose="00000400000000000000" pitchFamily="2" charset="-78"/>
              </a:rPr>
              <a:t>کوچک می‌نویسیم</a:t>
            </a:r>
            <a:r>
              <a:rPr lang="fa-IR" sz="2000" dirty="0">
                <a:latin typeface="Gill Sans MT" panose="020B0502020104020203" pitchFamily="34" charset="0"/>
                <a:ea typeface="Cambria" panose="02040503050406030204" pitchFamily="18" charset="0"/>
                <a:cs typeface="B Nazanin" panose="00000400000000000000" pitchFamily="2" charset="-78"/>
              </a:rPr>
              <a:t>.</a:t>
            </a:r>
          </a:p>
          <a:p>
            <a:pPr algn="r" rtl="1">
              <a:lnSpc>
                <a:spcPts val="3000"/>
              </a:lnSpc>
            </a:pPr>
            <a:r>
              <a:rPr lang="fa-IR" sz="2000" dirty="0">
                <a:latin typeface="Gill Sans MT" panose="020B0502020104020203" pitchFamily="34" charset="0"/>
                <a:ea typeface="Cambria" panose="02040503050406030204" pitchFamily="18" charset="0"/>
                <a:cs typeface="B Nazanin" panose="00000400000000000000" pitchFamily="2" charset="-78"/>
              </a:rPr>
              <a:t>2. نام متد باید کاملا واضح </a:t>
            </a:r>
            <a:r>
              <a:rPr lang="fa-IR" sz="2000">
                <a:latin typeface="Gill Sans MT" panose="020B0502020104020203" pitchFamily="34" charset="0"/>
                <a:ea typeface="Cambria" panose="02040503050406030204" pitchFamily="18" charset="0"/>
                <a:cs typeface="B Nazanin" panose="00000400000000000000" pitchFamily="2" charset="-78"/>
              </a:rPr>
              <a:t>و نشان‌دهنده </a:t>
            </a:r>
            <a:r>
              <a:rPr lang="fa-IR" sz="2000" dirty="0">
                <a:latin typeface="Gill Sans MT" panose="020B0502020104020203" pitchFamily="34" charset="0"/>
                <a:ea typeface="Cambria" panose="02040503050406030204" pitchFamily="18" charset="0"/>
                <a:cs typeface="B Nazanin" panose="00000400000000000000" pitchFamily="2" charset="-78"/>
              </a:rPr>
              <a:t>کاری باشد که متد قرار است انجام دهد.</a:t>
            </a:r>
          </a:p>
          <a:p>
            <a:pPr algn="r" rtl="1">
              <a:lnSpc>
                <a:spcPts val="3000"/>
              </a:lnSpc>
            </a:pPr>
            <a:r>
              <a:rPr lang="fa-IR" sz="2000" dirty="0">
                <a:latin typeface="Gill Sans MT" panose="020B0502020104020203" pitchFamily="34" charset="0"/>
                <a:ea typeface="Cambria" panose="02040503050406030204" pitchFamily="18" charset="0"/>
                <a:cs typeface="B Nazanin" panose="00000400000000000000" pitchFamily="2" charset="-78"/>
              </a:rPr>
              <a:t>3. هر متد باید دقیقاً یک کار را انجام دهد. اگر متوجه شدیم یک متد قابلیت تقسیم شدن به چند متد مجزا را دارد، باید این کار را انجام دهیم؛ در </a:t>
            </a:r>
            <a:r>
              <a:rPr lang="fa-IR" sz="2000">
                <a:latin typeface="Gill Sans MT" panose="020B0502020104020203" pitchFamily="34" charset="0"/>
                <a:ea typeface="Cambria" panose="02040503050406030204" pitchFamily="18" charset="0"/>
                <a:cs typeface="B Nazanin" panose="00000400000000000000" pitchFamily="2" charset="-78"/>
              </a:rPr>
              <a:t>نتیجه می‌توانیم </a:t>
            </a:r>
            <a:r>
              <a:rPr lang="fa-IR" sz="2000" dirty="0">
                <a:latin typeface="Gill Sans MT" panose="020B0502020104020203" pitchFamily="34" charset="0"/>
                <a:ea typeface="Cambria" panose="02040503050406030204" pitchFamily="18" charset="0"/>
                <a:cs typeface="B Nazanin" panose="00000400000000000000" pitchFamily="2" charset="-78"/>
              </a:rPr>
              <a:t>از این متد دفعات بیشتری استفاده </a:t>
            </a:r>
            <a:r>
              <a:rPr lang="fa-IR" sz="2000">
                <a:latin typeface="Gill Sans MT" panose="020B0502020104020203" pitchFamily="34" charset="0"/>
                <a:ea typeface="Cambria" panose="02040503050406030204" pitchFamily="18" charset="0"/>
                <a:cs typeface="B Nazanin" panose="00000400000000000000" pitchFamily="2" charset="-78"/>
              </a:rPr>
              <a:t>کنیم.</a:t>
            </a:r>
            <a:endParaRPr lang="fa-IR" sz="2000" dirty="0">
              <a:latin typeface="Gill Sans MT" panose="020B0502020104020203" pitchFamily="34" charset="0"/>
              <a:ea typeface="Cambria" panose="02040503050406030204" pitchFamily="18" charset="0"/>
              <a:cs typeface="B Nazanin" panose="00000400000000000000" pitchFamily="2" charset="-78"/>
            </a:endParaRPr>
          </a:p>
        </p:txBody>
      </p:sp>
    </p:spTree>
    <p:extLst>
      <p:ext uri="{BB962C8B-B14F-4D97-AF65-F5344CB8AC3E}">
        <p14:creationId xmlns:p14="http://schemas.microsoft.com/office/powerpoint/2010/main" val="5684896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82F64B59-4054-6799-7D56-A081A44CAF11}"/>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A7C2AFBC-F1B2-E05D-FF88-6B1A138FF45C}"/>
              </a:ext>
            </a:extLst>
          </p:cNvPr>
          <p:cNvSpPr txBox="1">
            <a:spLocks noGrp="1"/>
          </p:cNvSpPr>
          <p:nvPr>
            <p:ph type="title"/>
          </p:nvPr>
        </p:nvSpPr>
        <p:spPr>
          <a:xfrm>
            <a:off x="720000" y="192124"/>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sz="2800" dirty="0">
                <a:solidFill>
                  <a:srgbClr val="C39113"/>
                </a:solidFill>
                <a:cs typeface="B Roya" panose="00000400000000000000" pitchFamily="2" charset="-78"/>
              </a:rPr>
              <a:t>مفاهیم کلاس و </a:t>
            </a:r>
            <a:r>
              <a:rPr lang="fa-IR" sz="2800" dirty="0" err="1">
                <a:solidFill>
                  <a:srgbClr val="C39113"/>
                </a:solidFill>
                <a:cs typeface="B Roya" panose="00000400000000000000" pitchFamily="2" charset="-78"/>
              </a:rPr>
              <a:t>شئ</a:t>
            </a:r>
            <a:endParaRPr sz="2800"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6C2D1A5C-6676-6983-30F5-B74E7D4C6B4B}"/>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EBA6E83A-32AA-9955-AE9E-4EF934046878}"/>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8ABAB816-1E90-A839-8769-0A41DBBD74A7}"/>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3266B771-343B-0019-E0A6-FE0076F33292}"/>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1228CFD8-04A4-FFA2-266C-41F86B63F7E2}"/>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55D559D0-7C4C-5020-6B8C-3F7E32306097}"/>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40BCC5A4-D15A-A5D8-E809-ED7087067B48}"/>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5370F0DC-5F35-22F6-5FE4-A98C2E6E1721}"/>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2" name="TextBox 1">
            <a:extLst>
              <a:ext uri="{FF2B5EF4-FFF2-40B4-BE49-F238E27FC236}">
                <a16:creationId xmlns:a16="http://schemas.microsoft.com/office/drawing/2014/main" id="{31AD201B-0F6F-99E8-57C9-7C88A96FA509}"/>
              </a:ext>
            </a:extLst>
          </p:cNvPr>
          <p:cNvSpPr txBox="1"/>
          <p:nvPr/>
        </p:nvSpPr>
        <p:spPr>
          <a:xfrm>
            <a:off x="626401" y="995028"/>
            <a:ext cx="7797600" cy="1323439"/>
          </a:xfrm>
          <a:prstGeom prst="rect">
            <a:avLst/>
          </a:prstGeom>
          <a:noFill/>
        </p:spPr>
        <p:txBody>
          <a:bodyPr wrap="square" rtlCol="0">
            <a:spAutoFit/>
          </a:bodyPr>
          <a:lstStyle/>
          <a:p>
            <a:pPr algn="r" rtl="1"/>
            <a:r>
              <a:rPr lang="fa-IR" sz="2000">
                <a:latin typeface="Gill Sans MT" panose="020B0502020104020203" pitchFamily="34" charset="0"/>
                <a:ea typeface="Cambria" panose="02040503050406030204" pitchFamily="18" charset="0"/>
                <a:cs typeface="B Nazanin" panose="00000400000000000000" pitchFamily="2" charset="-78"/>
              </a:rPr>
              <a:t> گتر و ستر: همانطور که پیشتر گفتیم، در اکثر اوقات از سطح دسترسی </a:t>
            </a:r>
            <a:r>
              <a:rPr lang="en-US" sz="2000">
                <a:latin typeface="Gill Sans MT" panose="020B0502020104020203" pitchFamily="34" charset="0"/>
                <a:ea typeface="Cambria" panose="02040503050406030204" pitchFamily="18" charset="0"/>
                <a:cs typeface="B Nazanin" panose="00000400000000000000" pitchFamily="2" charset="-78"/>
              </a:rPr>
              <a:t>private </a:t>
            </a:r>
            <a:r>
              <a:rPr lang="fa-IR" sz="2000">
                <a:latin typeface="Gill Sans MT" panose="020B0502020104020203" pitchFamily="34" charset="0"/>
                <a:ea typeface="Cambria" panose="02040503050406030204" pitchFamily="18" charset="0"/>
                <a:cs typeface="B Nazanin" panose="00000400000000000000" pitchFamily="2" charset="-78"/>
              </a:rPr>
              <a:t> برای فیلدها استفاده می‌شود تا جلوی ایجاد تغییرات ناخواسته و مقداردهی نادرست گرفته شود. در این حالت از متد </a:t>
            </a:r>
            <a:r>
              <a:rPr lang="en-US" sz="2000">
                <a:latin typeface="Gill Sans MT" panose="020B0502020104020203" pitchFamily="34" charset="0"/>
                <a:ea typeface="Cambria" panose="02040503050406030204" pitchFamily="18" charset="0"/>
                <a:cs typeface="B Nazanin" panose="00000400000000000000" pitchFamily="2" charset="-78"/>
              </a:rPr>
              <a:t>getter</a:t>
            </a:r>
            <a:r>
              <a:rPr lang="fa-IR" sz="2000">
                <a:latin typeface="Gill Sans MT" panose="020B0502020104020203" pitchFamily="34" charset="0"/>
                <a:ea typeface="Cambria" panose="02040503050406030204" pitchFamily="18" charset="0"/>
                <a:cs typeface="B Nazanin" panose="00000400000000000000" pitchFamily="2" charset="-78"/>
              </a:rPr>
              <a:t> </a:t>
            </a:r>
            <a:r>
              <a:rPr lang="en-US" sz="2000">
                <a:latin typeface="Gill Sans MT" panose="020B0502020104020203" pitchFamily="34" charset="0"/>
                <a:ea typeface="Cambria" panose="02040503050406030204" pitchFamily="18" charset="0"/>
                <a:cs typeface="B Nazanin" panose="00000400000000000000" pitchFamily="2" charset="-78"/>
              </a:rPr>
              <a:t> </a:t>
            </a:r>
            <a:r>
              <a:rPr lang="fa-IR" sz="2000">
                <a:latin typeface="Gill Sans MT" panose="020B0502020104020203" pitchFamily="34" charset="0"/>
                <a:ea typeface="Cambria" panose="02040503050406030204" pitchFamily="18" charset="0"/>
                <a:cs typeface="B Nazanin" panose="00000400000000000000" pitchFamily="2" charset="-78"/>
              </a:rPr>
              <a:t>برای دسترسی به مقدار فیلد و از </a:t>
            </a:r>
            <a:r>
              <a:rPr lang="en-US" sz="2000">
                <a:latin typeface="Gill Sans MT" panose="020B0502020104020203" pitchFamily="34" charset="0"/>
                <a:ea typeface="Cambria" panose="02040503050406030204" pitchFamily="18" charset="0"/>
                <a:cs typeface="B Nazanin" panose="00000400000000000000" pitchFamily="2" charset="-78"/>
              </a:rPr>
              <a:t>setter</a:t>
            </a:r>
            <a:r>
              <a:rPr lang="fa-IR" sz="2000">
                <a:latin typeface="Gill Sans MT" panose="020B0502020104020203" pitchFamily="34" charset="0"/>
                <a:ea typeface="Cambria" panose="02040503050406030204" pitchFamily="18" charset="0"/>
                <a:cs typeface="B Nazanin" panose="00000400000000000000" pitchFamily="2" charset="-78"/>
              </a:rPr>
              <a:t> </a:t>
            </a:r>
            <a:r>
              <a:rPr lang="en-US" sz="2000">
                <a:latin typeface="Gill Sans MT" panose="020B0502020104020203" pitchFamily="34" charset="0"/>
                <a:ea typeface="Cambria" panose="02040503050406030204" pitchFamily="18" charset="0"/>
                <a:cs typeface="B Nazanin" panose="00000400000000000000" pitchFamily="2" charset="-78"/>
              </a:rPr>
              <a:t> </a:t>
            </a:r>
            <a:r>
              <a:rPr lang="fa-IR" sz="2000">
                <a:latin typeface="Gill Sans MT" panose="020B0502020104020203" pitchFamily="34" charset="0"/>
                <a:ea typeface="Cambria" panose="02040503050406030204" pitchFamily="18" charset="0"/>
                <a:cs typeface="B Nazanin" panose="00000400000000000000" pitchFamily="2" charset="-78"/>
              </a:rPr>
              <a:t>برای ایجاد تغییرات کنترل شده در مقدار فیلد استفاده می‌کنیم. </a:t>
            </a:r>
            <a:endParaRPr lang="fa-IR" sz="2000" b="1" dirty="0">
              <a:latin typeface="Gill Sans MT" panose="020B0502020104020203" pitchFamily="34" charset="0"/>
              <a:ea typeface="Cambria" panose="02040503050406030204" pitchFamily="18" charset="0"/>
              <a:cs typeface="B Nazanin" panose="00000400000000000000" pitchFamily="2" charset="-78"/>
            </a:endParaRPr>
          </a:p>
        </p:txBody>
      </p:sp>
      <p:sp>
        <p:nvSpPr>
          <p:cNvPr id="3" name="Rectangle 1">
            <a:extLst>
              <a:ext uri="{FF2B5EF4-FFF2-40B4-BE49-F238E27FC236}">
                <a16:creationId xmlns:a16="http://schemas.microsoft.com/office/drawing/2014/main" id="{86780D06-73B1-E780-F3A6-7559AF3488F7}"/>
              </a:ext>
            </a:extLst>
          </p:cNvPr>
          <p:cNvSpPr>
            <a:spLocks noChangeArrowheads="1"/>
          </p:cNvSpPr>
          <p:nvPr/>
        </p:nvSpPr>
        <p:spPr bwMode="auto">
          <a:xfrm>
            <a:off x="2217600" y="2825033"/>
            <a:ext cx="4860000" cy="1169551"/>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a:ln>
                  <a:noFill/>
                </a:ln>
                <a:solidFill>
                  <a:srgbClr val="F78C6C"/>
                </a:solidFill>
                <a:effectLst/>
                <a:latin typeface="JetBrains Mono" panose="020B0509020102050004" pitchFamily="49" charset="0"/>
                <a:ea typeface="Cambria" panose="02040503050406030204" pitchFamily="18" charset="0"/>
              </a:rPr>
              <a:t>public </a:t>
            </a:r>
            <a:r>
              <a:rPr kumimoji="0" lang="en-US" altLang="en-US" sz="1000" b="0" i="0" u="none" strike="noStrike" cap="none" normalizeH="0" baseline="0">
                <a:ln>
                  <a:noFill/>
                </a:ln>
                <a:solidFill>
                  <a:srgbClr val="FFCB6B"/>
                </a:solidFill>
                <a:effectLst/>
                <a:latin typeface="JetBrains Mono" panose="020B0509020102050004" pitchFamily="49" charset="0"/>
                <a:ea typeface="Cambria" panose="02040503050406030204" pitchFamily="18" charset="0"/>
              </a:rPr>
              <a:t>String </a:t>
            </a:r>
            <a:r>
              <a:rPr kumimoji="0" lang="en-US" altLang="en-US" sz="1000" b="0" i="0" u="none" strike="noStrike" cap="none" normalizeH="0" baseline="0">
                <a:ln>
                  <a:noFill/>
                </a:ln>
                <a:solidFill>
                  <a:srgbClr val="82AAFF"/>
                </a:solidFill>
                <a:effectLst/>
                <a:latin typeface="JetBrains Mono" panose="020B0509020102050004" pitchFamily="49" charset="0"/>
                <a:ea typeface="Cambria" panose="02040503050406030204" pitchFamily="18" charset="0"/>
              </a:rPr>
              <a:t>getId</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b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b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r>
              <a:rPr kumimoji="0" lang="en-US" altLang="en-US" sz="1000" b="0" i="1" u="none" strike="noStrike" cap="none" normalizeH="0" baseline="0">
                <a:ln>
                  <a:noFill/>
                </a:ln>
                <a:solidFill>
                  <a:srgbClr val="89DDFF"/>
                </a:solidFill>
                <a:effectLst/>
                <a:latin typeface="JetBrains Mono" panose="020B0509020102050004" pitchFamily="49" charset="0"/>
                <a:ea typeface="Cambria" panose="02040503050406030204" pitchFamily="18" charset="0"/>
              </a:rPr>
              <a:t>return </a:t>
            </a:r>
            <a:r>
              <a:rPr kumimoji="0" lang="en-US" altLang="en-US" sz="1000" b="0" i="0" u="none" strike="noStrike" cap="none" normalizeH="0" baseline="0">
                <a:ln>
                  <a:noFill/>
                </a:ln>
                <a:solidFill>
                  <a:srgbClr val="EEFFFF"/>
                </a:solidFill>
                <a:effectLst/>
                <a:latin typeface="JetBrains Mono" panose="020B0509020102050004" pitchFamily="49" charset="0"/>
                <a:ea typeface="Cambria" panose="02040503050406030204" pitchFamily="18" charset="0"/>
              </a:rPr>
              <a:t>id</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b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b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b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br>
            <a:r>
              <a:rPr kumimoji="0" lang="en-US" altLang="en-US" sz="1000" b="0" i="1" u="none" strike="noStrike" cap="none" normalizeH="0" baseline="0">
                <a:ln>
                  <a:noFill/>
                </a:ln>
                <a:solidFill>
                  <a:srgbClr val="F78C6C"/>
                </a:solidFill>
                <a:effectLst/>
                <a:latin typeface="JetBrains Mono" panose="020B0509020102050004" pitchFamily="49" charset="0"/>
                <a:ea typeface="Cambria" panose="02040503050406030204" pitchFamily="18" charset="0"/>
              </a:rPr>
              <a:t>public </a:t>
            </a:r>
            <a:r>
              <a:rPr kumimoji="0" lang="en-US" altLang="en-US" sz="1000" b="0" i="1" u="none" strike="noStrike" cap="none" normalizeH="0" baseline="0">
                <a:ln>
                  <a:noFill/>
                </a:ln>
                <a:solidFill>
                  <a:srgbClr val="FFCB6B"/>
                </a:solidFill>
                <a:effectLst/>
                <a:latin typeface="JetBrains Mono" panose="020B0509020102050004" pitchFamily="49" charset="0"/>
                <a:ea typeface="Cambria" panose="02040503050406030204" pitchFamily="18" charset="0"/>
              </a:rPr>
              <a:t>void </a:t>
            </a:r>
            <a:r>
              <a:rPr kumimoji="0" lang="en-US" altLang="en-US" sz="1000" b="0" i="0" u="none" strike="noStrike" cap="none" normalizeH="0" baseline="0">
                <a:ln>
                  <a:noFill/>
                </a:ln>
                <a:solidFill>
                  <a:srgbClr val="82AAFF"/>
                </a:solidFill>
                <a:effectLst/>
                <a:latin typeface="JetBrains Mono" panose="020B0509020102050004" pitchFamily="49" charset="0"/>
                <a:ea typeface="Cambria" panose="02040503050406030204" pitchFamily="18" charset="0"/>
              </a:rPr>
              <a:t>setId</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r>
              <a:rPr kumimoji="0" lang="en-US" altLang="en-US" sz="1000" b="0" i="0" u="none" strike="noStrike" cap="none" normalizeH="0" baseline="0">
                <a:ln>
                  <a:noFill/>
                </a:ln>
                <a:solidFill>
                  <a:srgbClr val="FFCB6B"/>
                </a:solidFill>
                <a:effectLst/>
                <a:latin typeface="JetBrains Mono" panose="020B0509020102050004" pitchFamily="49" charset="0"/>
                <a:ea typeface="Cambria" panose="02040503050406030204" pitchFamily="18" charset="0"/>
              </a:rPr>
              <a:t>String </a:t>
            </a:r>
            <a:r>
              <a:rPr kumimoji="0" lang="en-US" altLang="en-US" sz="1000" b="0" i="0" u="none" strike="noStrike" cap="none" normalizeH="0" baseline="0">
                <a:ln>
                  <a:noFill/>
                </a:ln>
                <a:solidFill>
                  <a:srgbClr val="F78C6C"/>
                </a:solidFill>
                <a:effectLst/>
                <a:latin typeface="JetBrains Mono" panose="020B0509020102050004" pitchFamily="49" charset="0"/>
                <a:ea typeface="Cambria" panose="02040503050406030204" pitchFamily="18" charset="0"/>
              </a:rPr>
              <a:t>id</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b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b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r>
              <a:rPr kumimoji="0" lang="en-US" altLang="en-US" sz="1000" b="0" i="1" u="none" strike="noStrike" cap="none" normalizeH="0" baseline="0">
                <a:ln>
                  <a:noFill/>
                </a:ln>
                <a:solidFill>
                  <a:srgbClr val="89DDFF"/>
                </a:solidFill>
                <a:effectLst/>
                <a:latin typeface="JetBrains Mono" panose="020B0509020102050004" pitchFamily="49" charset="0"/>
                <a:ea typeface="Cambria" panose="02040503050406030204" pitchFamily="18" charset="0"/>
              </a:rPr>
              <a:t>if </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r>
              <a:rPr kumimoji="0" lang="en-US" altLang="en-US" sz="1000" b="0" i="0" u="none" strike="noStrike" cap="none" normalizeH="0" baseline="0">
                <a:ln>
                  <a:noFill/>
                </a:ln>
                <a:solidFill>
                  <a:srgbClr val="F78C6C"/>
                </a:solidFill>
                <a:effectLst/>
                <a:latin typeface="JetBrains Mono" panose="020B0509020102050004" pitchFamily="49" charset="0"/>
                <a:ea typeface="Cambria" panose="02040503050406030204" pitchFamily="18" charset="0"/>
              </a:rPr>
              <a:t>id</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r>
              <a:rPr kumimoji="0" lang="en-US" altLang="en-US" sz="1000" b="0" i="0" u="none" strike="noStrike" cap="none" normalizeH="0" baseline="0">
                <a:ln>
                  <a:noFill/>
                </a:ln>
                <a:solidFill>
                  <a:srgbClr val="82AAFF"/>
                </a:solidFill>
                <a:effectLst/>
                <a:latin typeface="JetBrains Mono" panose="020B0509020102050004" pitchFamily="49" charset="0"/>
                <a:ea typeface="Cambria" panose="02040503050406030204" pitchFamily="18" charset="0"/>
              </a:rPr>
              <a:t>length</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 </a:t>
            </a:r>
            <a:r>
              <a:rPr kumimoji="0" lang="en-US" altLang="en-US" sz="1000" b="0" i="0" u="none" strike="noStrike" cap="none" normalizeH="0" baseline="0">
                <a:ln>
                  <a:noFill/>
                </a:ln>
                <a:solidFill>
                  <a:srgbClr val="F78C6C"/>
                </a:solidFill>
                <a:effectLst/>
                <a:latin typeface="JetBrains Mono" panose="020B0509020102050004" pitchFamily="49" charset="0"/>
                <a:ea typeface="Cambria" panose="02040503050406030204" pitchFamily="18" charset="0"/>
              </a:rPr>
              <a:t>10</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b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b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r>
              <a:rPr kumimoji="0" lang="en-US" altLang="en-US" sz="1000" b="0" i="1" u="none" strike="noStrike" cap="none" normalizeH="0" baseline="0">
                <a:ln>
                  <a:noFill/>
                </a:ln>
                <a:solidFill>
                  <a:srgbClr val="FF5370"/>
                </a:solidFill>
                <a:effectLst/>
                <a:latin typeface="JetBrains Mono" panose="020B0509020102050004" pitchFamily="49" charset="0"/>
                <a:ea typeface="Cambria" panose="02040503050406030204" pitchFamily="18" charset="0"/>
              </a:rPr>
              <a:t>this</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r>
              <a:rPr kumimoji="0" lang="en-US" altLang="en-US" sz="1000" b="0" i="0" u="none" strike="noStrike" cap="none" normalizeH="0" baseline="0">
                <a:ln>
                  <a:noFill/>
                </a:ln>
                <a:solidFill>
                  <a:srgbClr val="EEFFFF"/>
                </a:solidFill>
                <a:effectLst/>
                <a:latin typeface="JetBrains Mono" panose="020B0509020102050004" pitchFamily="49" charset="0"/>
                <a:ea typeface="Cambria" panose="02040503050406030204" pitchFamily="18" charset="0"/>
              </a:rPr>
              <a:t>id </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r>
              <a:rPr kumimoji="0" lang="en-US" altLang="en-US" sz="1000" b="0" i="0" u="none" strike="noStrike" cap="none" normalizeH="0" baseline="0">
                <a:ln>
                  <a:noFill/>
                </a:ln>
                <a:solidFill>
                  <a:srgbClr val="F78C6C"/>
                </a:solidFill>
                <a:effectLst/>
                <a:latin typeface="JetBrains Mono" panose="020B0509020102050004" pitchFamily="49" charset="0"/>
                <a:ea typeface="Cambria" panose="02040503050406030204" pitchFamily="18" charset="0"/>
              </a:rPr>
              <a:t>id</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b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b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endParaRPr kumimoji="0" lang="en-US" altLang="en-US" sz="1800" b="0" i="0" u="none" strike="noStrike" cap="none" normalizeH="0" baseline="0">
              <a:ln>
                <a:noFill/>
              </a:ln>
              <a:solidFill>
                <a:schemeClr val="tx1"/>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2297902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4CF394AD-B418-8BC1-A44F-D17C55397533}"/>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F09FAC00-A230-C978-972A-D439110821D9}"/>
              </a:ext>
            </a:extLst>
          </p:cNvPr>
          <p:cNvSpPr txBox="1">
            <a:spLocks noGrp="1"/>
          </p:cNvSpPr>
          <p:nvPr>
            <p:ph type="title"/>
          </p:nvPr>
        </p:nvSpPr>
        <p:spPr>
          <a:xfrm>
            <a:off x="720000" y="145584"/>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en-US" sz="2800" dirty="0">
                <a:solidFill>
                  <a:srgbClr val="C39113"/>
                </a:solidFill>
                <a:latin typeface="Gill Sans MT" panose="020B0502020104020203" pitchFamily="34" charset="0"/>
                <a:cs typeface="B Roya" panose="00000400000000000000" pitchFamily="2" charset="-78"/>
              </a:rPr>
              <a:t>Encapsulation</a:t>
            </a:r>
            <a:endParaRPr sz="2800" dirty="0">
              <a:solidFill>
                <a:srgbClr val="C39113"/>
              </a:solidFill>
              <a:latin typeface="Gill Sans MT" panose="020B0502020104020203" pitchFamily="34" charset="0"/>
              <a:cs typeface="B Roya" panose="00000400000000000000" pitchFamily="2" charset="-78"/>
            </a:endParaRPr>
          </a:p>
        </p:txBody>
      </p:sp>
      <p:grpSp>
        <p:nvGrpSpPr>
          <p:cNvPr id="1534" name="Google Shape;1534;p39">
            <a:extLst>
              <a:ext uri="{FF2B5EF4-FFF2-40B4-BE49-F238E27FC236}">
                <a16:creationId xmlns:a16="http://schemas.microsoft.com/office/drawing/2014/main" id="{66B93964-CB9B-7E7F-39E6-2FF72846A51B}"/>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299F8632-8B56-55D9-2097-E0C864A55671}"/>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BF12FB1A-5C88-C214-A2E3-2953AC9719F8}"/>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45865775-1026-BDD6-0598-D4B6EF77719D}"/>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C68D5BC5-2266-32E7-CF02-D560373B23E6}"/>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6A56E174-C5AE-A886-C558-DC4A68656B2C}"/>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612A0273-40C0-29E5-9B3A-871CF175760A}"/>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B239B238-51D5-41A0-E886-C1CCE4E95131}"/>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2" name="TextBox 1">
            <a:extLst>
              <a:ext uri="{FF2B5EF4-FFF2-40B4-BE49-F238E27FC236}">
                <a16:creationId xmlns:a16="http://schemas.microsoft.com/office/drawing/2014/main" id="{898BB4B5-312F-81FB-6A0F-3ADF3310A880}"/>
              </a:ext>
            </a:extLst>
          </p:cNvPr>
          <p:cNvSpPr txBox="1"/>
          <p:nvPr/>
        </p:nvSpPr>
        <p:spPr>
          <a:xfrm>
            <a:off x="793898" y="965714"/>
            <a:ext cx="7630102" cy="3170099"/>
          </a:xfrm>
          <a:prstGeom prst="rect">
            <a:avLst/>
          </a:prstGeom>
          <a:noFill/>
        </p:spPr>
        <p:txBody>
          <a:bodyPr wrap="square" rtlCol="0">
            <a:spAutoFit/>
          </a:bodyPr>
          <a:lstStyle/>
          <a:p>
            <a:pPr algn="r" rtl="1"/>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یکی از مهم</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ترین مفاهیم شئ</a:t>
            </a:r>
            <a:r>
              <a:rPr lang="fa-IR" sz="2000">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گرایی در زبان</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های برنامه</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نویسی، ک</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پ</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سوله سازی است. در این روش، کد و داده بسته</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بندی شده و به صورت یک واحد منفرد در نظر گرفته می</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شوند. در ک</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پ</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سوله سازی متغیرهای یک کلاس از دید دیگر کلاس</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ها مخفی میشوند و تنها با استفاده از متدهای یک کلاس اجازه دسترسی به آنها وجود خواهد داشت</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br>
              <a:rPr lang="ar-SA" sz="2000">
                <a:latin typeface="Gill Sans MT" panose="020B0502020104020203" pitchFamily="34" charset="0"/>
                <a:ea typeface="Cambria" panose="02040503050406030204" pitchFamily="18" charset="0"/>
                <a:cs typeface="B Nazanin" panose="00000400000000000000" pitchFamily="2" charset="-78"/>
              </a:rPr>
            </a:br>
            <a:endParaRPr lang="fa-IR" sz="2000">
              <a:latin typeface="Gill Sans MT" panose="020B0502020104020203" pitchFamily="34" charset="0"/>
              <a:ea typeface="Cambria" panose="02040503050406030204" pitchFamily="18" charset="0"/>
              <a:cs typeface="B Nazanin" panose="00000400000000000000" pitchFamily="2" charset="-78"/>
            </a:endParaRPr>
          </a:p>
          <a:p>
            <a:pPr algn="r" rtl="1"/>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همان</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طور که دیدید، در جاوا فیلدهای یک کلاس را به صورت </a:t>
            </a:r>
            <a:r>
              <a:rPr lang="en-GB"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private</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تعریف می</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کنیم و تنها به وسیله متدهای گتر و ستر می</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توانیم به آنها دسترسی داشته باشیم. در این روش، کلاس</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ها کنترل کامل داده</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های درون خود را خواهند داشت و هیچ کلاس دیگری اجازه ایجاد تغییرات ناخواسته در این داده</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ها را نخواهد داشت. به این روش، پنهان</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سازی داده</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en-US"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Data Hiding</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هم گفته می</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شود.</a:t>
            </a:r>
            <a:r>
              <a:rPr lang="ar-SA" sz="2000">
                <a:latin typeface="Gill Sans MT" panose="020B0502020104020203" pitchFamily="34" charset="0"/>
                <a:ea typeface="Cambria" panose="02040503050406030204" pitchFamily="18" charset="0"/>
                <a:cs typeface="B Nazanin" panose="00000400000000000000" pitchFamily="2" charset="-78"/>
              </a:rPr>
              <a:t> </a:t>
            </a:r>
            <a:br>
              <a:rPr lang="ar-SA" sz="2000">
                <a:latin typeface="Gill Sans MT" panose="020B0502020104020203" pitchFamily="34" charset="0"/>
                <a:ea typeface="Cambria" panose="02040503050406030204" pitchFamily="18" charset="0"/>
                <a:cs typeface="B Nazanin" panose="00000400000000000000" pitchFamily="2" charset="-78"/>
              </a:rPr>
            </a:br>
            <a:endParaRPr lang="en-US" sz="2000" dirty="0">
              <a:solidFill>
                <a:schemeClr val="tx1"/>
              </a:solidFill>
              <a:latin typeface="Gill Sans MT" panose="020B0502020104020203" pitchFamily="34" charset="0"/>
              <a:ea typeface="Cambria" panose="02040503050406030204" pitchFamily="18" charset="0"/>
              <a:cs typeface="B Nazanin" panose="00000400000000000000" pitchFamily="2" charset="-78"/>
            </a:endParaRPr>
          </a:p>
        </p:txBody>
      </p:sp>
    </p:spTree>
    <p:extLst>
      <p:ext uri="{BB962C8B-B14F-4D97-AF65-F5344CB8AC3E}">
        <p14:creationId xmlns:p14="http://schemas.microsoft.com/office/powerpoint/2010/main" val="42303396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0A05EF19-9C9A-19C6-D224-852B4EEF7A31}"/>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ABA0AECD-5C62-E509-8D5F-E4FEC948703E}"/>
              </a:ext>
            </a:extLst>
          </p:cNvPr>
          <p:cNvSpPr txBox="1">
            <a:spLocks noGrp="1"/>
          </p:cNvSpPr>
          <p:nvPr>
            <p:ph type="title"/>
          </p:nvPr>
        </p:nvSpPr>
        <p:spPr>
          <a:xfrm>
            <a:off x="720000" y="1575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a:solidFill>
                  <a:srgbClr val="C39113"/>
                </a:solidFill>
                <a:latin typeface="Gill Sans MT" panose="020B0502020104020203" pitchFamily="34" charset="0"/>
                <a:cs typeface="B Roya" panose="00000400000000000000" pitchFamily="2" charset="-78"/>
              </a:rPr>
              <a:t>نحوه‌ی ایجاد شئ</a:t>
            </a:r>
            <a:endParaRPr dirty="0">
              <a:solidFill>
                <a:srgbClr val="C39113"/>
              </a:solidFill>
              <a:latin typeface="Gill Sans MT" panose="020B0502020104020203" pitchFamily="34" charset="0"/>
              <a:cs typeface="B Roya" panose="00000400000000000000" pitchFamily="2" charset="-78"/>
            </a:endParaRPr>
          </a:p>
        </p:txBody>
      </p:sp>
      <p:grpSp>
        <p:nvGrpSpPr>
          <p:cNvPr id="1534" name="Google Shape;1534;p39">
            <a:extLst>
              <a:ext uri="{FF2B5EF4-FFF2-40B4-BE49-F238E27FC236}">
                <a16:creationId xmlns:a16="http://schemas.microsoft.com/office/drawing/2014/main" id="{F1A7BC6F-37E2-7E34-9DC0-DB0000FF5DF6}"/>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77685298-527F-4EF3-7490-82156850E604}"/>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8B9E227E-2F19-6960-4FB9-B7E6DD336183}"/>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498A3928-7F93-41F4-3790-B85F9FB6F1EB}"/>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B489CEBB-82C4-73CD-27C6-21D2040F0163}"/>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C133CC0F-1A98-CEE8-CBD5-D44688C8E4C7}"/>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CAF97FA5-164D-4058-C8F7-46714CC13D77}"/>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24E71F6A-8427-B6DA-9AF2-3DFE21034DDF}"/>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2" name="TextBox 1">
            <a:extLst>
              <a:ext uri="{FF2B5EF4-FFF2-40B4-BE49-F238E27FC236}">
                <a16:creationId xmlns:a16="http://schemas.microsoft.com/office/drawing/2014/main" id="{A2CB547A-C25C-37D5-B744-FD901260312E}"/>
              </a:ext>
            </a:extLst>
          </p:cNvPr>
          <p:cNvSpPr txBox="1"/>
          <p:nvPr/>
        </p:nvSpPr>
        <p:spPr>
          <a:xfrm>
            <a:off x="793898" y="1177071"/>
            <a:ext cx="7630102" cy="2862322"/>
          </a:xfrm>
          <a:prstGeom prst="rect">
            <a:avLst/>
          </a:prstGeom>
          <a:noFill/>
        </p:spPr>
        <p:txBody>
          <a:bodyPr wrap="square" rtlCol="0">
            <a:spAutoFit/>
          </a:bodyPr>
          <a:lstStyle/>
          <a:p>
            <a:pPr algn="r" rtl="1">
              <a:buNone/>
            </a:pPr>
            <a:r>
              <a:rPr lang="ar-SA" sz="2000" b="1"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مرحل</a:t>
            </a:r>
            <a:r>
              <a:rPr lang="fa-IR" sz="2000" b="1"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ه 1) </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برای ساختن شئ از یک کلاس ابتدا نام کلاس را مشخص می</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کنیم س</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پ</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س نام شئ را طبق قواعد نام</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گذاری متغیرها تعیین می</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کنیم.</a:t>
            </a:r>
          </a:p>
          <a:p>
            <a:pPr algn="r" rtl="1">
              <a:buNone/>
            </a:pPr>
            <a:r>
              <a:rPr lang="ar-SA" sz="2000" b="1"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مرحله</a:t>
            </a:r>
            <a:r>
              <a:rPr lang="fa-IR" sz="2000" b="1"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2) </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پ</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س</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از قرار دادن علامت « = » از کلیدواژه</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ی</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a:t>
            </a:r>
            <a:r>
              <a:rPr lang="en-GB"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new</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استفاده می</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کنیم. این کلمه مشخص می</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کند که قصد ایجاد یک شئ جدید و تخصیص حافظه به آن را داریم.</a:t>
            </a:r>
          </a:p>
          <a:p>
            <a:pPr algn="r" rtl="1">
              <a:buNone/>
            </a:pPr>
            <a:r>
              <a:rPr lang="ar-SA" sz="2000" b="1"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مرحله</a:t>
            </a:r>
            <a:r>
              <a:rPr lang="fa-IR" sz="2000" b="1"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3) </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س</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پس</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دوباره نام کلاس مورد نظر را وارد می</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کنیم با این تفاوت که باید یک پرانتز باز و بسته پ</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س</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از آن قرار دهیم. این پرانتزها مشخص می</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کنند که قصد استفاده از سازنده</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ی آن کلاس را داریم. در صورتیکه سازنده</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ی کلاس، ورودی</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هایی داشته باشد، باید آن ورودی</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ها را داخل پرانتز وارد کنیم</a:t>
            </a:r>
            <a:r>
              <a:rPr lang="ar-SA" sz="2000">
                <a:latin typeface="Gill Sans MT" panose="020B0502020104020203" pitchFamily="34" charset="0"/>
                <a:ea typeface="Cambria" panose="02040503050406030204" pitchFamily="18" charset="0"/>
                <a:cs typeface="B Nazanin" panose="00000400000000000000" pitchFamily="2" charset="-78"/>
              </a:rPr>
              <a:t> </a:t>
            </a:r>
            <a:r>
              <a:rPr lang="fa-IR" sz="2000">
                <a:latin typeface="Gill Sans MT" panose="020B0502020104020203" pitchFamily="34" charset="0"/>
                <a:ea typeface="Cambria" panose="02040503050406030204" pitchFamily="18" charset="0"/>
                <a:cs typeface="B Nazanin" panose="00000400000000000000" pitchFamily="2" charset="-78"/>
              </a:rPr>
              <a:t>.</a:t>
            </a:r>
            <a:br>
              <a:rPr lang="ar-SA" sz="2000">
                <a:latin typeface="Gill Sans MT" panose="020B0502020104020203" pitchFamily="34" charset="0"/>
                <a:ea typeface="Cambria" panose="02040503050406030204" pitchFamily="18" charset="0"/>
                <a:cs typeface="B Nazanin" panose="00000400000000000000" pitchFamily="2" charset="-78"/>
              </a:rPr>
            </a:br>
            <a:endParaRPr lang="en-US" sz="2000" dirty="0">
              <a:solidFill>
                <a:schemeClr val="tx1"/>
              </a:solidFill>
              <a:latin typeface="Gill Sans MT" panose="020B0502020104020203" pitchFamily="34" charset="0"/>
              <a:ea typeface="Cambria" panose="02040503050406030204" pitchFamily="18" charset="0"/>
              <a:cs typeface="B Nazanin" panose="00000400000000000000" pitchFamily="2" charset="-78"/>
            </a:endParaRPr>
          </a:p>
        </p:txBody>
      </p:sp>
    </p:spTree>
    <p:extLst>
      <p:ext uri="{BB962C8B-B14F-4D97-AF65-F5344CB8AC3E}">
        <p14:creationId xmlns:p14="http://schemas.microsoft.com/office/powerpoint/2010/main" val="9083174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191ED93E-8A64-585A-150C-5C78A6EDB2FA}"/>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B855CD69-2C32-1B70-EB11-960EF05FE118}"/>
              </a:ext>
            </a:extLst>
          </p:cNvPr>
          <p:cNvSpPr txBox="1">
            <a:spLocks noGrp="1"/>
          </p:cNvSpPr>
          <p:nvPr>
            <p:ph type="title"/>
          </p:nvPr>
        </p:nvSpPr>
        <p:spPr>
          <a:xfrm>
            <a:off x="720000" y="1575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sz="2800">
                <a:solidFill>
                  <a:srgbClr val="C39113"/>
                </a:solidFill>
                <a:latin typeface="Gill Sans MT" panose="020B0502020104020203" pitchFamily="34" charset="0"/>
                <a:cs typeface="B Roya" panose="00000400000000000000" pitchFamily="2" charset="-78"/>
              </a:rPr>
              <a:t>نحوه‌ی ایجاد شئ</a:t>
            </a:r>
            <a:endParaRPr sz="2800" dirty="0">
              <a:solidFill>
                <a:srgbClr val="C39113"/>
              </a:solidFill>
              <a:latin typeface="Gill Sans MT" panose="020B0502020104020203" pitchFamily="34" charset="0"/>
              <a:cs typeface="B Roya" panose="00000400000000000000" pitchFamily="2" charset="-78"/>
            </a:endParaRPr>
          </a:p>
        </p:txBody>
      </p:sp>
      <p:grpSp>
        <p:nvGrpSpPr>
          <p:cNvPr id="1534" name="Google Shape;1534;p39">
            <a:extLst>
              <a:ext uri="{FF2B5EF4-FFF2-40B4-BE49-F238E27FC236}">
                <a16:creationId xmlns:a16="http://schemas.microsoft.com/office/drawing/2014/main" id="{112EFF96-4BA0-CF51-7839-E76E5C1D9AF9}"/>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74F38353-248F-111F-C2B7-EA335D3BFCCD}"/>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09C08CBA-7664-4334-4138-D2F8AC42D21B}"/>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93AA610F-E5AC-9E58-18D2-08E5A7BDEAC2}"/>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CC0DE8A4-48AF-BD87-DAF3-7F78EBD584E7}"/>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099463E8-7CCB-774A-B78F-39F5F72CA2EB}"/>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FA6CDB80-7CA9-A9B2-B6E3-CBB7C4F23E0B}"/>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4D3B0E41-90AB-61E1-DE4D-D54DC66C4EAA}"/>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2" name="TextBox 1">
            <a:extLst>
              <a:ext uri="{FF2B5EF4-FFF2-40B4-BE49-F238E27FC236}">
                <a16:creationId xmlns:a16="http://schemas.microsoft.com/office/drawing/2014/main" id="{E06D6CD1-7145-1D8C-BFC7-A176E1AFA3E0}"/>
              </a:ext>
            </a:extLst>
          </p:cNvPr>
          <p:cNvSpPr txBox="1"/>
          <p:nvPr/>
        </p:nvSpPr>
        <p:spPr>
          <a:xfrm>
            <a:off x="793898" y="1177071"/>
            <a:ext cx="7630102" cy="1015663"/>
          </a:xfrm>
          <a:prstGeom prst="rect">
            <a:avLst/>
          </a:prstGeom>
          <a:noFill/>
        </p:spPr>
        <p:txBody>
          <a:bodyPr wrap="square" rtlCol="0">
            <a:spAutoFit/>
          </a:bodyPr>
          <a:lstStyle/>
          <a:p>
            <a:pPr algn="r" rtl="1">
              <a:buNone/>
            </a:pPr>
            <a:r>
              <a:rPr lang="fa-IR" sz="2000">
                <a:latin typeface="Gill Sans MT" panose="020B0502020104020203" pitchFamily="34" charset="0"/>
                <a:ea typeface="Cambria" panose="02040503050406030204" pitchFamily="18" charset="0"/>
                <a:cs typeface="B Nazanin" panose="00000400000000000000" pitchFamily="2" charset="-78"/>
              </a:rPr>
              <a:t>ک</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لاسی به نام </a:t>
            </a:r>
            <a:r>
              <a:rPr lang="en-GB"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Person</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در نظر بگیرید که فیلدهای آن عبارت اند از نام و سن شخص. حال قطعه کد زیر را در نظر گرفته و خروجی آن را حدس بزنید</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a:latin typeface="Gill Sans MT" panose="020B0502020104020203" pitchFamily="34" charset="0"/>
                <a:ea typeface="Cambria" panose="02040503050406030204" pitchFamily="18" charset="0"/>
                <a:cs typeface="B Nazanin" panose="00000400000000000000" pitchFamily="2" charset="-78"/>
              </a:rPr>
              <a:t> </a:t>
            </a:r>
            <a:br>
              <a:rPr lang="ar-SA" sz="2000">
                <a:latin typeface="Gill Sans MT" panose="020B0502020104020203" pitchFamily="34" charset="0"/>
                <a:ea typeface="Cambria" panose="02040503050406030204" pitchFamily="18" charset="0"/>
                <a:cs typeface="B Nazanin" panose="00000400000000000000" pitchFamily="2" charset="-78"/>
              </a:rPr>
            </a:br>
            <a:endParaRPr lang="en-US" sz="2000" dirty="0">
              <a:solidFill>
                <a:schemeClr val="tx1"/>
              </a:solidFill>
              <a:latin typeface="Gill Sans MT" panose="020B0502020104020203" pitchFamily="34" charset="0"/>
              <a:ea typeface="Cambria" panose="02040503050406030204" pitchFamily="18" charset="0"/>
              <a:cs typeface="B Nazanin" panose="00000400000000000000" pitchFamily="2" charset="-78"/>
            </a:endParaRPr>
          </a:p>
        </p:txBody>
      </p:sp>
      <p:sp>
        <p:nvSpPr>
          <p:cNvPr id="3" name="Rectangle 1">
            <a:extLst>
              <a:ext uri="{FF2B5EF4-FFF2-40B4-BE49-F238E27FC236}">
                <a16:creationId xmlns:a16="http://schemas.microsoft.com/office/drawing/2014/main" id="{702A1290-E840-3225-0E41-0568A5A536EF}"/>
              </a:ext>
            </a:extLst>
          </p:cNvPr>
          <p:cNvSpPr>
            <a:spLocks noChangeArrowheads="1"/>
          </p:cNvSpPr>
          <p:nvPr/>
        </p:nvSpPr>
        <p:spPr bwMode="auto">
          <a:xfrm>
            <a:off x="2307789" y="2522849"/>
            <a:ext cx="4521600" cy="1107996"/>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C3CEE3"/>
                </a:solidFill>
                <a:effectLst/>
                <a:latin typeface="JetBrains Mono" panose="020B0509020102050004" pitchFamily="49" charset="0"/>
                <a:ea typeface="Cambria" panose="02040503050406030204" pitchFamily="18" charset="0"/>
              </a:rPr>
              <a:t>Person </a:t>
            </a:r>
            <a:r>
              <a:rPr kumimoji="0" lang="en-US" altLang="en-US" sz="1100" b="0" i="0" u="none" strike="noStrike" cap="none" normalizeH="0" baseline="0">
                <a:ln>
                  <a:noFill/>
                </a:ln>
                <a:solidFill>
                  <a:srgbClr val="EEFFFF"/>
                </a:solidFill>
                <a:effectLst/>
                <a:latin typeface="JetBrains Mono" panose="020B0509020102050004" pitchFamily="49" charset="0"/>
                <a:ea typeface="Cambria" panose="02040503050406030204" pitchFamily="18" charset="0"/>
              </a:rPr>
              <a:t>p1 </a:t>
            </a:r>
            <a: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r>
              <a:rPr kumimoji="0" lang="en-US" altLang="en-US" sz="1100" b="0" i="1" u="none" strike="noStrike" cap="none" normalizeH="0" baseline="0">
                <a:ln>
                  <a:noFill/>
                </a:ln>
                <a:solidFill>
                  <a:srgbClr val="89DDFF"/>
                </a:solidFill>
                <a:effectLst/>
                <a:latin typeface="JetBrains Mono" panose="020B0509020102050004" pitchFamily="49" charset="0"/>
                <a:ea typeface="Cambria" panose="02040503050406030204" pitchFamily="18" charset="0"/>
              </a:rPr>
              <a:t>new </a:t>
            </a:r>
            <a:r>
              <a:rPr kumimoji="0" lang="en-US" altLang="en-US" sz="1100" b="0" i="0" u="none" strike="noStrike" cap="none" normalizeH="0" baseline="0">
                <a:ln>
                  <a:noFill/>
                </a:ln>
                <a:solidFill>
                  <a:srgbClr val="C3CEE3"/>
                </a:solidFill>
                <a:effectLst/>
                <a:latin typeface="JetBrains Mono" panose="020B0509020102050004" pitchFamily="49" charset="0"/>
                <a:ea typeface="Cambria" panose="02040503050406030204" pitchFamily="18" charset="0"/>
              </a:rPr>
              <a:t>Person</a:t>
            </a:r>
            <a: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r>
              <a:rPr kumimoji="0" lang="en-US" altLang="en-US" sz="1100" b="0" i="0" u="none" strike="noStrike" cap="none" normalizeH="0" baseline="0">
                <a:ln>
                  <a:noFill/>
                </a:ln>
                <a:solidFill>
                  <a:srgbClr val="C3E88D"/>
                </a:solidFill>
                <a:effectLst/>
                <a:latin typeface="JetBrains Mono" panose="020B0509020102050004" pitchFamily="49" charset="0"/>
                <a:ea typeface="Cambria" panose="02040503050406030204" pitchFamily="18" charset="0"/>
              </a:rPr>
              <a:t>"Ali"</a:t>
            </a:r>
            <a: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r>
              <a:rPr kumimoji="0" lang="en-US" altLang="en-US" sz="1100" b="0" i="0" u="none" strike="noStrike" cap="none" normalizeH="0" baseline="0">
                <a:ln>
                  <a:noFill/>
                </a:ln>
                <a:solidFill>
                  <a:srgbClr val="F78C6C"/>
                </a:solidFill>
                <a:effectLst/>
                <a:latin typeface="JetBrains Mono" panose="020B0509020102050004" pitchFamily="49" charset="0"/>
                <a:ea typeface="Cambria" panose="02040503050406030204" pitchFamily="18" charset="0"/>
              </a:rPr>
              <a:t>24</a:t>
            </a:r>
            <a: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b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br>
            <a:r>
              <a:rPr kumimoji="0" lang="en-US" altLang="en-US" sz="1100" b="0" i="0" u="none" strike="noStrike" cap="none" normalizeH="0" baseline="0">
                <a:ln>
                  <a:noFill/>
                </a:ln>
                <a:solidFill>
                  <a:srgbClr val="C3CEE3"/>
                </a:solidFill>
                <a:effectLst/>
                <a:latin typeface="JetBrains Mono" panose="020B0509020102050004" pitchFamily="49" charset="0"/>
                <a:ea typeface="Cambria" panose="02040503050406030204" pitchFamily="18" charset="0"/>
              </a:rPr>
              <a:t>Person </a:t>
            </a:r>
            <a:r>
              <a:rPr kumimoji="0" lang="en-US" altLang="en-US" sz="1100" b="0" i="0" u="none" strike="noStrike" cap="none" normalizeH="0" baseline="0">
                <a:ln>
                  <a:noFill/>
                </a:ln>
                <a:solidFill>
                  <a:srgbClr val="EEFFFF"/>
                </a:solidFill>
                <a:effectLst/>
                <a:latin typeface="JetBrains Mono" panose="020B0509020102050004" pitchFamily="49" charset="0"/>
                <a:ea typeface="Cambria" panose="02040503050406030204" pitchFamily="18" charset="0"/>
              </a:rPr>
              <a:t>p2 </a:t>
            </a:r>
            <a: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r>
              <a:rPr kumimoji="0" lang="en-US" altLang="en-US" sz="1100" b="0" i="1" u="none" strike="noStrike" cap="none" normalizeH="0" baseline="0">
                <a:ln>
                  <a:noFill/>
                </a:ln>
                <a:solidFill>
                  <a:srgbClr val="89DDFF"/>
                </a:solidFill>
                <a:effectLst/>
                <a:latin typeface="JetBrains Mono" panose="020B0509020102050004" pitchFamily="49" charset="0"/>
                <a:ea typeface="Cambria" panose="02040503050406030204" pitchFamily="18" charset="0"/>
              </a:rPr>
              <a:t>new </a:t>
            </a:r>
            <a:r>
              <a:rPr kumimoji="0" lang="en-US" altLang="en-US" sz="1100" b="0" i="0" u="none" strike="noStrike" cap="none" normalizeH="0" baseline="0">
                <a:ln>
                  <a:noFill/>
                </a:ln>
                <a:solidFill>
                  <a:srgbClr val="C3CEE3"/>
                </a:solidFill>
                <a:effectLst/>
                <a:latin typeface="JetBrains Mono" panose="020B0509020102050004" pitchFamily="49" charset="0"/>
                <a:ea typeface="Cambria" panose="02040503050406030204" pitchFamily="18" charset="0"/>
              </a:rPr>
              <a:t>Person</a:t>
            </a:r>
            <a: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r>
              <a:rPr kumimoji="0" lang="en-US" altLang="en-US" sz="1100" b="0" i="0" u="none" strike="noStrike" cap="none" normalizeH="0" baseline="0">
                <a:ln>
                  <a:noFill/>
                </a:ln>
                <a:solidFill>
                  <a:srgbClr val="C3E88D"/>
                </a:solidFill>
                <a:effectLst/>
                <a:latin typeface="JetBrains Mono" panose="020B0509020102050004" pitchFamily="49" charset="0"/>
                <a:ea typeface="Cambria" panose="02040503050406030204" pitchFamily="18" charset="0"/>
              </a:rPr>
              <a:t>"Mahdi"</a:t>
            </a:r>
            <a: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r>
              <a:rPr kumimoji="0" lang="en-US" altLang="en-US" sz="1100" b="0" i="0" u="none" strike="noStrike" cap="none" normalizeH="0" baseline="0">
                <a:ln>
                  <a:noFill/>
                </a:ln>
                <a:solidFill>
                  <a:srgbClr val="F78C6C"/>
                </a:solidFill>
                <a:effectLst/>
                <a:latin typeface="JetBrains Mono" panose="020B0509020102050004" pitchFamily="49" charset="0"/>
                <a:ea typeface="Cambria" panose="02040503050406030204" pitchFamily="18" charset="0"/>
              </a:rPr>
              <a:t>34</a:t>
            </a:r>
            <a: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b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br>
            <a:r>
              <a:rPr kumimoji="0" lang="en-US" altLang="en-US" sz="1100" b="0" i="0" u="none" strike="noStrike" cap="none" normalizeH="0" baseline="0">
                <a:ln>
                  <a:noFill/>
                </a:ln>
                <a:solidFill>
                  <a:srgbClr val="FFCB6B"/>
                </a:solidFill>
                <a:effectLst/>
                <a:latin typeface="JetBrains Mono" panose="020B0509020102050004" pitchFamily="49" charset="0"/>
                <a:ea typeface="Cambria" panose="02040503050406030204" pitchFamily="18" charset="0"/>
              </a:rPr>
              <a:t>String </a:t>
            </a:r>
            <a:r>
              <a:rPr kumimoji="0" lang="en-US" altLang="en-US" sz="1100" b="0" i="0" u="none" strike="noStrike" cap="none" normalizeH="0" baseline="0">
                <a:ln>
                  <a:noFill/>
                </a:ln>
                <a:solidFill>
                  <a:srgbClr val="EEFFFF"/>
                </a:solidFill>
                <a:effectLst/>
                <a:latin typeface="JetBrains Mono" panose="020B0509020102050004" pitchFamily="49" charset="0"/>
                <a:ea typeface="Cambria" panose="02040503050406030204" pitchFamily="18" charset="0"/>
              </a:rPr>
              <a:t>p1Name </a:t>
            </a:r>
            <a: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r>
              <a:rPr kumimoji="0" lang="en-US" altLang="en-US" sz="1100" b="0" i="0" u="none" strike="noStrike" cap="none" normalizeH="0" baseline="0">
                <a:ln>
                  <a:noFill/>
                </a:ln>
                <a:solidFill>
                  <a:srgbClr val="EEFFFF"/>
                </a:solidFill>
                <a:effectLst/>
                <a:latin typeface="JetBrains Mono" panose="020B0509020102050004" pitchFamily="49" charset="0"/>
                <a:ea typeface="Cambria" panose="02040503050406030204" pitchFamily="18" charset="0"/>
              </a:rPr>
              <a:t>p1</a:t>
            </a:r>
            <a: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r>
              <a:rPr kumimoji="0" lang="en-US" altLang="en-US" sz="1100" b="0" i="0" u="none" strike="noStrike" cap="none" normalizeH="0" baseline="0">
                <a:ln>
                  <a:noFill/>
                </a:ln>
                <a:solidFill>
                  <a:srgbClr val="C3CEE3"/>
                </a:solidFill>
                <a:effectLst/>
                <a:latin typeface="JetBrains Mono" panose="020B0509020102050004" pitchFamily="49" charset="0"/>
                <a:ea typeface="Cambria" panose="02040503050406030204" pitchFamily="18" charset="0"/>
              </a:rPr>
              <a:t>getName</a:t>
            </a:r>
            <a: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b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br>
            <a:r>
              <a:rPr kumimoji="0" lang="en-US" altLang="en-US" sz="1100" b="0" i="0" u="none" strike="noStrike" cap="none" normalizeH="0" baseline="0">
                <a:ln>
                  <a:noFill/>
                </a:ln>
                <a:solidFill>
                  <a:srgbClr val="C3CEE3"/>
                </a:solidFill>
                <a:effectLst/>
                <a:latin typeface="JetBrains Mono" panose="020B0509020102050004" pitchFamily="49" charset="0"/>
                <a:ea typeface="Cambria" panose="02040503050406030204" pitchFamily="18" charset="0"/>
              </a:rPr>
              <a:t>System</a:t>
            </a:r>
            <a: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r>
              <a:rPr kumimoji="0" lang="en-US" altLang="en-US" sz="1100" b="0" i="0" u="none" strike="noStrike" cap="none" normalizeH="0" baseline="0">
                <a:ln>
                  <a:noFill/>
                </a:ln>
                <a:solidFill>
                  <a:srgbClr val="C3CEE3"/>
                </a:solidFill>
                <a:effectLst/>
                <a:latin typeface="JetBrains Mono" panose="020B0509020102050004" pitchFamily="49" charset="0"/>
                <a:ea typeface="Cambria" panose="02040503050406030204" pitchFamily="18" charset="0"/>
              </a:rPr>
              <a:t>out</a:t>
            </a:r>
            <a: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r>
              <a:rPr kumimoji="0" lang="en-US" altLang="en-US" sz="1100" b="0" i="0" u="none" strike="noStrike" cap="none" normalizeH="0" baseline="0">
                <a:ln>
                  <a:noFill/>
                </a:ln>
                <a:solidFill>
                  <a:srgbClr val="82AAFF"/>
                </a:solidFill>
                <a:effectLst/>
                <a:latin typeface="JetBrains Mono" panose="020B0509020102050004" pitchFamily="49" charset="0"/>
                <a:ea typeface="Cambria" panose="02040503050406030204" pitchFamily="18" charset="0"/>
              </a:rPr>
              <a:t>println</a:t>
            </a:r>
            <a: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r>
              <a:rPr kumimoji="0" lang="en-US" altLang="en-US" sz="1100" b="0" i="0" u="none" strike="noStrike" cap="none" normalizeH="0" baseline="0">
                <a:ln>
                  <a:noFill/>
                </a:ln>
                <a:solidFill>
                  <a:srgbClr val="EEFFFF"/>
                </a:solidFill>
                <a:effectLst/>
                <a:latin typeface="JetBrains Mono" panose="020B0509020102050004" pitchFamily="49" charset="0"/>
                <a:ea typeface="Cambria" panose="02040503050406030204" pitchFamily="18" charset="0"/>
              </a:rPr>
              <a:t>p1Name</a:t>
            </a:r>
            <a: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b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br>
            <a:r>
              <a:rPr kumimoji="0" lang="en-US" altLang="en-US" sz="1100" b="0" i="0" u="none" strike="noStrike" cap="none" normalizeH="0" baseline="0">
                <a:ln>
                  <a:noFill/>
                </a:ln>
                <a:solidFill>
                  <a:srgbClr val="FFCB6B"/>
                </a:solidFill>
                <a:effectLst/>
                <a:latin typeface="JetBrains Mono" panose="020B0509020102050004" pitchFamily="49" charset="0"/>
                <a:ea typeface="Cambria" panose="02040503050406030204" pitchFamily="18" charset="0"/>
              </a:rPr>
              <a:t>String </a:t>
            </a:r>
            <a:r>
              <a:rPr kumimoji="0" lang="en-US" altLang="en-US" sz="1100" b="0" i="0" u="none" strike="noStrike" cap="none" normalizeH="0" baseline="0">
                <a:ln>
                  <a:noFill/>
                </a:ln>
                <a:solidFill>
                  <a:srgbClr val="EEFFFF"/>
                </a:solidFill>
                <a:effectLst/>
                <a:latin typeface="JetBrains Mono" panose="020B0509020102050004" pitchFamily="49" charset="0"/>
                <a:ea typeface="Cambria" panose="02040503050406030204" pitchFamily="18" charset="0"/>
              </a:rPr>
              <a:t>p2Name </a:t>
            </a:r>
            <a: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r>
              <a:rPr kumimoji="0" lang="en-US" altLang="en-US" sz="1100" b="0" i="0" u="none" strike="noStrike" cap="none" normalizeH="0" baseline="0">
                <a:ln>
                  <a:noFill/>
                </a:ln>
                <a:solidFill>
                  <a:srgbClr val="EEFFFF"/>
                </a:solidFill>
                <a:effectLst/>
                <a:latin typeface="JetBrains Mono" panose="020B0509020102050004" pitchFamily="49" charset="0"/>
                <a:ea typeface="Cambria" panose="02040503050406030204" pitchFamily="18" charset="0"/>
              </a:rPr>
              <a:t>p2</a:t>
            </a:r>
            <a: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r>
              <a:rPr kumimoji="0" lang="en-US" altLang="en-US" sz="1100" b="0" i="0" u="none" strike="noStrike" cap="none" normalizeH="0" baseline="0">
                <a:ln>
                  <a:noFill/>
                </a:ln>
                <a:solidFill>
                  <a:srgbClr val="C3CEE3"/>
                </a:solidFill>
                <a:effectLst/>
                <a:latin typeface="JetBrains Mono" panose="020B0509020102050004" pitchFamily="49" charset="0"/>
                <a:ea typeface="Cambria" panose="02040503050406030204" pitchFamily="18" charset="0"/>
              </a:rPr>
              <a:t>getName</a:t>
            </a:r>
            <a: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b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br>
            <a:r>
              <a:rPr kumimoji="0" lang="en-US" altLang="en-US" sz="1100" b="0" i="0" u="none" strike="noStrike" cap="none" normalizeH="0" baseline="0">
                <a:ln>
                  <a:noFill/>
                </a:ln>
                <a:solidFill>
                  <a:srgbClr val="C3CEE3"/>
                </a:solidFill>
                <a:effectLst/>
                <a:latin typeface="JetBrains Mono" panose="020B0509020102050004" pitchFamily="49" charset="0"/>
                <a:ea typeface="Cambria" panose="02040503050406030204" pitchFamily="18" charset="0"/>
              </a:rPr>
              <a:t>System</a:t>
            </a:r>
            <a: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r>
              <a:rPr kumimoji="0" lang="en-US" altLang="en-US" sz="1100" b="0" i="0" u="none" strike="noStrike" cap="none" normalizeH="0" baseline="0">
                <a:ln>
                  <a:noFill/>
                </a:ln>
                <a:solidFill>
                  <a:srgbClr val="C3CEE3"/>
                </a:solidFill>
                <a:effectLst/>
                <a:latin typeface="JetBrains Mono" panose="020B0509020102050004" pitchFamily="49" charset="0"/>
                <a:ea typeface="Cambria" panose="02040503050406030204" pitchFamily="18" charset="0"/>
              </a:rPr>
              <a:t>out</a:t>
            </a:r>
            <a: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r>
              <a:rPr kumimoji="0" lang="en-US" altLang="en-US" sz="1100" b="0" i="0" u="none" strike="noStrike" cap="none" normalizeH="0" baseline="0">
                <a:ln>
                  <a:noFill/>
                </a:ln>
                <a:solidFill>
                  <a:srgbClr val="82AAFF"/>
                </a:solidFill>
                <a:effectLst/>
                <a:latin typeface="JetBrains Mono" panose="020B0509020102050004" pitchFamily="49" charset="0"/>
                <a:ea typeface="Cambria" panose="02040503050406030204" pitchFamily="18" charset="0"/>
              </a:rPr>
              <a:t>println</a:t>
            </a:r>
            <a: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r>
              <a:rPr kumimoji="0" lang="en-US" altLang="en-US" sz="1100" b="0" i="0" u="none" strike="noStrike" cap="none" normalizeH="0" baseline="0">
                <a:ln>
                  <a:noFill/>
                </a:ln>
                <a:solidFill>
                  <a:srgbClr val="EEFFFF"/>
                </a:solidFill>
                <a:effectLst/>
                <a:latin typeface="JetBrains Mono" panose="020B0509020102050004" pitchFamily="49" charset="0"/>
                <a:ea typeface="Cambria" panose="02040503050406030204" pitchFamily="18" charset="0"/>
              </a:rPr>
              <a:t>p2</a:t>
            </a:r>
            <a: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r>
              <a:rPr kumimoji="0" lang="en-US" altLang="en-US" sz="1100" b="0" i="0" u="none" strike="noStrike" cap="none" normalizeH="0" baseline="0">
                <a:ln>
                  <a:noFill/>
                </a:ln>
                <a:solidFill>
                  <a:srgbClr val="C3CEE3"/>
                </a:solidFill>
                <a:effectLst/>
                <a:latin typeface="JetBrains Mono" panose="020B0509020102050004" pitchFamily="49" charset="0"/>
                <a:ea typeface="Cambria" panose="02040503050406030204" pitchFamily="18" charset="0"/>
              </a:rPr>
              <a:t>getName</a:t>
            </a:r>
            <a: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endParaRPr kumimoji="0" lang="en-US" altLang="en-US" sz="2400" b="0" i="0" u="none" strike="noStrike" cap="none" normalizeH="0" baseline="0">
              <a:ln>
                <a:noFill/>
              </a:ln>
              <a:solidFill>
                <a:schemeClr val="tx1"/>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4738084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BD49C9CC-0106-2ECC-1D79-8A70AA1EDF8E}"/>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B9AEC5CA-1505-D457-AAB1-45AC0025EDF3}"/>
              </a:ext>
            </a:extLst>
          </p:cNvPr>
          <p:cNvSpPr txBox="1">
            <a:spLocks noGrp="1"/>
          </p:cNvSpPr>
          <p:nvPr>
            <p:ph type="title"/>
          </p:nvPr>
        </p:nvSpPr>
        <p:spPr>
          <a:xfrm>
            <a:off x="720000" y="1575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sz="2800">
                <a:solidFill>
                  <a:srgbClr val="C39113"/>
                </a:solidFill>
                <a:latin typeface="Gill Sans MT" panose="020B0502020104020203" pitchFamily="34" charset="0"/>
                <a:cs typeface="B Roya" panose="00000400000000000000" pitchFamily="2" charset="-78"/>
              </a:rPr>
              <a:t>نحوه‌ی ایجاد شئ</a:t>
            </a:r>
            <a:endParaRPr sz="2800" dirty="0">
              <a:solidFill>
                <a:srgbClr val="C39113"/>
              </a:solidFill>
              <a:latin typeface="Gill Sans MT" panose="020B0502020104020203" pitchFamily="34" charset="0"/>
              <a:cs typeface="B Roya" panose="00000400000000000000" pitchFamily="2" charset="-78"/>
            </a:endParaRPr>
          </a:p>
        </p:txBody>
      </p:sp>
      <p:grpSp>
        <p:nvGrpSpPr>
          <p:cNvPr id="1534" name="Google Shape;1534;p39">
            <a:extLst>
              <a:ext uri="{FF2B5EF4-FFF2-40B4-BE49-F238E27FC236}">
                <a16:creationId xmlns:a16="http://schemas.microsoft.com/office/drawing/2014/main" id="{B2DC3B2C-6A53-A5BB-63C9-724DC646ABDB}"/>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19D84384-90FD-B32E-A9D5-4019CC2189EA}"/>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28549ED3-9B27-C2EA-3855-25C4656C686B}"/>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E6941A90-AD14-C986-B656-F508360BEF39}"/>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9C903E95-930A-1095-86B4-F710AACD1CF7}"/>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D585A20F-A596-4279-1B14-CE63FD619B6F}"/>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4D2F6A2C-5008-E6BB-97BC-16DFD4BD8159}"/>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742615D0-1EA6-6E10-3ADE-B768A0CA0380}"/>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2" name="TextBox 1">
            <a:extLst>
              <a:ext uri="{FF2B5EF4-FFF2-40B4-BE49-F238E27FC236}">
                <a16:creationId xmlns:a16="http://schemas.microsoft.com/office/drawing/2014/main" id="{272D677C-309B-946A-35A5-32EAEC938125}"/>
              </a:ext>
            </a:extLst>
          </p:cNvPr>
          <p:cNvSpPr txBox="1"/>
          <p:nvPr/>
        </p:nvSpPr>
        <p:spPr>
          <a:xfrm>
            <a:off x="793898" y="995002"/>
            <a:ext cx="7630102" cy="2862322"/>
          </a:xfrm>
          <a:prstGeom prst="rect">
            <a:avLst/>
          </a:prstGeom>
          <a:noFill/>
        </p:spPr>
        <p:txBody>
          <a:bodyPr wrap="square" rtlCol="0">
            <a:spAutoFit/>
          </a:bodyPr>
          <a:lstStyle/>
          <a:p>
            <a:pPr algn="r" rtl="1">
              <a:buNone/>
            </a:pP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شاید این سوال برایتان پیش بیاید که هنگامی که یک شئ را در متغیری ذخیره می</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کنیم، یا آن را به عنوان ورودی به یک تابع پاس می</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دهیم، جاوا از روش </a:t>
            </a:r>
            <a:r>
              <a:rPr lang="en-GB"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call by value</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یا</a:t>
            </a:r>
            <a:r>
              <a:rPr lang="en-GB"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call by reference</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استفاده می</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کند؟</a:t>
            </a:r>
          </a:p>
          <a:p>
            <a:pPr algn="r" rtl="1">
              <a:buNone/>
            </a:pP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در جواب به این سوال باید بگوییم که در درس</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های آینده، هنگام آشنایی با مدل حافظه در جاوا به خوبی این موضوع را درک خواهید کرد اما به طور کلی جاوا هنگام ذخیرهی اشیاء از روش </a:t>
            </a:r>
            <a:r>
              <a:rPr lang="en-GB"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call by reference</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استفاده می</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کند. به عنوان مثال متغیر </a:t>
            </a:r>
            <a:r>
              <a:rPr lang="en-GB"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p1Name</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در مثال بالا تنها یک اشاره</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گر به یک شئ از نوع رشته</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است. هر چند باید به این نکته توجه کرد که در جاوا امکان دسترسی مستقیم به آدرس اشیاء را نداریم و تنها می</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توانیم از مقدار آنها استفاده کنیم</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a:latin typeface="Gill Sans MT" panose="020B0502020104020203" pitchFamily="34" charset="0"/>
                <a:ea typeface="Cambria" panose="02040503050406030204" pitchFamily="18" charset="0"/>
                <a:cs typeface="B Nazanin" panose="00000400000000000000" pitchFamily="2" charset="-78"/>
              </a:rPr>
              <a:t> </a:t>
            </a:r>
            <a:br>
              <a:rPr lang="ar-SA" sz="2000">
                <a:latin typeface="Gill Sans MT" panose="020B0502020104020203" pitchFamily="34" charset="0"/>
                <a:ea typeface="Cambria" panose="02040503050406030204" pitchFamily="18" charset="0"/>
                <a:cs typeface="B Nazanin" panose="00000400000000000000" pitchFamily="2" charset="-78"/>
              </a:rPr>
            </a:br>
            <a:endParaRPr lang="en-US" sz="2000" dirty="0">
              <a:solidFill>
                <a:schemeClr val="tx1"/>
              </a:solidFill>
              <a:latin typeface="Gill Sans MT" panose="020B0502020104020203" pitchFamily="34" charset="0"/>
              <a:ea typeface="Cambria" panose="02040503050406030204" pitchFamily="18" charset="0"/>
              <a:cs typeface="B Nazanin" panose="00000400000000000000" pitchFamily="2" charset="-78"/>
            </a:endParaRPr>
          </a:p>
        </p:txBody>
      </p:sp>
    </p:spTree>
    <p:extLst>
      <p:ext uri="{BB962C8B-B14F-4D97-AF65-F5344CB8AC3E}">
        <p14:creationId xmlns:p14="http://schemas.microsoft.com/office/powerpoint/2010/main" val="690991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7"/>
        <p:cNvGrpSpPr/>
        <p:nvPr/>
      </p:nvGrpSpPr>
      <p:grpSpPr>
        <a:xfrm>
          <a:off x="0" y="0"/>
          <a:ext cx="0" cy="0"/>
          <a:chOff x="0" y="0"/>
          <a:chExt cx="0" cy="0"/>
        </a:xfrm>
      </p:grpSpPr>
      <p:sp>
        <p:nvSpPr>
          <p:cNvPr id="1458" name="Google Shape;1458;p36"/>
          <p:cNvSpPr txBox="1">
            <a:spLocks noGrp="1"/>
          </p:cNvSpPr>
          <p:nvPr>
            <p:ph type="title"/>
          </p:nvPr>
        </p:nvSpPr>
        <p:spPr>
          <a:xfrm>
            <a:off x="1172800" y="158677"/>
            <a:ext cx="6345600" cy="572698"/>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sz="2800">
                <a:solidFill>
                  <a:srgbClr val="C39113"/>
                </a:solidFill>
                <a:cs typeface="B Roya" panose="00000400000000000000" pitchFamily="2" charset="-78"/>
              </a:rPr>
              <a:t>مقدمه</a:t>
            </a:r>
            <a:endParaRPr>
              <a:solidFill>
                <a:srgbClr val="C39113"/>
              </a:solidFill>
              <a:cs typeface="B Roya" panose="00000400000000000000" pitchFamily="2" charset="-78"/>
            </a:endParaRPr>
          </a:p>
        </p:txBody>
      </p:sp>
      <p:sp>
        <p:nvSpPr>
          <p:cNvPr id="1459" name="Google Shape;1459;p36"/>
          <p:cNvSpPr txBox="1">
            <a:spLocks noGrp="1"/>
          </p:cNvSpPr>
          <p:nvPr>
            <p:ph type="body" idx="1"/>
          </p:nvPr>
        </p:nvSpPr>
        <p:spPr>
          <a:xfrm>
            <a:off x="393700" y="1054100"/>
            <a:ext cx="7124700" cy="35433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sz="2000">
                <a:solidFill>
                  <a:schemeClr val="dk1"/>
                </a:solidFill>
                <a:latin typeface="Gill Sans MT" panose="020B0502020104020203" pitchFamily="34" charset="0"/>
                <a:cs typeface="B Nazanin" panose="00000400000000000000" pitchFamily="2" charset="-78"/>
              </a:rPr>
              <a:t>در جلسات گذشته با برنامه نویسی شیء گرا (</a:t>
            </a:r>
            <a:r>
              <a:rPr lang="en-US" sz="2000">
                <a:solidFill>
                  <a:schemeClr val="dk1"/>
                </a:solidFill>
                <a:latin typeface="Gill Sans MT" panose="020B0502020104020203" pitchFamily="34" charset="0"/>
                <a:cs typeface="B Nazanin" panose="00000400000000000000" pitchFamily="2" charset="-78"/>
              </a:rPr>
              <a:t>OOP</a:t>
            </a:r>
            <a:r>
              <a:rPr lang="fa-IR" sz="2000">
                <a:solidFill>
                  <a:schemeClr val="dk1"/>
                </a:solidFill>
                <a:latin typeface="Gill Sans MT" panose="020B0502020104020203" pitchFamily="34" charset="0"/>
                <a:cs typeface="B Nazanin" panose="00000400000000000000" pitchFamily="2" charset="-78"/>
              </a:rPr>
              <a:t>) و برخی اجزا ابتدایی آن مانند </a:t>
            </a:r>
            <a:r>
              <a:rPr lang="en-GB" sz="2000">
                <a:solidFill>
                  <a:schemeClr val="dk1"/>
                </a:solidFill>
                <a:latin typeface="Gill Sans MT" panose="020B0502020104020203" pitchFamily="34" charset="0"/>
                <a:cs typeface="B Nazanin" panose="00000400000000000000" pitchFamily="2" charset="-78"/>
              </a:rPr>
              <a:t>Object، Class، Constructor، getter</a:t>
            </a:r>
            <a:r>
              <a:rPr lang="fa-IR" sz="2000">
                <a:solidFill>
                  <a:schemeClr val="dk1"/>
                </a:solidFill>
                <a:latin typeface="Gill Sans MT" panose="020B0502020104020203" pitchFamily="34" charset="0"/>
                <a:cs typeface="B Nazanin" panose="00000400000000000000" pitchFamily="2" charset="-78"/>
              </a:rPr>
              <a:t> و</a:t>
            </a:r>
            <a:r>
              <a:rPr lang="en-GB" sz="2000">
                <a:solidFill>
                  <a:schemeClr val="dk1"/>
                </a:solidFill>
                <a:latin typeface="Gill Sans MT" panose="020B0502020104020203" pitchFamily="34" charset="0"/>
                <a:cs typeface="B Nazanin" panose="00000400000000000000" pitchFamily="2" charset="-78"/>
              </a:rPr>
              <a:t>setter</a:t>
            </a:r>
            <a:r>
              <a:rPr lang="fa-IR" sz="2000">
                <a:solidFill>
                  <a:schemeClr val="dk1"/>
                </a:solidFill>
                <a:latin typeface="Gill Sans MT" panose="020B0502020104020203" pitchFamily="34" charset="0"/>
                <a:cs typeface="B Nazanin" panose="00000400000000000000" pitchFamily="2" charset="-78"/>
              </a:rPr>
              <a:t> و همچنین برخی مفاهیم مهم مانند کپسوله سازی آشنا شدیم.</a:t>
            </a:r>
          </a:p>
          <a:p>
            <a:pPr marL="0" lvl="0" indent="0" algn="r" rtl="1">
              <a:spcBef>
                <a:spcPts val="0"/>
              </a:spcBef>
              <a:spcAft>
                <a:spcPts val="0"/>
              </a:spcAft>
              <a:buNone/>
            </a:pPr>
            <a:endParaRPr lang="fa-IR" sz="2000">
              <a:solidFill>
                <a:schemeClr val="dk1"/>
              </a:solidFill>
              <a:latin typeface="Gill Sans MT" panose="020B0502020104020203" pitchFamily="34" charset="0"/>
              <a:cs typeface="B Nazanin" panose="00000400000000000000" pitchFamily="2" charset="-78"/>
            </a:endParaRPr>
          </a:p>
          <a:p>
            <a:pPr marL="0" lvl="0" indent="0" algn="r" rtl="1">
              <a:spcBef>
                <a:spcPts val="0"/>
              </a:spcBef>
              <a:spcAft>
                <a:spcPts val="0"/>
              </a:spcAft>
              <a:buNone/>
            </a:pPr>
            <a:r>
              <a:rPr lang="fa-IR" sz="2000">
                <a:solidFill>
                  <a:schemeClr val="dk1"/>
                </a:solidFill>
                <a:latin typeface="Gill Sans MT" panose="020B0502020104020203" pitchFamily="34" charset="0"/>
                <a:cs typeface="B Nazanin" panose="00000400000000000000" pitchFamily="2" charset="-78"/>
              </a:rPr>
              <a:t>در این جلسه ابتدا با مفهوم مهم و پر کاربرد دیگری به نام</a:t>
            </a:r>
            <a:r>
              <a:rPr lang="en-US" sz="2000">
                <a:solidFill>
                  <a:schemeClr val="dk1"/>
                </a:solidFill>
                <a:latin typeface="Gill Sans MT" panose="020B0502020104020203" pitchFamily="34" charset="0"/>
                <a:cs typeface="B Nazanin" panose="00000400000000000000" pitchFamily="2" charset="-78"/>
              </a:rPr>
              <a:t> </a:t>
            </a:r>
            <a:r>
              <a:rPr lang="en-GB" sz="2000">
                <a:solidFill>
                  <a:schemeClr val="dk1"/>
                </a:solidFill>
                <a:latin typeface="Gill Sans MT" panose="020B0502020104020203" pitchFamily="34" charset="0"/>
                <a:cs typeface="B Nazanin" panose="00000400000000000000" pitchFamily="2" charset="-78"/>
              </a:rPr>
              <a:t>Object Composition </a:t>
            </a:r>
            <a:r>
              <a:rPr lang="fa-IR" sz="2000">
                <a:solidFill>
                  <a:schemeClr val="dk1"/>
                </a:solidFill>
                <a:latin typeface="Gill Sans MT" panose="020B0502020104020203" pitchFamily="34" charset="0"/>
                <a:cs typeface="B Nazanin" panose="00000400000000000000" pitchFamily="2" charset="-78"/>
              </a:rPr>
              <a:t>آشنا خواهیم شد و نمونه ای از کاربرد آن را خواهیم دید.</a:t>
            </a:r>
          </a:p>
          <a:p>
            <a:pPr marL="0" lvl="0" indent="0" algn="r" rtl="1">
              <a:spcBef>
                <a:spcPts val="0"/>
              </a:spcBef>
              <a:spcAft>
                <a:spcPts val="0"/>
              </a:spcAft>
              <a:buNone/>
            </a:pPr>
            <a:endParaRPr lang="fa-IR" sz="2000">
              <a:solidFill>
                <a:schemeClr val="dk1"/>
              </a:solidFill>
              <a:latin typeface="Gill Sans MT" panose="020B0502020104020203" pitchFamily="34" charset="0"/>
              <a:cs typeface="B Nazanin" panose="00000400000000000000" pitchFamily="2" charset="-78"/>
            </a:endParaRPr>
          </a:p>
          <a:p>
            <a:pPr marL="0" lvl="0" indent="0" algn="r" rtl="1">
              <a:spcBef>
                <a:spcPts val="0"/>
              </a:spcBef>
              <a:spcAft>
                <a:spcPts val="0"/>
              </a:spcAft>
              <a:buNone/>
            </a:pPr>
            <a:r>
              <a:rPr lang="fa-IR" sz="2000">
                <a:solidFill>
                  <a:schemeClr val="dk1"/>
                </a:solidFill>
                <a:latin typeface="Gill Sans MT" panose="020B0502020104020203" pitchFamily="34" charset="0"/>
                <a:cs typeface="B Nazanin" panose="00000400000000000000" pitchFamily="2" charset="-78"/>
              </a:rPr>
              <a:t>در ادامه با ساختار رشته‌ها در زبان جاوا آشنا شده و به بررسی برخی </a:t>
            </a:r>
            <a:r>
              <a:rPr lang="en-GB" sz="2000">
                <a:solidFill>
                  <a:schemeClr val="dk1"/>
                </a:solidFill>
                <a:latin typeface="Gill Sans MT" panose="020B0502020104020203" pitchFamily="34" charset="0"/>
                <a:cs typeface="B Nazanin" panose="00000400000000000000" pitchFamily="2" charset="-78"/>
              </a:rPr>
              <a:t>method </a:t>
            </a:r>
            <a:r>
              <a:rPr lang="fa-IR" sz="2000">
                <a:solidFill>
                  <a:schemeClr val="dk1"/>
                </a:solidFill>
                <a:latin typeface="Gill Sans MT" panose="020B0502020104020203" pitchFamily="34" charset="0"/>
                <a:cs typeface="B Nazanin" panose="00000400000000000000" pitchFamily="2" charset="-78"/>
              </a:rPr>
              <a:t>‌های مهم آن‌ها خواهیم پرداخت.</a:t>
            </a:r>
          </a:p>
          <a:p>
            <a:pPr marL="0" lvl="0" indent="0" algn="r" rtl="1">
              <a:spcBef>
                <a:spcPts val="0"/>
              </a:spcBef>
              <a:spcAft>
                <a:spcPts val="0"/>
              </a:spcAft>
              <a:buNone/>
            </a:pPr>
            <a:endParaRPr lang="fa-IR" sz="2000">
              <a:solidFill>
                <a:schemeClr val="dk1"/>
              </a:solidFill>
              <a:latin typeface="Gill Sans MT" panose="020B0502020104020203" pitchFamily="34" charset="0"/>
              <a:cs typeface="B Nazanin" panose="00000400000000000000" pitchFamily="2" charset="-78"/>
            </a:endParaRPr>
          </a:p>
          <a:p>
            <a:pPr marL="0" lvl="0" indent="0" algn="r" rtl="1">
              <a:spcBef>
                <a:spcPts val="0"/>
              </a:spcBef>
              <a:spcAft>
                <a:spcPts val="0"/>
              </a:spcAft>
              <a:buNone/>
            </a:pPr>
            <a:r>
              <a:rPr lang="fa-IR" sz="2000">
                <a:solidFill>
                  <a:schemeClr val="dk1"/>
                </a:solidFill>
                <a:latin typeface="Gill Sans MT" panose="020B0502020104020203" pitchFamily="34" charset="0"/>
                <a:cs typeface="B Nazanin" panose="00000400000000000000" pitchFamily="2" charset="-78"/>
              </a:rPr>
              <a:t>و در آخر طریقه مستند سازی کد از طریق</a:t>
            </a:r>
            <a:r>
              <a:rPr lang="en-GB" sz="2000">
                <a:solidFill>
                  <a:schemeClr val="dk1"/>
                </a:solidFill>
                <a:latin typeface="Gill Sans MT" panose="020B0502020104020203" pitchFamily="34" charset="0"/>
                <a:cs typeface="B Nazanin" panose="00000400000000000000" pitchFamily="2" charset="-78"/>
              </a:rPr>
              <a:t>javadoc </a:t>
            </a:r>
            <a:r>
              <a:rPr lang="fa-IR" sz="2000">
                <a:solidFill>
                  <a:schemeClr val="dk1"/>
                </a:solidFill>
                <a:latin typeface="Gill Sans MT" panose="020B0502020104020203" pitchFamily="34" charset="0"/>
                <a:cs typeface="B Nazanin" panose="00000400000000000000" pitchFamily="2" charset="-78"/>
              </a:rPr>
              <a:t> را خواهیم دید.</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949">
          <a:extLst>
            <a:ext uri="{FF2B5EF4-FFF2-40B4-BE49-F238E27FC236}">
              <a16:creationId xmlns:a16="http://schemas.microsoft.com/office/drawing/2014/main" id="{AC06A183-ED2C-3DFF-11AF-177CF4316A93}"/>
            </a:ext>
          </a:extLst>
        </p:cNvPr>
        <p:cNvGrpSpPr/>
        <p:nvPr/>
      </p:nvGrpSpPr>
      <p:grpSpPr>
        <a:xfrm>
          <a:off x="0" y="0"/>
          <a:ext cx="0" cy="0"/>
          <a:chOff x="0" y="0"/>
          <a:chExt cx="0" cy="0"/>
        </a:xfrm>
      </p:grpSpPr>
      <p:sp>
        <p:nvSpPr>
          <p:cNvPr id="1950" name="Google Shape;1950;p49">
            <a:extLst>
              <a:ext uri="{FF2B5EF4-FFF2-40B4-BE49-F238E27FC236}">
                <a16:creationId xmlns:a16="http://schemas.microsoft.com/office/drawing/2014/main" id="{1DEE41F1-0C4F-4633-7A45-CD66344C6DEF}"/>
              </a:ext>
            </a:extLst>
          </p:cNvPr>
          <p:cNvSpPr txBox="1">
            <a:spLocks noGrp="1"/>
          </p:cNvSpPr>
          <p:nvPr>
            <p:ph type="title"/>
          </p:nvPr>
        </p:nvSpPr>
        <p:spPr>
          <a:xfrm>
            <a:off x="733479" y="2282634"/>
            <a:ext cx="7297500" cy="910200"/>
          </a:xfrm>
          <a:prstGeom prst="rect">
            <a:avLst/>
          </a:prstGeom>
        </p:spPr>
        <p:txBody>
          <a:bodyPr spcFirstLastPara="1" wrap="square" lIns="91425" tIns="91425" rIns="91425" bIns="91425" anchor="ctr" anchorCtr="0">
            <a:noAutofit/>
          </a:bodyPr>
          <a:lstStyle/>
          <a:p>
            <a:pPr marL="0" lvl="0" indent="0" rtl="1">
              <a:spcBef>
                <a:spcPts val="0"/>
              </a:spcBef>
              <a:spcAft>
                <a:spcPts val="0"/>
              </a:spcAft>
              <a:buNone/>
            </a:pPr>
            <a:r>
              <a:rPr lang="fa-IR" sz="4000">
                <a:solidFill>
                  <a:srgbClr val="C39113"/>
                </a:solidFill>
                <a:cs typeface="B Roya" panose="00000400000000000000" pitchFamily="2" charset="-78"/>
              </a:rPr>
              <a:t>میانبر‌ها در </a:t>
            </a:r>
            <a:r>
              <a:rPr lang="en-US" sz="4000">
                <a:solidFill>
                  <a:srgbClr val="C39113"/>
                </a:solidFill>
                <a:latin typeface="Gill Sans MT" panose="020B0502020104020203" pitchFamily="34" charset="0"/>
                <a:cs typeface="B Roya" panose="00000400000000000000" pitchFamily="2" charset="-78"/>
              </a:rPr>
              <a:t>Intellij</a:t>
            </a:r>
            <a:endParaRPr sz="7200" dirty="0">
              <a:solidFill>
                <a:srgbClr val="C39113"/>
              </a:solidFill>
            </a:endParaRPr>
          </a:p>
        </p:txBody>
      </p:sp>
      <p:grpSp>
        <p:nvGrpSpPr>
          <p:cNvPr id="1951" name="Google Shape;1951;p49">
            <a:extLst>
              <a:ext uri="{FF2B5EF4-FFF2-40B4-BE49-F238E27FC236}">
                <a16:creationId xmlns:a16="http://schemas.microsoft.com/office/drawing/2014/main" id="{A5A3B70B-F1F8-612A-F963-7B1CB63A2CE6}"/>
              </a:ext>
            </a:extLst>
          </p:cNvPr>
          <p:cNvGrpSpPr/>
          <p:nvPr/>
        </p:nvGrpSpPr>
        <p:grpSpPr>
          <a:xfrm>
            <a:off x="-1238838" y="-2814271"/>
            <a:ext cx="6191222" cy="6569036"/>
            <a:chOff x="-1238838" y="-2814271"/>
            <a:chExt cx="6191222" cy="6569036"/>
          </a:xfrm>
        </p:grpSpPr>
        <p:pic>
          <p:nvPicPr>
            <p:cNvPr id="1952" name="Google Shape;1952;p49">
              <a:extLst>
                <a:ext uri="{FF2B5EF4-FFF2-40B4-BE49-F238E27FC236}">
                  <a16:creationId xmlns:a16="http://schemas.microsoft.com/office/drawing/2014/main" id="{B2E34BF9-AFB7-9D9F-5446-F6D170AB7B01}"/>
                </a:ext>
              </a:extLst>
            </p:cNvPr>
            <p:cNvPicPr preferRelativeResize="0"/>
            <p:nvPr/>
          </p:nvPicPr>
          <p:blipFill rotWithShape="1">
            <a:blip r:embed="rId3">
              <a:alphaModFix/>
            </a:blip>
            <a:srcRect l="16960" t="24718" r="7121" b="26177"/>
            <a:stretch/>
          </p:blipFill>
          <p:spPr>
            <a:xfrm flipH="1">
              <a:off x="-860279" y="-1155525"/>
              <a:ext cx="3615750" cy="2759625"/>
            </a:xfrm>
            <a:prstGeom prst="rect">
              <a:avLst/>
            </a:prstGeom>
            <a:noFill/>
            <a:ln>
              <a:noFill/>
            </a:ln>
          </p:spPr>
        </p:pic>
        <p:grpSp>
          <p:nvGrpSpPr>
            <p:cNvPr id="1953" name="Google Shape;1953;p49">
              <a:extLst>
                <a:ext uri="{FF2B5EF4-FFF2-40B4-BE49-F238E27FC236}">
                  <a16:creationId xmlns:a16="http://schemas.microsoft.com/office/drawing/2014/main" id="{9EC24E38-B314-5C11-71B0-33EC953FCB4F}"/>
                </a:ext>
              </a:extLst>
            </p:cNvPr>
            <p:cNvGrpSpPr/>
            <p:nvPr/>
          </p:nvGrpSpPr>
          <p:grpSpPr>
            <a:xfrm>
              <a:off x="-1238838" y="-2814271"/>
              <a:ext cx="6191222" cy="6569036"/>
              <a:chOff x="-1238838" y="-2814271"/>
              <a:chExt cx="6191222" cy="6569036"/>
            </a:xfrm>
          </p:grpSpPr>
          <p:sp>
            <p:nvSpPr>
              <p:cNvPr id="1954" name="Google Shape;1954;p49">
                <a:extLst>
                  <a:ext uri="{FF2B5EF4-FFF2-40B4-BE49-F238E27FC236}">
                    <a16:creationId xmlns:a16="http://schemas.microsoft.com/office/drawing/2014/main" id="{89F20DEC-93DC-1EED-94D0-3421856C2C72}"/>
                  </a:ext>
                </a:extLst>
              </p:cNvPr>
              <p:cNvSpPr/>
              <p:nvPr/>
            </p:nvSpPr>
            <p:spPr>
              <a:xfrm rot="-2700000" flipH="1">
                <a:off x="-146394" y="-2093348"/>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9">
                <a:extLst>
                  <a:ext uri="{FF2B5EF4-FFF2-40B4-BE49-F238E27FC236}">
                    <a16:creationId xmlns:a16="http://schemas.microsoft.com/office/drawing/2014/main" id="{80DE7178-7378-F4F6-1454-5F6C28CA2548}"/>
                  </a:ext>
                </a:extLst>
              </p:cNvPr>
              <p:cNvSpPr/>
              <p:nvPr/>
            </p:nvSpPr>
            <p:spPr>
              <a:xfrm rot="-2700000" flipH="1">
                <a:off x="-515017" y="-1565448"/>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9">
                <a:extLst>
                  <a:ext uri="{FF2B5EF4-FFF2-40B4-BE49-F238E27FC236}">
                    <a16:creationId xmlns:a16="http://schemas.microsoft.com/office/drawing/2014/main" id="{C188D475-2BF3-0324-57C4-C9A381AC8349}"/>
                  </a:ext>
                </a:extLst>
              </p:cNvPr>
              <p:cNvSpPr/>
              <p:nvPr/>
            </p:nvSpPr>
            <p:spPr>
              <a:xfrm rot="-2700000" flipH="1">
                <a:off x="194575" y="-1729713"/>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7" name="Google Shape;1957;p49">
                <a:extLst>
                  <a:ext uri="{FF2B5EF4-FFF2-40B4-BE49-F238E27FC236}">
                    <a16:creationId xmlns:a16="http://schemas.microsoft.com/office/drawing/2014/main" id="{C648C16F-84E6-82FF-DFF2-A879BF3A2C18}"/>
                  </a:ext>
                </a:extLst>
              </p:cNvPr>
              <p:cNvGrpSpPr/>
              <p:nvPr/>
            </p:nvGrpSpPr>
            <p:grpSpPr>
              <a:xfrm>
                <a:off x="3010374" y="1407525"/>
                <a:ext cx="196674" cy="196585"/>
                <a:chOff x="1101075" y="2142375"/>
                <a:chExt cx="439200" cy="439100"/>
              </a:xfrm>
            </p:grpSpPr>
            <p:sp>
              <p:nvSpPr>
                <p:cNvPr id="1958" name="Google Shape;1958;p49">
                  <a:extLst>
                    <a:ext uri="{FF2B5EF4-FFF2-40B4-BE49-F238E27FC236}">
                      <a16:creationId xmlns:a16="http://schemas.microsoft.com/office/drawing/2014/main" id="{19BD868B-BFC6-EB3D-B0A9-BD2C3D17DDB7}"/>
                    </a:ext>
                  </a:extLst>
                </p:cNvPr>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9">
                  <a:extLst>
                    <a:ext uri="{FF2B5EF4-FFF2-40B4-BE49-F238E27FC236}">
                      <a16:creationId xmlns:a16="http://schemas.microsoft.com/office/drawing/2014/main" id="{6F32F097-7606-A94E-FAB9-6C4954B8B05A}"/>
                    </a:ext>
                  </a:extLst>
                </p:cNvPr>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0" name="Google Shape;1960;p49">
                <a:extLst>
                  <a:ext uri="{FF2B5EF4-FFF2-40B4-BE49-F238E27FC236}">
                    <a16:creationId xmlns:a16="http://schemas.microsoft.com/office/drawing/2014/main" id="{11E24D9C-87BE-A31D-3248-93A823BE013C}"/>
                  </a:ext>
                </a:extLst>
              </p:cNvPr>
              <p:cNvGrpSpPr/>
              <p:nvPr/>
            </p:nvGrpSpPr>
            <p:grpSpPr>
              <a:xfrm>
                <a:off x="1890399" y="1114475"/>
                <a:ext cx="196674" cy="196585"/>
                <a:chOff x="1101075" y="2142375"/>
                <a:chExt cx="439200" cy="439100"/>
              </a:xfrm>
            </p:grpSpPr>
            <p:sp>
              <p:nvSpPr>
                <p:cNvPr id="1961" name="Google Shape;1961;p49">
                  <a:extLst>
                    <a:ext uri="{FF2B5EF4-FFF2-40B4-BE49-F238E27FC236}">
                      <a16:creationId xmlns:a16="http://schemas.microsoft.com/office/drawing/2014/main" id="{C6B6C854-3712-5DF6-90AD-09A84678F77F}"/>
                    </a:ext>
                  </a:extLst>
                </p:cNvPr>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49">
                  <a:extLst>
                    <a:ext uri="{FF2B5EF4-FFF2-40B4-BE49-F238E27FC236}">
                      <a16:creationId xmlns:a16="http://schemas.microsoft.com/office/drawing/2014/main" id="{A29790DC-5784-63EC-1B8C-85EE47975B74}"/>
                    </a:ext>
                  </a:extLst>
                </p:cNvPr>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3" name="Google Shape;1963;p49">
                <a:extLst>
                  <a:ext uri="{FF2B5EF4-FFF2-40B4-BE49-F238E27FC236}">
                    <a16:creationId xmlns:a16="http://schemas.microsoft.com/office/drawing/2014/main" id="{42B8BB19-76F3-FD0C-C1D1-FA3A510781D2}"/>
                  </a:ext>
                </a:extLst>
              </p:cNvPr>
              <p:cNvGrpSpPr/>
              <p:nvPr/>
            </p:nvGrpSpPr>
            <p:grpSpPr>
              <a:xfrm>
                <a:off x="2755474" y="1114475"/>
                <a:ext cx="196674" cy="196585"/>
                <a:chOff x="1101075" y="2142375"/>
                <a:chExt cx="439200" cy="439100"/>
              </a:xfrm>
            </p:grpSpPr>
            <p:sp>
              <p:nvSpPr>
                <p:cNvPr id="1964" name="Google Shape;1964;p49">
                  <a:extLst>
                    <a:ext uri="{FF2B5EF4-FFF2-40B4-BE49-F238E27FC236}">
                      <a16:creationId xmlns:a16="http://schemas.microsoft.com/office/drawing/2014/main" id="{5BCAAD88-81F3-2EE5-06AE-A17A6A10E92C}"/>
                    </a:ext>
                  </a:extLst>
                </p:cNvPr>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9">
                  <a:extLst>
                    <a:ext uri="{FF2B5EF4-FFF2-40B4-BE49-F238E27FC236}">
                      <a16:creationId xmlns:a16="http://schemas.microsoft.com/office/drawing/2014/main" id="{F4193E85-3644-D293-D938-BA926A27BFEC}"/>
                    </a:ext>
                  </a:extLst>
                </p:cNvPr>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6" name="Google Shape;1966;p49">
                <a:extLst>
                  <a:ext uri="{FF2B5EF4-FFF2-40B4-BE49-F238E27FC236}">
                    <a16:creationId xmlns:a16="http://schemas.microsoft.com/office/drawing/2014/main" id="{8469458B-5B41-4F3A-4631-D010409B1886}"/>
                  </a:ext>
                </a:extLst>
              </p:cNvPr>
              <p:cNvGrpSpPr/>
              <p:nvPr/>
            </p:nvGrpSpPr>
            <p:grpSpPr>
              <a:xfrm>
                <a:off x="1290099" y="539500"/>
                <a:ext cx="196674" cy="196585"/>
                <a:chOff x="1101075" y="2142375"/>
                <a:chExt cx="439200" cy="439100"/>
              </a:xfrm>
            </p:grpSpPr>
            <p:sp>
              <p:nvSpPr>
                <p:cNvPr id="1967" name="Google Shape;1967;p49">
                  <a:extLst>
                    <a:ext uri="{FF2B5EF4-FFF2-40B4-BE49-F238E27FC236}">
                      <a16:creationId xmlns:a16="http://schemas.microsoft.com/office/drawing/2014/main" id="{9120F339-8288-CF70-24C7-D11D2A7A7A1C}"/>
                    </a:ext>
                  </a:extLst>
                </p:cNvPr>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9">
                  <a:extLst>
                    <a:ext uri="{FF2B5EF4-FFF2-40B4-BE49-F238E27FC236}">
                      <a16:creationId xmlns:a16="http://schemas.microsoft.com/office/drawing/2014/main" id="{09D61F9D-0DC6-DE67-E6B6-6D3D284E34FD}"/>
                    </a:ext>
                  </a:extLst>
                </p:cNvPr>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9" name="Google Shape;1969;p49">
                <a:extLst>
                  <a:ext uri="{FF2B5EF4-FFF2-40B4-BE49-F238E27FC236}">
                    <a16:creationId xmlns:a16="http://schemas.microsoft.com/office/drawing/2014/main" id="{DE39E712-7E0F-59A3-15D5-A75C4AE66480}"/>
                  </a:ext>
                </a:extLst>
              </p:cNvPr>
              <p:cNvGrpSpPr/>
              <p:nvPr/>
            </p:nvGrpSpPr>
            <p:grpSpPr>
              <a:xfrm>
                <a:off x="2022774" y="671500"/>
                <a:ext cx="196674" cy="196585"/>
                <a:chOff x="1101075" y="2142375"/>
                <a:chExt cx="439200" cy="439100"/>
              </a:xfrm>
            </p:grpSpPr>
            <p:sp>
              <p:nvSpPr>
                <p:cNvPr id="1970" name="Google Shape;1970;p49">
                  <a:extLst>
                    <a:ext uri="{FF2B5EF4-FFF2-40B4-BE49-F238E27FC236}">
                      <a16:creationId xmlns:a16="http://schemas.microsoft.com/office/drawing/2014/main" id="{CB811651-E581-52AB-E178-8157FE163C88}"/>
                    </a:ext>
                  </a:extLst>
                </p:cNvPr>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9">
                  <a:extLst>
                    <a:ext uri="{FF2B5EF4-FFF2-40B4-BE49-F238E27FC236}">
                      <a16:creationId xmlns:a16="http://schemas.microsoft.com/office/drawing/2014/main" id="{7272C703-0603-3E63-0D95-75BC98A34BDF}"/>
                    </a:ext>
                  </a:extLst>
                </p:cNvPr>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972" name="Google Shape;1972;p49">
            <a:extLst>
              <a:ext uri="{FF2B5EF4-FFF2-40B4-BE49-F238E27FC236}">
                <a16:creationId xmlns:a16="http://schemas.microsoft.com/office/drawing/2014/main" id="{384EACCC-4F1C-4C03-1737-EE9B4AAC0D62}"/>
              </a:ext>
            </a:extLst>
          </p:cNvPr>
          <p:cNvGrpSpPr/>
          <p:nvPr/>
        </p:nvGrpSpPr>
        <p:grpSpPr>
          <a:xfrm>
            <a:off x="4571996" y="2268220"/>
            <a:ext cx="5022035" cy="4764449"/>
            <a:chOff x="4571996" y="2268220"/>
            <a:chExt cx="5022035" cy="4764449"/>
          </a:xfrm>
        </p:grpSpPr>
        <p:pic>
          <p:nvPicPr>
            <p:cNvPr id="1973" name="Google Shape;1973;p49">
              <a:extLst>
                <a:ext uri="{FF2B5EF4-FFF2-40B4-BE49-F238E27FC236}">
                  <a16:creationId xmlns:a16="http://schemas.microsoft.com/office/drawing/2014/main" id="{5008AC59-58B9-41C4-B42B-BF7662C68A7F}"/>
                </a:ext>
              </a:extLst>
            </p:cNvPr>
            <p:cNvPicPr preferRelativeResize="0"/>
            <p:nvPr/>
          </p:nvPicPr>
          <p:blipFill rotWithShape="1">
            <a:blip r:embed="rId3">
              <a:alphaModFix/>
            </a:blip>
            <a:srcRect l="16960" t="24718" r="7121" b="26177"/>
            <a:stretch/>
          </p:blipFill>
          <p:spPr>
            <a:xfrm flipH="1">
              <a:off x="5978271" y="3376950"/>
              <a:ext cx="3615750" cy="2759625"/>
            </a:xfrm>
            <a:prstGeom prst="rect">
              <a:avLst/>
            </a:prstGeom>
            <a:noFill/>
            <a:ln>
              <a:noFill/>
            </a:ln>
          </p:spPr>
        </p:pic>
        <p:grpSp>
          <p:nvGrpSpPr>
            <p:cNvPr id="1974" name="Google Shape;1974;p49">
              <a:extLst>
                <a:ext uri="{FF2B5EF4-FFF2-40B4-BE49-F238E27FC236}">
                  <a16:creationId xmlns:a16="http://schemas.microsoft.com/office/drawing/2014/main" id="{5B8C36CA-E190-1D85-8610-EBF8AC59C18A}"/>
                </a:ext>
              </a:extLst>
            </p:cNvPr>
            <p:cNvGrpSpPr/>
            <p:nvPr/>
          </p:nvGrpSpPr>
          <p:grpSpPr>
            <a:xfrm rot="10800000">
              <a:off x="4571996" y="2268220"/>
              <a:ext cx="5022035" cy="4764449"/>
              <a:chOff x="-494406" y="-1584825"/>
              <a:chExt cx="4397193" cy="4171657"/>
            </a:xfrm>
          </p:grpSpPr>
          <p:grpSp>
            <p:nvGrpSpPr>
              <p:cNvPr id="1975" name="Google Shape;1975;p49">
                <a:extLst>
                  <a:ext uri="{FF2B5EF4-FFF2-40B4-BE49-F238E27FC236}">
                    <a16:creationId xmlns:a16="http://schemas.microsoft.com/office/drawing/2014/main" id="{57B2C0E3-C0D3-A0A7-A231-0B7DF79620E6}"/>
                  </a:ext>
                </a:extLst>
              </p:cNvPr>
              <p:cNvGrpSpPr/>
              <p:nvPr/>
            </p:nvGrpSpPr>
            <p:grpSpPr>
              <a:xfrm>
                <a:off x="245875" y="-51824"/>
                <a:ext cx="208200" cy="1824700"/>
                <a:chOff x="1040050" y="3812126"/>
                <a:chExt cx="208200" cy="1824700"/>
              </a:xfrm>
            </p:grpSpPr>
            <p:sp>
              <p:nvSpPr>
                <p:cNvPr id="1976" name="Google Shape;1976;p49">
                  <a:extLst>
                    <a:ext uri="{FF2B5EF4-FFF2-40B4-BE49-F238E27FC236}">
                      <a16:creationId xmlns:a16="http://schemas.microsoft.com/office/drawing/2014/main" id="{54A8A720-6D49-8607-304D-59FCDB32A929}"/>
                    </a:ext>
                  </a:extLst>
                </p:cNvPr>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9">
                  <a:extLst>
                    <a:ext uri="{FF2B5EF4-FFF2-40B4-BE49-F238E27FC236}">
                      <a16:creationId xmlns:a16="http://schemas.microsoft.com/office/drawing/2014/main" id="{D116E78E-C6A7-4783-D20C-F49E6E641652}"/>
                    </a:ext>
                  </a:extLst>
                </p:cNvPr>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8" name="Google Shape;1978;p49">
                <a:extLst>
                  <a:ext uri="{FF2B5EF4-FFF2-40B4-BE49-F238E27FC236}">
                    <a16:creationId xmlns:a16="http://schemas.microsoft.com/office/drawing/2014/main" id="{CBDF9463-DC24-8DF0-3094-9BF02A831745}"/>
                  </a:ext>
                </a:extLst>
              </p:cNvPr>
              <p:cNvGrpSpPr/>
              <p:nvPr/>
            </p:nvGrpSpPr>
            <p:grpSpPr>
              <a:xfrm rot="-8100000">
                <a:off x="540898" y="-1172741"/>
                <a:ext cx="2552124" cy="3347490"/>
                <a:chOff x="2976325" y="908175"/>
                <a:chExt cx="4028179" cy="5283555"/>
              </a:xfrm>
            </p:grpSpPr>
            <p:sp>
              <p:nvSpPr>
                <p:cNvPr id="1979" name="Google Shape;1979;p49">
                  <a:extLst>
                    <a:ext uri="{FF2B5EF4-FFF2-40B4-BE49-F238E27FC236}">
                      <a16:creationId xmlns:a16="http://schemas.microsoft.com/office/drawing/2014/main" id="{3D00273E-E106-77BE-998A-5805DEC88B14}"/>
                    </a:ext>
                  </a:extLst>
                </p:cNvPr>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9">
                  <a:extLst>
                    <a:ext uri="{FF2B5EF4-FFF2-40B4-BE49-F238E27FC236}">
                      <a16:creationId xmlns:a16="http://schemas.microsoft.com/office/drawing/2014/main" id="{BD0604F4-88C0-33F3-B15C-F4CCEB164422}"/>
                    </a:ext>
                  </a:extLst>
                </p:cNvPr>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9">
                  <a:extLst>
                    <a:ext uri="{FF2B5EF4-FFF2-40B4-BE49-F238E27FC236}">
                      <a16:creationId xmlns:a16="http://schemas.microsoft.com/office/drawing/2014/main" id="{C10315DF-EFB7-4829-8526-58BB324B2CAF}"/>
                    </a:ext>
                  </a:extLst>
                </p:cNvPr>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2" name="Google Shape;1982;p49">
                <a:extLst>
                  <a:ext uri="{FF2B5EF4-FFF2-40B4-BE49-F238E27FC236}">
                    <a16:creationId xmlns:a16="http://schemas.microsoft.com/office/drawing/2014/main" id="{52D5E221-983C-D845-2C3A-31B83F6765E6}"/>
                  </a:ext>
                </a:extLst>
              </p:cNvPr>
              <p:cNvGrpSpPr/>
              <p:nvPr/>
            </p:nvGrpSpPr>
            <p:grpSpPr>
              <a:xfrm>
                <a:off x="-1" y="621223"/>
                <a:ext cx="699940" cy="478601"/>
                <a:chOff x="39722" y="4349021"/>
                <a:chExt cx="1061964" cy="726143"/>
              </a:xfrm>
            </p:grpSpPr>
            <p:grpSp>
              <p:nvGrpSpPr>
                <p:cNvPr id="1983" name="Google Shape;1983;p49">
                  <a:extLst>
                    <a:ext uri="{FF2B5EF4-FFF2-40B4-BE49-F238E27FC236}">
                      <a16:creationId xmlns:a16="http://schemas.microsoft.com/office/drawing/2014/main" id="{394EBCA2-4D7A-4E3B-FFA2-52A8EEB2A2CB}"/>
                    </a:ext>
                  </a:extLst>
                </p:cNvPr>
                <p:cNvGrpSpPr/>
                <p:nvPr/>
              </p:nvGrpSpPr>
              <p:grpSpPr>
                <a:xfrm rot="2700000">
                  <a:off x="140502" y="4460924"/>
                  <a:ext cx="524584" cy="502337"/>
                  <a:chOff x="1189791" y="-1767331"/>
                  <a:chExt cx="904284" cy="865933"/>
                </a:xfrm>
              </p:grpSpPr>
              <p:sp>
                <p:nvSpPr>
                  <p:cNvPr id="1984" name="Google Shape;1984;p49">
                    <a:extLst>
                      <a:ext uri="{FF2B5EF4-FFF2-40B4-BE49-F238E27FC236}">
                        <a16:creationId xmlns:a16="http://schemas.microsoft.com/office/drawing/2014/main" id="{1ED92D6C-8779-F03B-2893-0832B69A2B56}"/>
                      </a:ext>
                    </a:extLst>
                  </p:cNvPr>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5" name="Google Shape;1985;p49">
                    <a:extLst>
                      <a:ext uri="{FF2B5EF4-FFF2-40B4-BE49-F238E27FC236}">
                        <a16:creationId xmlns:a16="http://schemas.microsoft.com/office/drawing/2014/main" id="{CEE3D002-1196-5C9C-5F0A-FED6DAF0EBB9}"/>
                      </a:ext>
                    </a:extLst>
                  </p:cNvPr>
                  <p:cNvGrpSpPr/>
                  <p:nvPr/>
                </p:nvGrpSpPr>
                <p:grpSpPr>
                  <a:xfrm>
                    <a:off x="1232795" y="-1740829"/>
                    <a:ext cx="717621" cy="717392"/>
                    <a:chOff x="1483457" y="3953671"/>
                    <a:chExt cx="717621" cy="717392"/>
                  </a:xfrm>
                </p:grpSpPr>
                <p:sp>
                  <p:nvSpPr>
                    <p:cNvPr id="1986" name="Google Shape;1986;p49">
                      <a:extLst>
                        <a:ext uri="{FF2B5EF4-FFF2-40B4-BE49-F238E27FC236}">
                          <a16:creationId xmlns:a16="http://schemas.microsoft.com/office/drawing/2014/main" id="{C371A83A-34A1-6F84-4ABB-D85B84D91181}"/>
                        </a:ext>
                      </a:extLst>
                    </p:cNvPr>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9">
                      <a:extLst>
                        <a:ext uri="{FF2B5EF4-FFF2-40B4-BE49-F238E27FC236}">
                          <a16:creationId xmlns:a16="http://schemas.microsoft.com/office/drawing/2014/main" id="{36E199C7-03E0-F985-A09A-E99D91C48563}"/>
                        </a:ext>
                      </a:extLst>
                    </p:cNvPr>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9">
                      <a:extLst>
                        <a:ext uri="{FF2B5EF4-FFF2-40B4-BE49-F238E27FC236}">
                          <a16:creationId xmlns:a16="http://schemas.microsoft.com/office/drawing/2014/main" id="{8B168F0C-97FF-B21D-D7DA-CCF8F1C8B596}"/>
                        </a:ext>
                      </a:extLst>
                    </p:cNvPr>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9">
                      <a:extLst>
                        <a:ext uri="{FF2B5EF4-FFF2-40B4-BE49-F238E27FC236}">
                          <a16:creationId xmlns:a16="http://schemas.microsoft.com/office/drawing/2014/main" id="{42DD30AA-B51F-1C27-DF14-D23E0764D7F6}"/>
                        </a:ext>
                      </a:extLst>
                    </p:cNvPr>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9">
                      <a:extLst>
                        <a:ext uri="{FF2B5EF4-FFF2-40B4-BE49-F238E27FC236}">
                          <a16:creationId xmlns:a16="http://schemas.microsoft.com/office/drawing/2014/main" id="{FCE1EC8E-4BE3-583A-3A08-702CA4ACD0A5}"/>
                        </a:ext>
                      </a:extLst>
                    </p:cNvPr>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91" name="Google Shape;1991;p49">
                  <a:extLst>
                    <a:ext uri="{FF2B5EF4-FFF2-40B4-BE49-F238E27FC236}">
                      <a16:creationId xmlns:a16="http://schemas.microsoft.com/office/drawing/2014/main" id="{F30849BD-7DF1-059D-9FAB-6F841E02D8D2}"/>
                    </a:ext>
                  </a:extLst>
                </p:cNvPr>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2" name="Google Shape;1992;p49">
                <a:extLst>
                  <a:ext uri="{FF2B5EF4-FFF2-40B4-BE49-F238E27FC236}">
                    <a16:creationId xmlns:a16="http://schemas.microsoft.com/office/drawing/2014/main" id="{CAA00387-CB6F-0D00-0AF7-DEB9D9A3BFF2}"/>
                  </a:ext>
                </a:extLst>
              </p:cNvPr>
              <p:cNvGrpSpPr/>
              <p:nvPr/>
            </p:nvGrpSpPr>
            <p:grpSpPr>
              <a:xfrm>
                <a:off x="955673" y="11"/>
                <a:ext cx="592576" cy="405260"/>
                <a:chOff x="39722" y="4349021"/>
                <a:chExt cx="1061964" cy="726143"/>
              </a:xfrm>
            </p:grpSpPr>
            <p:grpSp>
              <p:nvGrpSpPr>
                <p:cNvPr id="1993" name="Google Shape;1993;p49">
                  <a:extLst>
                    <a:ext uri="{FF2B5EF4-FFF2-40B4-BE49-F238E27FC236}">
                      <a16:creationId xmlns:a16="http://schemas.microsoft.com/office/drawing/2014/main" id="{38759646-A6B9-986B-3037-5E539A377918}"/>
                    </a:ext>
                  </a:extLst>
                </p:cNvPr>
                <p:cNvGrpSpPr/>
                <p:nvPr/>
              </p:nvGrpSpPr>
              <p:grpSpPr>
                <a:xfrm rot="2700000">
                  <a:off x="140502" y="4460924"/>
                  <a:ext cx="524584" cy="502337"/>
                  <a:chOff x="1189791" y="-1767331"/>
                  <a:chExt cx="904284" cy="865933"/>
                </a:xfrm>
              </p:grpSpPr>
              <p:sp>
                <p:nvSpPr>
                  <p:cNvPr id="1994" name="Google Shape;1994;p49">
                    <a:extLst>
                      <a:ext uri="{FF2B5EF4-FFF2-40B4-BE49-F238E27FC236}">
                        <a16:creationId xmlns:a16="http://schemas.microsoft.com/office/drawing/2014/main" id="{E3D80FCA-F66B-B3F0-63F1-6C5D6202C6CF}"/>
                      </a:ext>
                    </a:extLst>
                  </p:cNvPr>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5" name="Google Shape;1995;p49">
                    <a:extLst>
                      <a:ext uri="{FF2B5EF4-FFF2-40B4-BE49-F238E27FC236}">
                        <a16:creationId xmlns:a16="http://schemas.microsoft.com/office/drawing/2014/main" id="{86E45AE6-01E1-9F78-E2ED-C8067A94189D}"/>
                      </a:ext>
                    </a:extLst>
                  </p:cNvPr>
                  <p:cNvGrpSpPr/>
                  <p:nvPr/>
                </p:nvGrpSpPr>
                <p:grpSpPr>
                  <a:xfrm>
                    <a:off x="1232795" y="-1740829"/>
                    <a:ext cx="717621" cy="717392"/>
                    <a:chOff x="1483457" y="3953671"/>
                    <a:chExt cx="717621" cy="717392"/>
                  </a:xfrm>
                </p:grpSpPr>
                <p:sp>
                  <p:nvSpPr>
                    <p:cNvPr id="1996" name="Google Shape;1996;p49">
                      <a:extLst>
                        <a:ext uri="{FF2B5EF4-FFF2-40B4-BE49-F238E27FC236}">
                          <a16:creationId xmlns:a16="http://schemas.microsoft.com/office/drawing/2014/main" id="{4A342341-561C-2632-2220-C0A961DB719A}"/>
                        </a:ext>
                      </a:extLst>
                    </p:cNvPr>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9">
                      <a:extLst>
                        <a:ext uri="{FF2B5EF4-FFF2-40B4-BE49-F238E27FC236}">
                          <a16:creationId xmlns:a16="http://schemas.microsoft.com/office/drawing/2014/main" id="{0F59A63A-24E5-B42A-E19C-5FAD4295CA63}"/>
                        </a:ext>
                      </a:extLst>
                    </p:cNvPr>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9">
                      <a:extLst>
                        <a:ext uri="{FF2B5EF4-FFF2-40B4-BE49-F238E27FC236}">
                          <a16:creationId xmlns:a16="http://schemas.microsoft.com/office/drawing/2014/main" id="{6893A55A-14D2-FDFB-FAD9-134D8C6FAF7E}"/>
                        </a:ext>
                      </a:extLst>
                    </p:cNvPr>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9">
                      <a:extLst>
                        <a:ext uri="{FF2B5EF4-FFF2-40B4-BE49-F238E27FC236}">
                          <a16:creationId xmlns:a16="http://schemas.microsoft.com/office/drawing/2014/main" id="{5BA181F3-D648-F357-A0F2-17DE1096150F}"/>
                        </a:ext>
                      </a:extLst>
                    </p:cNvPr>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9">
                      <a:extLst>
                        <a:ext uri="{FF2B5EF4-FFF2-40B4-BE49-F238E27FC236}">
                          <a16:creationId xmlns:a16="http://schemas.microsoft.com/office/drawing/2014/main" id="{D4F65CD9-F7F6-6442-7EAA-B3338610A794}"/>
                        </a:ext>
                      </a:extLst>
                    </p:cNvPr>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01" name="Google Shape;2001;p49">
                  <a:extLst>
                    <a:ext uri="{FF2B5EF4-FFF2-40B4-BE49-F238E27FC236}">
                      <a16:creationId xmlns:a16="http://schemas.microsoft.com/office/drawing/2014/main" id="{7231E9E5-7250-6B6C-51D8-2450A6EB2652}"/>
                    </a:ext>
                  </a:extLst>
                </p:cNvPr>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2" name="Google Shape;2002;p49">
                <a:extLst>
                  <a:ext uri="{FF2B5EF4-FFF2-40B4-BE49-F238E27FC236}">
                    <a16:creationId xmlns:a16="http://schemas.microsoft.com/office/drawing/2014/main" id="{2908BE4D-048F-2131-62DF-989A6870E744}"/>
                  </a:ext>
                </a:extLst>
              </p:cNvPr>
              <p:cNvGrpSpPr/>
              <p:nvPr/>
            </p:nvGrpSpPr>
            <p:grpSpPr>
              <a:xfrm>
                <a:off x="441574" y="-36652"/>
                <a:ext cx="699940" cy="478601"/>
                <a:chOff x="39722" y="4349021"/>
                <a:chExt cx="1061964" cy="726143"/>
              </a:xfrm>
            </p:grpSpPr>
            <p:grpSp>
              <p:nvGrpSpPr>
                <p:cNvPr id="2003" name="Google Shape;2003;p49">
                  <a:extLst>
                    <a:ext uri="{FF2B5EF4-FFF2-40B4-BE49-F238E27FC236}">
                      <a16:creationId xmlns:a16="http://schemas.microsoft.com/office/drawing/2014/main" id="{AE0237CA-2DA3-A608-8F1F-CDFF0AFEEE3C}"/>
                    </a:ext>
                  </a:extLst>
                </p:cNvPr>
                <p:cNvGrpSpPr/>
                <p:nvPr/>
              </p:nvGrpSpPr>
              <p:grpSpPr>
                <a:xfrm rot="2700000">
                  <a:off x="140502" y="4460924"/>
                  <a:ext cx="524584" cy="502337"/>
                  <a:chOff x="1189791" y="-1767331"/>
                  <a:chExt cx="904284" cy="865933"/>
                </a:xfrm>
              </p:grpSpPr>
              <p:sp>
                <p:nvSpPr>
                  <p:cNvPr id="2004" name="Google Shape;2004;p49">
                    <a:extLst>
                      <a:ext uri="{FF2B5EF4-FFF2-40B4-BE49-F238E27FC236}">
                        <a16:creationId xmlns:a16="http://schemas.microsoft.com/office/drawing/2014/main" id="{57FD8446-FDE9-7A29-30CE-9E6306834C74}"/>
                      </a:ext>
                    </a:extLst>
                  </p:cNvPr>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05" name="Google Shape;2005;p49">
                    <a:extLst>
                      <a:ext uri="{FF2B5EF4-FFF2-40B4-BE49-F238E27FC236}">
                        <a16:creationId xmlns:a16="http://schemas.microsoft.com/office/drawing/2014/main" id="{61660B7D-8CAB-3212-C154-DA7B12843AC4}"/>
                      </a:ext>
                    </a:extLst>
                  </p:cNvPr>
                  <p:cNvGrpSpPr/>
                  <p:nvPr/>
                </p:nvGrpSpPr>
                <p:grpSpPr>
                  <a:xfrm>
                    <a:off x="1232795" y="-1740829"/>
                    <a:ext cx="717621" cy="717392"/>
                    <a:chOff x="1483457" y="3953671"/>
                    <a:chExt cx="717621" cy="717392"/>
                  </a:xfrm>
                </p:grpSpPr>
                <p:sp>
                  <p:nvSpPr>
                    <p:cNvPr id="2006" name="Google Shape;2006;p49">
                      <a:extLst>
                        <a:ext uri="{FF2B5EF4-FFF2-40B4-BE49-F238E27FC236}">
                          <a16:creationId xmlns:a16="http://schemas.microsoft.com/office/drawing/2014/main" id="{D2BC059A-3743-5380-5249-106573B953AF}"/>
                        </a:ext>
                      </a:extLst>
                    </p:cNvPr>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9">
                      <a:extLst>
                        <a:ext uri="{FF2B5EF4-FFF2-40B4-BE49-F238E27FC236}">
                          <a16:creationId xmlns:a16="http://schemas.microsoft.com/office/drawing/2014/main" id="{2E057315-D640-D5C9-120D-03229F86EEC5}"/>
                        </a:ext>
                      </a:extLst>
                    </p:cNvPr>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9">
                      <a:extLst>
                        <a:ext uri="{FF2B5EF4-FFF2-40B4-BE49-F238E27FC236}">
                          <a16:creationId xmlns:a16="http://schemas.microsoft.com/office/drawing/2014/main" id="{3A3FDD70-9F2C-49F6-D619-AEFAD277E9A6}"/>
                        </a:ext>
                      </a:extLst>
                    </p:cNvPr>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9">
                      <a:extLst>
                        <a:ext uri="{FF2B5EF4-FFF2-40B4-BE49-F238E27FC236}">
                          <a16:creationId xmlns:a16="http://schemas.microsoft.com/office/drawing/2014/main" id="{306541A6-E836-C0C9-A26D-B45E9E65C5F3}"/>
                        </a:ext>
                      </a:extLst>
                    </p:cNvPr>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9">
                      <a:extLst>
                        <a:ext uri="{FF2B5EF4-FFF2-40B4-BE49-F238E27FC236}">
                          <a16:creationId xmlns:a16="http://schemas.microsoft.com/office/drawing/2014/main" id="{3FD11D1F-D9C1-9FD1-423B-CAB5720B4F14}"/>
                        </a:ext>
                      </a:extLst>
                    </p:cNvPr>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11" name="Google Shape;2011;p49">
                  <a:extLst>
                    <a:ext uri="{FF2B5EF4-FFF2-40B4-BE49-F238E27FC236}">
                      <a16:creationId xmlns:a16="http://schemas.microsoft.com/office/drawing/2014/main" id="{BD5C4E89-D54A-60FF-D85E-03FFEFD93443}"/>
                    </a:ext>
                  </a:extLst>
                </p:cNvPr>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2" name="Google Shape;2012;p49">
                <a:extLst>
                  <a:ext uri="{FF2B5EF4-FFF2-40B4-BE49-F238E27FC236}">
                    <a16:creationId xmlns:a16="http://schemas.microsoft.com/office/drawing/2014/main" id="{4E7AD22C-45A5-0FAF-6F51-085A8FBC26A0}"/>
                  </a:ext>
                </a:extLst>
              </p:cNvPr>
              <p:cNvGrpSpPr/>
              <p:nvPr/>
            </p:nvGrpSpPr>
            <p:grpSpPr>
              <a:xfrm>
                <a:off x="-494406" y="-252396"/>
                <a:ext cx="1741563" cy="1288563"/>
                <a:chOff x="-494406" y="-252396"/>
                <a:chExt cx="1741563" cy="1288563"/>
              </a:xfrm>
            </p:grpSpPr>
            <p:sp>
              <p:nvSpPr>
                <p:cNvPr id="2013" name="Google Shape;2013;p49">
                  <a:extLst>
                    <a:ext uri="{FF2B5EF4-FFF2-40B4-BE49-F238E27FC236}">
                      <a16:creationId xmlns:a16="http://schemas.microsoft.com/office/drawing/2014/main" id="{82F7E024-1AAD-C6A5-E239-BC19B2811F0B}"/>
                    </a:ext>
                  </a:extLst>
                </p:cNvPr>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9">
                  <a:extLst>
                    <a:ext uri="{FF2B5EF4-FFF2-40B4-BE49-F238E27FC236}">
                      <a16:creationId xmlns:a16="http://schemas.microsoft.com/office/drawing/2014/main" id="{99DE54CE-6458-47CE-3B29-7D4FBA56BD50}"/>
                    </a:ext>
                  </a:extLst>
                </p:cNvPr>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15" name="Google Shape;2015;p49">
              <a:extLst>
                <a:ext uri="{FF2B5EF4-FFF2-40B4-BE49-F238E27FC236}">
                  <a16:creationId xmlns:a16="http://schemas.microsoft.com/office/drawing/2014/main" id="{8C20AB10-1F8F-9ACE-15D4-BB5336049AE0}"/>
                </a:ext>
              </a:extLst>
            </p:cNvPr>
            <p:cNvGrpSpPr/>
            <p:nvPr/>
          </p:nvGrpSpPr>
          <p:grpSpPr>
            <a:xfrm>
              <a:off x="5643425" y="4968525"/>
              <a:ext cx="439200" cy="439100"/>
              <a:chOff x="1101075" y="2142375"/>
              <a:chExt cx="439200" cy="439100"/>
            </a:xfrm>
          </p:grpSpPr>
          <p:sp>
            <p:nvSpPr>
              <p:cNvPr id="2016" name="Google Shape;2016;p49">
                <a:extLst>
                  <a:ext uri="{FF2B5EF4-FFF2-40B4-BE49-F238E27FC236}">
                    <a16:creationId xmlns:a16="http://schemas.microsoft.com/office/drawing/2014/main" id="{CD056911-8689-B3A3-8BB5-16F21148219B}"/>
                  </a:ext>
                </a:extLst>
              </p:cNvPr>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9">
                <a:extLst>
                  <a:ext uri="{FF2B5EF4-FFF2-40B4-BE49-F238E27FC236}">
                    <a16:creationId xmlns:a16="http://schemas.microsoft.com/office/drawing/2014/main" id="{4C24C248-0A5F-6BE0-35DE-8A932F181F6B}"/>
                  </a:ext>
                </a:extLst>
              </p:cNvPr>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18" name="Google Shape;2018;p49">
            <a:extLst>
              <a:ext uri="{FF2B5EF4-FFF2-40B4-BE49-F238E27FC236}">
                <a16:creationId xmlns:a16="http://schemas.microsoft.com/office/drawing/2014/main" id="{91BD9A3A-A7BB-E4C3-8EC1-F38DD4B45E37}"/>
              </a:ext>
            </a:extLst>
          </p:cNvPr>
          <p:cNvGrpSpPr/>
          <p:nvPr/>
        </p:nvGrpSpPr>
        <p:grpSpPr>
          <a:xfrm>
            <a:off x="774450" y="3019701"/>
            <a:ext cx="5944442" cy="134100"/>
            <a:chOff x="774450" y="3019701"/>
            <a:chExt cx="5944442" cy="134100"/>
          </a:xfrm>
        </p:grpSpPr>
        <p:sp>
          <p:nvSpPr>
            <p:cNvPr id="2019" name="Google Shape;2019;p49">
              <a:extLst>
                <a:ext uri="{FF2B5EF4-FFF2-40B4-BE49-F238E27FC236}">
                  <a16:creationId xmlns:a16="http://schemas.microsoft.com/office/drawing/2014/main" id="{D533CE4B-8EE3-8E34-86F3-D1913E7E607A}"/>
                </a:ext>
              </a:extLst>
            </p:cNvPr>
            <p:cNvSpPr/>
            <p:nvPr/>
          </p:nvSpPr>
          <p:spPr>
            <a:xfrm>
              <a:off x="6584792"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20" name="Google Shape;2020;p49">
              <a:extLst>
                <a:ext uri="{FF2B5EF4-FFF2-40B4-BE49-F238E27FC236}">
                  <a16:creationId xmlns:a16="http://schemas.microsoft.com/office/drawing/2014/main" id="{03AD424E-D193-E7E7-8199-C498F32C2461}"/>
                </a:ext>
              </a:extLst>
            </p:cNvPr>
            <p:cNvCxnSpPr/>
            <p:nvPr/>
          </p:nvCxnSpPr>
          <p:spPr>
            <a:xfrm>
              <a:off x="774450" y="3086750"/>
              <a:ext cx="5848200" cy="0"/>
            </a:xfrm>
            <a:prstGeom prst="straightConnector1">
              <a:avLst/>
            </a:prstGeom>
            <a:noFill/>
            <a:ln w="9525" cap="flat" cmpd="sng">
              <a:solidFill>
                <a:schemeClr val="dk2"/>
              </a:solidFill>
              <a:prstDash val="solid"/>
              <a:round/>
              <a:headEnd type="none" w="med" len="med"/>
              <a:tailEnd type="none" w="med" len="med"/>
            </a:ln>
          </p:spPr>
        </p:cxnSp>
        <p:sp>
          <p:nvSpPr>
            <p:cNvPr id="2021" name="Google Shape;2021;p49">
              <a:extLst>
                <a:ext uri="{FF2B5EF4-FFF2-40B4-BE49-F238E27FC236}">
                  <a16:creationId xmlns:a16="http://schemas.microsoft.com/office/drawing/2014/main" id="{2966F89F-779F-4E62-95C1-B76AA439EB73}"/>
                </a:ext>
              </a:extLst>
            </p:cNvPr>
            <p:cNvSpPr/>
            <p:nvPr/>
          </p:nvSpPr>
          <p:spPr>
            <a:xfrm>
              <a:off x="6614904"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326154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52F13F66-4C72-918C-087A-72BE3FBC7C01}"/>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5DE1298F-5879-4755-EEA0-BCA51202C9FE}"/>
              </a:ext>
            </a:extLst>
          </p:cNvPr>
          <p:cNvSpPr txBox="1">
            <a:spLocks noGrp="1"/>
          </p:cNvSpPr>
          <p:nvPr>
            <p:ph type="title"/>
          </p:nvPr>
        </p:nvSpPr>
        <p:spPr>
          <a:xfrm>
            <a:off x="720000" y="177329"/>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sz="2800">
                <a:solidFill>
                  <a:srgbClr val="C39113"/>
                </a:solidFill>
                <a:cs typeface="B Roya" panose="00000400000000000000" pitchFamily="2" charset="-78"/>
              </a:rPr>
              <a:t>میانبر‌ها </a:t>
            </a:r>
            <a:r>
              <a:rPr lang="fa-IR" sz="2800" dirty="0">
                <a:solidFill>
                  <a:srgbClr val="C39113"/>
                </a:solidFill>
                <a:cs typeface="B Roya" panose="00000400000000000000" pitchFamily="2" charset="-78"/>
              </a:rPr>
              <a:t>در </a:t>
            </a:r>
            <a:r>
              <a:rPr lang="en-US" sz="2800" dirty="0" err="1">
                <a:solidFill>
                  <a:srgbClr val="C39113"/>
                </a:solidFill>
                <a:latin typeface="Gill Sans MT" panose="020B0502020104020203" pitchFamily="34" charset="0"/>
                <a:cs typeface="B Roya" panose="00000400000000000000" pitchFamily="2" charset="-78"/>
              </a:rPr>
              <a:t>Intellij</a:t>
            </a:r>
            <a:endParaRPr sz="2800" dirty="0">
              <a:solidFill>
                <a:srgbClr val="C39113"/>
              </a:solidFill>
              <a:latin typeface="Gill Sans MT" panose="020B0502020104020203" pitchFamily="34" charset="0"/>
              <a:cs typeface="B Roya" panose="00000400000000000000" pitchFamily="2" charset="-78"/>
            </a:endParaRPr>
          </a:p>
        </p:txBody>
      </p:sp>
      <p:grpSp>
        <p:nvGrpSpPr>
          <p:cNvPr id="1534" name="Google Shape;1534;p39">
            <a:extLst>
              <a:ext uri="{FF2B5EF4-FFF2-40B4-BE49-F238E27FC236}">
                <a16:creationId xmlns:a16="http://schemas.microsoft.com/office/drawing/2014/main" id="{21BED82A-8CDF-8138-C457-5EF928893890}"/>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9A563643-3492-D10C-BFF9-CF6FBFB28176}"/>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B88D8156-22A5-C73D-E0F6-6AD746323DE0}"/>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20FA79CC-EBD5-CA9E-C3BC-63160551651C}"/>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4ED69859-6BC3-72FA-D986-1A79A9844695}"/>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1340BD8E-8938-30EA-0559-BFF78D157C64}"/>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B5E6B8B3-BF16-CAAF-1D2F-A16200E271A6}"/>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C0A43CE7-FBF3-8959-68B2-5020E7959273}"/>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3" name="TextBox 2">
            <a:extLst>
              <a:ext uri="{FF2B5EF4-FFF2-40B4-BE49-F238E27FC236}">
                <a16:creationId xmlns:a16="http://schemas.microsoft.com/office/drawing/2014/main" id="{857FF0A0-9281-4BE8-73D1-143BBCEADE52}"/>
              </a:ext>
            </a:extLst>
          </p:cNvPr>
          <p:cNvSpPr txBox="1"/>
          <p:nvPr/>
        </p:nvSpPr>
        <p:spPr>
          <a:xfrm>
            <a:off x="338400" y="928800"/>
            <a:ext cx="8085600" cy="3785652"/>
          </a:xfrm>
          <a:prstGeom prst="rect">
            <a:avLst/>
          </a:prstGeom>
          <a:noFill/>
        </p:spPr>
        <p:txBody>
          <a:bodyPr wrap="square" rtlCol="0">
            <a:spAutoFit/>
          </a:bodyPr>
          <a:lstStyle/>
          <a:p>
            <a:pPr marL="285750" indent="-285750" algn="r" rtl="1">
              <a:buFont typeface="Arial" panose="020B0604020202020204" pitchFamily="34" charset="0"/>
              <a:buChar char="•"/>
            </a:pPr>
            <a:r>
              <a:rPr lang="en-GB" sz="2000" b="0" i="0">
                <a:solidFill>
                  <a:srgbClr val="000000"/>
                </a:solidFill>
                <a:effectLst/>
                <a:latin typeface="Cambria" panose="02040503050406030204" pitchFamily="18" charset="0"/>
                <a:ea typeface="Cambria" panose="02040503050406030204" pitchFamily="18" charset="0"/>
              </a:rPr>
              <a:t>Ctrl + V </a:t>
            </a:r>
            <a:r>
              <a:rPr lang="fa-IR" sz="2000" b="0" i="0">
                <a:solidFill>
                  <a:srgbClr val="000000"/>
                </a:solidFill>
                <a:effectLst/>
                <a:latin typeface="Cambria" panose="02040503050406030204" pitchFamily="18" charset="0"/>
                <a:ea typeface="Cambria" panose="02040503050406030204" pitchFamily="18" charset="0"/>
              </a:rPr>
              <a:t> </a:t>
            </a:r>
            <a:r>
              <a:rPr lang="ar-SA" sz="2000" b="0" i="0">
                <a:solidFill>
                  <a:srgbClr val="000000"/>
                </a:solidFill>
                <a:effectLst/>
                <a:latin typeface="Cambria" panose="02040503050406030204" pitchFamily="18" charset="0"/>
                <a:ea typeface="Cambria" panose="02040503050406030204" pitchFamily="18" charset="0"/>
              </a:rPr>
              <a:t>و</a:t>
            </a:r>
            <a:r>
              <a:rPr lang="en-GB" sz="2000" b="0" i="0">
                <a:solidFill>
                  <a:srgbClr val="000000"/>
                </a:solidFill>
                <a:effectLst/>
                <a:latin typeface="Cambria" panose="02040503050406030204" pitchFamily="18" charset="0"/>
                <a:ea typeface="Cambria" panose="02040503050406030204" pitchFamily="18" charset="0"/>
              </a:rPr>
              <a:t>Ctrl + X ،Ctrl + C </a:t>
            </a:r>
            <a:endParaRPr lang="en-US"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endParaRPr>
          </a:p>
          <a:p>
            <a:pPr algn="r" rtl="1">
              <a:buNone/>
            </a:pP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ابتدایی</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ترین میانبرهایی هستند که در خارج از محیط برنامه</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نویسی نیز قابل استفاده</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اند. به ترتیب از چپ به راست</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 </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برای </a:t>
            </a: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cut ،</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 </a:t>
            </a: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paste</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 </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و </a:t>
            </a: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copy</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 </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فایل، کلمه یا جمله مورد استفاده قرار می</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گیرند.</a:t>
            </a:r>
          </a:p>
          <a:p>
            <a:pPr algn="r" rtl="1">
              <a:buNone/>
            </a:pP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Ctrl + Shift + (left/right arrow key) •</a:t>
            </a:r>
          </a:p>
          <a:p>
            <a:pPr algn="r" rtl="1">
              <a:buNone/>
            </a:pP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با استفاده از این میانبر می</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توان کلمه به کلمه در جمله پیمایش کرد و آنها را انتخاب کرد.</a:t>
            </a:r>
          </a:p>
          <a:p>
            <a:pPr algn="r" rtl="1">
              <a:buNone/>
            </a:pP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Ctrl + / •</a:t>
            </a:r>
          </a:p>
          <a:p>
            <a:pPr algn="r" rtl="1">
              <a:buNone/>
            </a:pP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با استفاده از این میانبر می</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شود خطوط انتخابی یا خطی که موس بر روی آن قرار دارد را کامنت کرد.</a:t>
            </a:r>
          </a:p>
          <a:p>
            <a:pPr algn="r" rtl="1">
              <a:buNone/>
            </a:pP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Ctrl + Shift + / •</a:t>
            </a:r>
          </a:p>
          <a:p>
            <a:pPr algn="r" rtl="1">
              <a:buNone/>
            </a:pP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با استفاده از این میانبر می</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توان یک بلوک برای کامنت کردن تعداد خطوط دلخواه انتخاب کرد.</a:t>
            </a:r>
          </a:p>
          <a:p>
            <a:pPr algn="r" rtl="1">
              <a:buNone/>
            </a:pP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Ctrl + D •</a:t>
            </a:r>
          </a:p>
          <a:p>
            <a:pPr algn="r" rtl="1">
              <a:buNone/>
            </a:pP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با استفاده از این میانبر میتوان خطوط انتخابی یا خطی که موس بر روی آن قرار دارد را در خط بعدی ک</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پ</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ی و</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 </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پیست کرد.</a:t>
            </a:r>
            <a:endParaRPr lang="en-GB" sz="2000">
              <a:latin typeface="Cambria" panose="02040503050406030204" pitchFamily="18" charset="0"/>
              <a:ea typeface="Cambria" panose="02040503050406030204" pitchFamily="18" charset="0"/>
              <a:cs typeface="B Nazanin" panose="00000400000000000000" pitchFamily="2" charset="-78"/>
            </a:endParaRPr>
          </a:p>
        </p:txBody>
      </p:sp>
    </p:spTree>
    <p:extLst>
      <p:ext uri="{BB962C8B-B14F-4D97-AF65-F5344CB8AC3E}">
        <p14:creationId xmlns:p14="http://schemas.microsoft.com/office/powerpoint/2010/main" val="6842784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CB1D3E15-9B28-FD4A-CEB5-93032FF75536}"/>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512CD23B-32F0-E3CF-9F4C-FF7E7EE87667}"/>
              </a:ext>
            </a:extLst>
          </p:cNvPr>
          <p:cNvSpPr txBox="1">
            <a:spLocks noGrp="1"/>
          </p:cNvSpPr>
          <p:nvPr>
            <p:ph type="title"/>
          </p:nvPr>
        </p:nvSpPr>
        <p:spPr>
          <a:xfrm>
            <a:off x="720000" y="177329"/>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sz="2800">
                <a:solidFill>
                  <a:srgbClr val="C39113"/>
                </a:solidFill>
                <a:cs typeface="B Roya" panose="00000400000000000000" pitchFamily="2" charset="-78"/>
              </a:rPr>
              <a:t>میانبر‌ها </a:t>
            </a:r>
            <a:r>
              <a:rPr lang="fa-IR" sz="2800" dirty="0">
                <a:solidFill>
                  <a:srgbClr val="C39113"/>
                </a:solidFill>
                <a:cs typeface="B Roya" panose="00000400000000000000" pitchFamily="2" charset="-78"/>
              </a:rPr>
              <a:t>در </a:t>
            </a:r>
            <a:r>
              <a:rPr lang="en-US" sz="2800" dirty="0" err="1">
                <a:solidFill>
                  <a:srgbClr val="C39113"/>
                </a:solidFill>
                <a:latin typeface="Gill Sans MT" panose="020B0502020104020203" pitchFamily="34" charset="0"/>
                <a:cs typeface="B Roya" panose="00000400000000000000" pitchFamily="2" charset="-78"/>
              </a:rPr>
              <a:t>Intellij</a:t>
            </a:r>
            <a:endParaRPr sz="2800" dirty="0">
              <a:solidFill>
                <a:srgbClr val="C39113"/>
              </a:solidFill>
              <a:latin typeface="Gill Sans MT" panose="020B0502020104020203" pitchFamily="34" charset="0"/>
              <a:cs typeface="B Roya" panose="00000400000000000000" pitchFamily="2" charset="-78"/>
            </a:endParaRPr>
          </a:p>
        </p:txBody>
      </p:sp>
      <p:grpSp>
        <p:nvGrpSpPr>
          <p:cNvPr id="1534" name="Google Shape;1534;p39">
            <a:extLst>
              <a:ext uri="{FF2B5EF4-FFF2-40B4-BE49-F238E27FC236}">
                <a16:creationId xmlns:a16="http://schemas.microsoft.com/office/drawing/2014/main" id="{6D19E33A-31E5-10BF-9653-D65276C9E24F}"/>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633BAB67-3BEE-B83F-A27A-41581C961310}"/>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87588A12-3305-2B16-2500-2C700242BB7D}"/>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8322E570-DDB6-A387-BF2F-7EC0B715F362}"/>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41C7ADA4-2098-3880-9B1B-75523C0CE4EC}"/>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773CD3BD-1A1A-8502-ABD8-55436B4DCEA7}"/>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A766768D-F501-AFE0-97B1-4E61F10B673A}"/>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C33DE05A-06D9-2B61-93FD-9A23F6191D8E}"/>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3" name="TextBox 2">
            <a:extLst>
              <a:ext uri="{FF2B5EF4-FFF2-40B4-BE49-F238E27FC236}">
                <a16:creationId xmlns:a16="http://schemas.microsoft.com/office/drawing/2014/main" id="{9208EAA1-4BD3-17D1-4E4C-32444AF9389E}"/>
              </a:ext>
            </a:extLst>
          </p:cNvPr>
          <p:cNvSpPr txBox="1"/>
          <p:nvPr/>
        </p:nvSpPr>
        <p:spPr>
          <a:xfrm>
            <a:off x="529200" y="817078"/>
            <a:ext cx="8085600" cy="3477875"/>
          </a:xfrm>
          <a:prstGeom prst="rect">
            <a:avLst/>
          </a:prstGeom>
          <a:noFill/>
        </p:spPr>
        <p:txBody>
          <a:bodyPr wrap="square" rtlCol="0">
            <a:spAutoFit/>
          </a:bodyPr>
          <a:lstStyle/>
          <a:p>
            <a:pPr algn="r" rtl="1">
              <a:buNone/>
            </a:pP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Ctrl + (+/-) •</a:t>
            </a:r>
          </a:p>
          <a:p>
            <a:pPr algn="r" rtl="1">
              <a:buNone/>
            </a:pP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با استفاده از این میانبر می</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توان داخلی</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ترین بلاک را باز </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 یا بسته </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 کرد.</a:t>
            </a:r>
          </a:p>
          <a:p>
            <a:pPr algn="r" rtl="1">
              <a:buNone/>
            </a:pP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Ctrl + (up/down arrow key) •</a:t>
            </a:r>
          </a:p>
          <a:p>
            <a:pPr algn="r" rtl="1"/>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با استفاده از این میانبر می</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توان خطوط انتخابی را در بین دیگر خطوط جابجا کرد.</a:t>
            </a:r>
            <a:r>
              <a:rPr lang="ar-SA" sz="2000">
                <a:latin typeface="Cambria" panose="02040503050406030204" pitchFamily="18" charset="0"/>
                <a:ea typeface="Cambria" panose="02040503050406030204" pitchFamily="18" charset="0"/>
                <a:cs typeface="B Nazanin" panose="00000400000000000000" pitchFamily="2" charset="-78"/>
              </a:rPr>
              <a:t> </a:t>
            </a:r>
            <a:endParaRPr lang="en-US"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endParaRPr>
          </a:p>
          <a:p>
            <a:pPr marL="285750" indent="-285750" algn="r" rtl="1">
              <a:buFont typeface="Arial" panose="020B0604020202020204" pitchFamily="34" charset="0"/>
              <a:buChar char="•"/>
            </a:pP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Alt + J</a:t>
            </a:r>
            <a:endParaRPr lang="en-GB" sz="2000">
              <a:latin typeface="Cambria" panose="02040503050406030204" pitchFamily="18" charset="0"/>
              <a:ea typeface="Cambria" panose="02040503050406030204" pitchFamily="18" charset="0"/>
              <a:cs typeface="B Nazanin" panose="00000400000000000000" pitchFamily="2" charset="-78"/>
            </a:endParaRPr>
          </a:p>
          <a:p>
            <a:pPr algn="r" rtl="1">
              <a:buNone/>
            </a:pP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با قرار دادن موس بر روی کلمه دلخواه، میتوان کلمات همنام را به تعداد دلخواه انتخاب کرد و آنها را به طور همزمان تغیر داد. برای از بین بردن حالت چند نشانگر بوجود آمده در صفحه، میتوان از میانبر </a:t>
            </a: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Alt + Shift + J </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 </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استفاده کرد</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br>
              <a:rPr lang="ar-SA" sz="2000">
                <a:latin typeface="Cambria" panose="02040503050406030204" pitchFamily="18" charset="0"/>
                <a:ea typeface="Cambria" panose="02040503050406030204" pitchFamily="18" charset="0"/>
                <a:cs typeface="B Nazanin" panose="00000400000000000000" pitchFamily="2" charset="-78"/>
              </a:rPr>
            </a:b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Ctrl + Q •</a:t>
            </a:r>
          </a:p>
          <a:p>
            <a:pPr algn="r" rtl="1">
              <a:buNone/>
            </a:pP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با قرار دادن موس بر روی اسم یک تابع و استفاده از این میانبر می</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توان اطلاعات متد، نظیر پارامترهای ورودی و جاواداک و پکیج متد را مشاهده کرد.</a:t>
            </a:r>
            <a:endParaRPr lang="en-GB" sz="2000">
              <a:latin typeface="Cambria" panose="02040503050406030204" pitchFamily="18" charset="0"/>
              <a:ea typeface="Cambria" panose="02040503050406030204" pitchFamily="18" charset="0"/>
              <a:cs typeface="B Nazanin" panose="00000400000000000000" pitchFamily="2" charset="-78"/>
            </a:endParaRPr>
          </a:p>
        </p:txBody>
      </p:sp>
    </p:spTree>
    <p:extLst>
      <p:ext uri="{BB962C8B-B14F-4D97-AF65-F5344CB8AC3E}">
        <p14:creationId xmlns:p14="http://schemas.microsoft.com/office/powerpoint/2010/main" val="25096521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BE4B9597-0887-92FA-DFEC-8ED2B6B76A5B}"/>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6EBC16EF-D406-88CE-4250-F98D1507D459}"/>
              </a:ext>
            </a:extLst>
          </p:cNvPr>
          <p:cNvSpPr txBox="1">
            <a:spLocks noGrp="1"/>
          </p:cNvSpPr>
          <p:nvPr>
            <p:ph type="title"/>
          </p:nvPr>
        </p:nvSpPr>
        <p:spPr>
          <a:xfrm>
            <a:off x="720000" y="177329"/>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sz="2800">
                <a:solidFill>
                  <a:srgbClr val="C39113"/>
                </a:solidFill>
                <a:cs typeface="B Roya" panose="00000400000000000000" pitchFamily="2" charset="-78"/>
              </a:rPr>
              <a:t>میانبر‌ها </a:t>
            </a:r>
            <a:r>
              <a:rPr lang="fa-IR" sz="2800" dirty="0">
                <a:solidFill>
                  <a:srgbClr val="C39113"/>
                </a:solidFill>
                <a:cs typeface="B Roya" panose="00000400000000000000" pitchFamily="2" charset="-78"/>
              </a:rPr>
              <a:t>در </a:t>
            </a:r>
            <a:r>
              <a:rPr lang="en-US" sz="2800" dirty="0" err="1">
                <a:solidFill>
                  <a:srgbClr val="C39113"/>
                </a:solidFill>
                <a:latin typeface="Gill Sans MT" panose="020B0502020104020203" pitchFamily="34" charset="0"/>
                <a:cs typeface="B Roya" panose="00000400000000000000" pitchFamily="2" charset="-78"/>
              </a:rPr>
              <a:t>Intellij</a:t>
            </a:r>
            <a:endParaRPr sz="2800" dirty="0">
              <a:solidFill>
                <a:srgbClr val="C39113"/>
              </a:solidFill>
              <a:latin typeface="Gill Sans MT" panose="020B0502020104020203" pitchFamily="34" charset="0"/>
              <a:cs typeface="B Roya" panose="00000400000000000000" pitchFamily="2" charset="-78"/>
            </a:endParaRPr>
          </a:p>
        </p:txBody>
      </p:sp>
      <p:grpSp>
        <p:nvGrpSpPr>
          <p:cNvPr id="1534" name="Google Shape;1534;p39">
            <a:extLst>
              <a:ext uri="{FF2B5EF4-FFF2-40B4-BE49-F238E27FC236}">
                <a16:creationId xmlns:a16="http://schemas.microsoft.com/office/drawing/2014/main" id="{B9C795BD-6FDF-9F83-B5F2-8D5BA55086B8}"/>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3E49D1B1-3000-1549-E693-6E461E368C61}"/>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1F2BD5CB-EC3C-A65D-D0F1-E7CAA51DD830}"/>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3D04C9C0-5E06-0EE1-02C6-07E22E880625}"/>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5F10E310-9C80-AC0D-D2A1-4EFA9B3B141B}"/>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4B8F8D2A-F6FC-210A-0FDF-B8432D947CD8}"/>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70AFA8B2-D99F-189D-DFF3-DB8D4F818E4A}"/>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1EC3F13B-A4AD-67BD-AE4C-4ECE203D279C}"/>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3" name="TextBox 2">
            <a:extLst>
              <a:ext uri="{FF2B5EF4-FFF2-40B4-BE49-F238E27FC236}">
                <a16:creationId xmlns:a16="http://schemas.microsoft.com/office/drawing/2014/main" id="{61CF3170-52DC-156B-E044-36B3A289BF1E}"/>
              </a:ext>
            </a:extLst>
          </p:cNvPr>
          <p:cNvSpPr txBox="1"/>
          <p:nvPr/>
        </p:nvSpPr>
        <p:spPr>
          <a:xfrm>
            <a:off x="529200" y="825507"/>
            <a:ext cx="8085600" cy="3816429"/>
          </a:xfrm>
          <a:prstGeom prst="rect">
            <a:avLst/>
          </a:prstGeom>
          <a:noFill/>
        </p:spPr>
        <p:txBody>
          <a:bodyPr wrap="square" rtlCol="0">
            <a:spAutoFit/>
          </a:bodyPr>
          <a:lstStyle/>
          <a:p>
            <a:pPr algn="r" rtl="1">
              <a:buNone/>
            </a:pP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Ctrl + Shift + I •</a:t>
            </a:r>
          </a:p>
          <a:p>
            <a:pPr algn="r" rtl="1">
              <a:buNone/>
            </a:pP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با قرار دادن موس بر روی اسم یک تابع و استفاده از این میانبر می</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توان به نحوه پیاده</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سازی دقیق یک متد، پی برد.</a:t>
            </a:r>
          </a:p>
          <a:p>
            <a:pPr algn="r" rtl="1">
              <a:buNone/>
            </a:pP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Ctrl + Alt + L •</a:t>
            </a:r>
          </a:p>
          <a:p>
            <a:pPr algn="r" rtl="1">
              <a:buNone/>
            </a:pP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با استفاده از این متد می</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توان تمامی کد نوشته شده در هر صفحه را مرتب کرد</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p>
          <a:p>
            <a:pPr algn="r" rtl="1">
              <a:buNone/>
            </a:pP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(on laptop: Fn + F2) F2 •</a:t>
            </a:r>
          </a:p>
          <a:p>
            <a:pPr algn="r" rtl="1">
              <a:buNone/>
            </a:pP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با استفاده از این میانبر می</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توان به نزدیک</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ترین ارور بعد از مکان کنونی موس رفت.</a:t>
            </a:r>
          </a:p>
          <a:p>
            <a:pPr algn="r" rtl="1">
              <a:buNone/>
            </a:pP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Ctrl + F1 •</a:t>
            </a:r>
          </a:p>
          <a:p>
            <a:pPr algn="r" rtl="1">
              <a:buNone/>
            </a:pP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بعد از انتقال موس به محل ارور می</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توان با این میانبر علت ارور را مشاهده کرد.</a:t>
            </a:r>
            <a:r>
              <a:rPr lang="ar-SA" sz="2000">
                <a:latin typeface="Cambria" panose="02040503050406030204" pitchFamily="18" charset="0"/>
                <a:ea typeface="Cambria" panose="02040503050406030204" pitchFamily="18" charset="0"/>
                <a:cs typeface="B Nazanin" panose="00000400000000000000" pitchFamily="2" charset="-78"/>
              </a:rPr>
              <a:t> </a:t>
            </a:r>
            <a:br>
              <a:rPr lang="ar-SA" sz="2000">
                <a:latin typeface="Cambria" panose="02040503050406030204" pitchFamily="18" charset="0"/>
                <a:ea typeface="Cambria" panose="02040503050406030204" pitchFamily="18" charset="0"/>
                <a:cs typeface="B Nazanin" panose="00000400000000000000" pitchFamily="2" charset="-78"/>
              </a:rPr>
            </a:br>
            <a:br>
              <a:rPr lang="ar-SA" sz="2000">
                <a:latin typeface="Cambria" panose="02040503050406030204" pitchFamily="18" charset="0"/>
                <a:ea typeface="Cambria" panose="02040503050406030204" pitchFamily="18" charset="0"/>
                <a:cs typeface="B Nazanin" panose="00000400000000000000" pitchFamily="2" charset="-78"/>
              </a:rPr>
            </a:br>
            <a:br>
              <a:rPr lang="en-GB" sz="2000">
                <a:latin typeface="Cambria" panose="02040503050406030204" pitchFamily="18" charset="0"/>
                <a:ea typeface="Cambria" panose="02040503050406030204" pitchFamily="18" charset="0"/>
                <a:cs typeface="B Nazanin" panose="00000400000000000000" pitchFamily="2" charset="-78"/>
              </a:rPr>
            </a:br>
            <a:endParaRPr lang="en-GB" sz="2000">
              <a:latin typeface="Cambria" panose="02040503050406030204" pitchFamily="18" charset="0"/>
              <a:ea typeface="Cambria" panose="02040503050406030204" pitchFamily="18" charset="0"/>
              <a:cs typeface="B Nazanin" panose="00000400000000000000" pitchFamily="2" charset="-78"/>
            </a:endParaRPr>
          </a:p>
        </p:txBody>
      </p:sp>
    </p:spTree>
    <p:extLst>
      <p:ext uri="{BB962C8B-B14F-4D97-AF65-F5344CB8AC3E}">
        <p14:creationId xmlns:p14="http://schemas.microsoft.com/office/powerpoint/2010/main" val="40358573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85C93689-5FCE-0BF6-F8BA-C821901BB75E}"/>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58D3B3BD-E0C7-83BA-DFC2-642172476A70}"/>
              </a:ext>
            </a:extLst>
          </p:cNvPr>
          <p:cNvSpPr txBox="1">
            <a:spLocks noGrp="1"/>
          </p:cNvSpPr>
          <p:nvPr>
            <p:ph type="title"/>
          </p:nvPr>
        </p:nvSpPr>
        <p:spPr>
          <a:xfrm>
            <a:off x="720000" y="177329"/>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sz="2800">
                <a:solidFill>
                  <a:srgbClr val="C39113"/>
                </a:solidFill>
                <a:cs typeface="B Roya" panose="00000400000000000000" pitchFamily="2" charset="-78"/>
              </a:rPr>
              <a:t>میانبر‌ها </a:t>
            </a:r>
            <a:r>
              <a:rPr lang="fa-IR" sz="2800" dirty="0">
                <a:solidFill>
                  <a:srgbClr val="C39113"/>
                </a:solidFill>
                <a:cs typeface="B Roya" panose="00000400000000000000" pitchFamily="2" charset="-78"/>
              </a:rPr>
              <a:t>در </a:t>
            </a:r>
            <a:r>
              <a:rPr lang="en-US" sz="2800" dirty="0" err="1">
                <a:solidFill>
                  <a:srgbClr val="C39113"/>
                </a:solidFill>
                <a:latin typeface="Gill Sans MT" panose="020B0502020104020203" pitchFamily="34" charset="0"/>
                <a:cs typeface="B Roya" panose="00000400000000000000" pitchFamily="2" charset="-78"/>
              </a:rPr>
              <a:t>Intellij</a:t>
            </a:r>
            <a:endParaRPr sz="2800" dirty="0">
              <a:solidFill>
                <a:srgbClr val="C39113"/>
              </a:solidFill>
              <a:latin typeface="Gill Sans MT" panose="020B0502020104020203" pitchFamily="34" charset="0"/>
              <a:cs typeface="B Roya" panose="00000400000000000000" pitchFamily="2" charset="-78"/>
            </a:endParaRPr>
          </a:p>
        </p:txBody>
      </p:sp>
      <p:grpSp>
        <p:nvGrpSpPr>
          <p:cNvPr id="1534" name="Google Shape;1534;p39">
            <a:extLst>
              <a:ext uri="{FF2B5EF4-FFF2-40B4-BE49-F238E27FC236}">
                <a16:creationId xmlns:a16="http://schemas.microsoft.com/office/drawing/2014/main" id="{1F8D9848-54C5-3272-426B-7FF7AFA91E22}"/>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D0871C6E-57FE-0134-D2CA-795049B21943}"/>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2D776A04-DD17-BF71-E95B-3A436B04704F}"/>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EE3B3C49-BE27-3316-FDE4-5C7507DD6BF6}"/>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071EFC35-709A-BE87-E7F8-454B50DA1662}"/>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7B62BA9E-6679-78F6-E12F-BC19CFFCC70C}"/>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6EFAA2C0-36F8-D6EF-81EB-5BE75AC48A95}"/>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1F9D7063-91AD-A150-CC0F-8A07E90409DB}"/>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3" name="TextBox 2">
            <a:extLst>
              <a:ext uri="{FF2B5EF4-FFF2-40B4-BE49-F238E27FC236}">
                <a16:creationId xmlns:a16="http://schemas.microsoft.com/office/drawing/2014/main" id="{3F1515FE-4DDC-23E6-8EF1-1C3A098576A4}"/>
              </a:ext>
            </a:extLst>
          </p:cNvPr>
          <p:cNvSpPr txBox="1"/>
          <p:nvPr/>
        </p:nvSpPr>
        <p:spPr>
          <a:xfrm>
            <a:off x="529200" y="825507"/>
            <a:ext cx="8085600" cy="1631216"/>
          </a:xfrm>
          <a:prstGeom prst="rect">
            <a:avLst/>
          </a:prstGeom>
          <a:noFill/>
        </p:spPr>
        <p:txBody>
          <a:bodyPr wrap="square" rtlCol="0">
            <a:spAutoFit/>
          </a:bodyPr>
          <a:lstStyle/>
          <a:p>
            <a:pPr algn="r" rtl="1">
              <a:buNone/>
            </a:pP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Alt + Enter •</a:t>
            </a:r>
            <a:r>
              <a:rPr lang="en-GB" sz="2000">
                <a:latin typeface="Cambria" panose="02040503050406030204" pitchFamily="18" charset="0"/>
                <a:ea typeface="Cambria" panose="02040503050406030204" pitchFamily="18" charset="0"/>
                <a:cs typeface="B Nazanin" panose="00000400000000000000" pitchFamily="2" charset="-78"/>
              </a:rPr>
              <a:t> </a:t>
            </a:r>
            <a:br>
              <a:rPr lang="en-GB" sz="2000">
                <a:latin typeface="Cambria" panose="02040503050406030204" pitchFamily="18" charset="0"/>
                <a:ea typeface="Cambria" panose="02040503050406030204" pitchFamily="18" charset="0"/>
                <a:cs typeface="B Nazanin" panose="00000400000000000000" pitchFamily="2" charset="-78"/>
              </a:rPr>
            </a:b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با قرار دادن موس بر روی یک ارور و با استفاده از این میانبر می</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توان راه پیشنهادی برای از بین بردن این ارور را مشاهده کرد همچنین با قرار دادن موس بر روی اسم متد در محل تعریف آن و استفاده از این میانبر می</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توان برای متد جاواداک به وجود آورد</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a:latin typeface="Cambria" panose="02040503050406030204" pitchFamily="18" charset="0"/>
                <a:ea typeface="Cambria" panose="02040503050406030204" pitchFamily="18" charset="0"/>
                <a:cs typeface="B Nazanin" panose="00000400000000000000" pitchFamily="2" charset="-78"/>
              </a:rPr>
              <a:t> </a:t>
            </a:r>
            <a:br>
              <a:rPr lang="ar-SA" sz="2000">
                <a:latin typeface="Cambria" panose="02040503050406030204" pitchFamily="18" charset="0"/>
                <a:ea typeface="Cambria" panose="02040503050406030204" pitchFamily="18" charset="0"/>
                <a:cs typeface="B Nazanin" panose="00000400000000000000" pitchFamily="2" charset="-78"/>
              </a:rPr>
            </a:br>
            <a:endParaRPr lang="en-GB" sz="2000">
              <a:latin typeface="Cambria" panose="02040503050406030204" pitchFamily="18" charset="0"/>
              <a:ea typeface="Cambria" panose="02040503050406030204" pitchFamily="18" charset="0"/>
              <a:cs typeface="B Nazanin" panose="00000400000000000000" pitchFamily="2" charset="-78"/>
            </a:endParaRPr>
          </a:p>
        </p:txBody>
      </p:sp>
      <p:pic>
        <p:nvPicPr>
          <p:cNvPr id="4" name="Picture 3">
            <a:extLst>
              <a:ext uri="{FF2B5EF4-FFF2-40B4-BE49-F238E27FC236}">
                <a16:creationId xmlns:a16="http://schemas.microsoft.com/office/drawing/2014/main" id="{BBFE3A24-6A31-54B8-FA1A-0810F608CB7C}"/>
              </a:ext>
            </a:extLst>
          </p:cNvPr>
          <p:cNvPicPr>
            <a:picLocks noChangeAspect="1"/>
          </p:cNvPicPr>
          <p:nvPr/>
        </p:nvPicPr>
        <p:blipFill>
          <a:blip r:embed="rId3"/>
          <a:stretch>
            <a:fillRect/>
          </a:stretch>
        </p:blipFill>
        <p:spPr>
          <a:xfrm>
            <a:off x="1691575" y="2209810"/>
            <a:ext cx="5760850" cy="2015920"/>
          </a:xfrm>
          <a:prstGeom prst="rect">
            <a:avLst/>
          </a:prstGeom>
        </p:spPr>
      </p:pic>
    </p:spTree>
    <p:extLst>
      <p:ext uri="{BB962C8B-B14F-4D97-AF65-F5344CB8AC3E}">
        <p14:creationId xmlns:p14="http://schemas.microsoft.com/office/powerpoint/2010/main" val="41806484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3DF48B0B-D0EE-4A66-D7FB-4894EA267B69}"/>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962301C7-F0AF-C490-3322-5FA251CD9F26}"/>
              </a:ext>
            </a:extLst>
          </p:cNvPr>
          <p:cNvSpPr txBox="1">
            <a:spLocks noGrp="1"/>
          </p:cNvSpPr>
          <p:nvPr>
            <p:ph type="title"/>
          </p:nvPr>
        </p:nvSpPr>
        <p:spPr>
          <a:xfrm>
            <a:off x="720000" y="177329"/>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sz="2800">
                <a:solidFill>
                  <a:srgbClr val="C39113"/>
                </a:solidFill>
                <a:cs typeface="B Roya" panose="00000400000000000000" pitchFamily="2" charset="-78"/>
              </a:rPr>
              <a:t>میانبر‌ها </a:t>
            </a:r>
            <a:r>
              <a:rPr lang="fa-IR" sz="2800" dirty="0">
                <a:solidFill>
                  <a:srgbClr val="C39113"/>
                </a:solidFill>
                <a:cs typeface="B Roya" panose="00000400000000000000" pitchFamily="2" charset="-78"/>
              </a:rPr>
              <a:t>در </a:t>
            </a:r>
            <a:r>
              <a:rPr lang="en-US" sz="2800" dirty="0" err="1">
                <a:solidFill>
                  <a:srgbClr val="C39113"/>
                </a:solidFill>
                <a:latin typeface="Gill Sans MT" panose="020B0502020104020203" pitchFamily="34" charset="0"/>
                <a:cs typeface="B Roya" panose="00000400000000000000" pitchFamily="2" charset="-78"/>
              </a:rPr>
              <a:t>Intellij</a:t>
            </a:r>
            <a:endParaRPr sz="2800" dirty="0">
              <a:solidFill>
                <a:srgbClr val="C39113"/>
              </a:solidFill>
              <a:latin typeface="Gill Sans MT" panose="020B0502020104020203" pitchFamily="34" charset="0"/>
              <a:cs typeface="B Roya" panose="00000400000000000000" pitchFamily="2" charset="-78"/>
            </a:endParaRPr>
          </a:p>
        </p:txBody>
      </p:sp>
      <p:grpSp>
        <p:nvGrpSpPr>
          <p:cNvPr id="1534" name="Google Shape;1534;p39">
            <a:extLst>
              <a:ext uri="{FF2B5EF4-FFF2-40B4-BE49-F238E27FC236}">
                <a16:creationId xmlns:a16="http://schemas.microsoft.com/office/drawing/2014/main" id="{E1EBF2C6-3336-9EA7-710F-FA15DAB95967}"/>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296EF7C4-8629-FB6A-0F23-6851E50BF745}"/>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47499715-0955-F37F-997C-83C5F57DA6F5}"/>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243263FE-2CB9-4C8E-A893-3F0D764F4ABB}"/>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652E177D-5C07-CB46-64FE-D6758732B3B4}"/>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2A6086E5-FF15-51CC-006E-94CEDC36964C}"/>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DE482446-D229-0D27-F459-BBC2FA88D580}"/>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04456586-F779-2CE5-EA11-1B365496EFA7}"/>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3" name="TextBox 2">
            <a:extLst>
              <a:ext uri="{FF2B5EF4-FFF2-40B4-BE49-F238E27FC236}">
                <a16:creationId xmlns:a16="http://schemas.microsoft.com/office/drawing/2014/main" id="{C902FA60-DDEC-43E3-CDF5-BC3016A9691E}"/>
              </a:ext>
            </a:extLst>
          </p:cNvPr>
          <p:cNvSpPr txBox="1"/>
          <p:nvPr/>
        </p:nvSpPr>
        <p:spPr>
          <a:xfrm>
            <a:off x="529200" y="825507"/>
            <a:ext cx="8085600" cy="3477875"/>
          </a:xfrm>
          <a:prstGeom prst="rect">
            <a:avLst/>
          </a:prstGeom>
          <a:noFill/>
        </p:spPr>
        <p:txBody>
          <a:bodyPr wrap="square" rtlCol="0">
            <a:spAutoFit/>
          </a:bodyPr>
          <a:lstStyle/>
          <a:p>
            <a:pPr algn="r" rtl="1">
              <a:buNone/>
            </a:pP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Alt + (left/right arrow keys) •</a:t>
            </a:r>
          </a:p>
          <a:p>
            <a:pPr algn="r" rtl="1">
              <a:buNone/>
            </a:pP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با استفاده از این میانبر می</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توان بین کلاس</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های مختلف که در بالای صفحه چیده شده</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اند، جابجا شد.</a:t>
            </a:r>
          </a:p>
          <a:p>
            <a:pPr algn="r" rtl="1">
              <a:buNone/>
            </a:pP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Ctrl + Tab •</a:t>
            </a:r>
          </a:p>
          <a:p>
            <a:pPr algn="r" rtl="1">
              <a:buNone/>
            </a:pP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با این میانبر می</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توان بین اکثر قسمت</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های محیط کار و کلاس</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های تعریف</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شده، جابجا شد.</a:t>
            </a:r>
          </a:p>
          <a:p>
            <a:pPr algn="r" rtl="1">
              <a:buNone/>
            </a:pP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Ctrl + B •</a:t>
            </a:r>
          </a:p>
          <a:p>
            <a:pPr algn="r" rtl="1">
              <a:buNone/>
            </a:pP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با قرار دادن موس بر روی تعریف یک اسم و استفاده از این میانبر، تمامی کاربردهای آن لیست شده و به هر کدام</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 </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که مدنظر است می</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توان منتقل شد.</a:t>
            </a:r>
          </a:p>
          <a:p>
            <a:pPr algn="r" rtl="1">
              <a:buNone/>
            </a:pP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Alt + Insert •</a:t>
            </a:r>
          </a:p>
          <a:p>
            <a:pPr algn="r" rtl="1">
              <a:buNone/>
            </a:pP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با استفاده از این میانبر می</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توان طیف وسیعی از متدهای مورد نیاز، کانستراکتور و ... را بصورت خودکار تولید کرد</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 </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(بیشتر در تعریف متد برای کلاس</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های جدید کاربرد دارد</a:t>
            </a:r>
            <a:r>
              <a:rPr lang="fa-IR" sz="2000">
                <a:latin typeface="Cambria" panose="02040503050406030204" pitchFamily="18" charset="0"/>
                <a:ea typeface="Cambria" panose="02040503050406030204" pitchFamily="18" charset="0"/>
                <a:cs typeface="B Nazanin" panose="00000400000000000000" pitchFamily="2" charset="-78"/>
              </a:rPr>
              <a:t>)</a:t>
            </a:r>
            <a:r>
              <a:rPr lang="ar-SA" sz="2000">
                <a:latin typeface="Cambria" panose="02040503050406030204" pitchFamily="18" charset="0"/>
                <a:ea typeface="Cambria" panose="02040503050406030204" pitchFamily="18" charset="0"/>
                <a:cs typeface="B Nazanin" panose="00000400000000000000" pitchFamily="2" charset="-78"/>
              </a:rPr>
              <a:t> </a:t>
            </a:r>
            <a:br>
              <a:rPr lang="ar-SA" sz="2000">
                <a:latin typeface="Cambria" panose="02040503050406030204" pitchFamily="18" charset="0"/>
                <a:ea typeface="Cambria" panose="02040503050406030204" pitchFamily="18" charset="0"/>
                <a:cs typeface="B Nazanin" panose="00000400000000000000" pitchFamily="2" charset="-78"/>
              </a:rPr>
            </a:br>
            <a:endParaRPr lang="en-GB" sz="2000">
              <a:latin typeface="Cambria" panose="02040503050406030204" pitchFamily="18" charset="0"/>
              <a:ea typeface="Cambria" panose="02040503050406030204" pitchFamily="18" charset="0"/>
              <a:cs typeface="B Nazanin" panose="00000400000000000000" pitchFamily="2" charset="-78"/>
            </a:endParaRPr>
          </a:p>
        </p:txBody>
      </p:sp>
    </p:spTree>
    <p:extLst>
      <p:ext uri="{BB962C8B-B14F-4D97-AF65-F5344CB8AC3E}">
        <p14:creationId xmlns:p14="http://schemas.microsoft.com/office/powerpoint/2010/main" val="23341735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DC7D8435-9F67-F96E-400C-B4A272E029E5}"/>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A282C9F2-22E3-8564-E705-B090617B3935}"/>
              </a:ext>
            </a:extLst>
          </p:cNvPr>
          <p:cNvSpPr txBox="1">
            <a:spLocks noGrp="1"/>
          </p:cNvSpPr>
          <p:nvPr>
            <p:ph type="title"/>
          </p:nvPr>
        </p:nvSpPr>
        <p:spPr>
          <a:xfrm>
            <a:off x="720000" y="177329"/>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sz="2800">
                <a:solidFill>
                  <a:srgbClr val="C39113"/>
                </a:solidFill>
                <a:cs typeface="B Roya" panose="00000400000000000000" pitchFamily="2" charset="-78"/>
              </a:rPr>
              <a:t>میانبر‌ها </a:t>
            </a:r>
            <a:r>
              <a:rPr lang="fa-IR" sz="2800" dirty="0">
                <a:solidFill>
                  <a:srgbClr val="C39113"/>
                </a:solidFill>
                <a:cs typeface="B Roya" panose="00000400000000000000" pitchFamily="2" charset="-78"/>
              </a:rPr>
              <a:t>در </a:t>
            </a:r>
            <a:r>
              <a:rPr lang="en-US" sz="2800" dirty="0" err="1">
                <a:solidFill>
                  <a:srgbClr val="C39113"/>
                </a:solidFill>
                <a:latin typeface="Gill Sans MT" panose="020B0502020104020203" pitchFamily="34" charset="0"/>
                <a:cs typeface="B Roya" panose="00000400000000000000" pitchFamily="2" charset="-78"/>
              </a:rPr>
              <a:t>Intellij</a:t>
            </a:r>
            <a:endParaRPr sz="2800" dirty="0">
              <a:solidFill>
                <a:srgbClr val="C39113"/>
              </a:solidFill>
              <a:latin typeface="Gill Sans MT" panose="020B0502020104020203" pitchFamily="34" charset="0"/>
              <a:cs typeface="B Roya" panose="00000400000000000000" pitchFamily="2" charset="-78"/>
            </a:endParaRPr>
          </a:p>
        </p:txBody>
      </p:sp>
      <p:grpSp>
        <p:nvGrpSpPr>
          <p:cNvPr id="1534" name="Google Shape;1534;p39">
            <a:extLst>
              <a:ext uri="{FF2B5EF4-FFF2-40B4-BE49-F238E27FC236}">
                <a16:creationId xmlns:a16="http://schemas.microsoft.com/office/drawing/2014/main" id="{9077CA3A-9DC9-78B3-CAF3-FFF835767D7D}"/>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F6734C15-8BFB-E375-E040-EB11A1915845}"/>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4C838F61-DC57-FC9C-6661-2E707913F4B9}"/>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F0F3855E-01E3-81FA-802E-534C8D8EDB17}"/>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46D00934-56CB-0EB6-BE45-AF4E43D4F2C4}"/>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FB800EE2-BA05-07A6-F1DB-9296F4D94816}"/>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C17BB26D-DDD0-19DD-C264-310FDEB52060}"/>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5B4223B5-40A1-9E37-0E04-A1C30C8F761B}"/>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3" name="TextBox 2">
            <a:extLst>
              <a:ext uri="{FF2B5EF4-FFF2-40B4-BE49-F238E27FC236}">
                <a16:creationId xmlns:a16="http://schemas.microsoft.com/office/drawing/2014/main" id="{B0673045-704E-B7E7-EBBC-E6E0403DB00B}"/>
              </a:ext>
            </a:extLst>
          </p:cNvPr>
          <p:cNvSpPr txBox="1"/>
          <p:nvPr/>
        </p:nvSpPr>
        <p:spPr>
          <a:xfrm>
            <a:off x="529200" y="825507"/>
            <a:ext cx="8085600" cy="3170099"/>
          </a:xfrm>
          <a:prstGeom prst="rect">
            <a:avLst/>
          </a:prstGeom>
          <a:noFill/>
        </p:spPr>
        <p:txBody>
          <a:bodyPr wrap="square" rtlCol="0">
            <a:spAutoFit/>
          </a:bodyPr>
          <a:lstStyle/>
          <a:p>
            <a:pPr algn="r" rtl="1">
              <a:buNone/>
            </a:pP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Live templates •</a:t>
            </a:r>
          </a:p>
          <a:p>
            <a:pPr algn="r" rtl="1">
              <a:buNone/>
            </a:pP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از دیگر میانبرهایی هستند که با نوشتن آنها و فشردن </a:t>
            </a: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Enter</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 </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می</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توان ادامه آنها را بصورت خودکار کامل کرد</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 </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(در مکان استفاده از آنها مطابق با سینتک جاوا باید عمل</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کرد):</a:t>
            </a:r>
          </a:p>
          <a:p>
            <a:pPr>
              <a:buNone/>
            </a:pP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 </a:t>
            </a:r>
            <a:r>
              <a:rPr lang="en-GB" sz="2000" b="1" i="0">
                <a:solidFill>
                  <a:srgbClr val="000000"/>
                </a:solidFill>
                <a:effectLst/>
                <a:latin typeface="Cambria" panose="02040503050406030204" pitchFamily="18" charset="0"/>
                <a:ea typeface="Cambria" panose="02040503050406030204" pitchFamily="18" charset="0"/>
                <a:cs typeface="B Nazanin" panose="00000400000000000000" pitchFamily="2" charset="-78"/>
              </a:rPr>
              <a:t>sout: </a:t>
            </a: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System.out.println( );</a:t>
            </a:r>
          </a:p>
          <a:p>
            <a:pPr>
              <a:buNone/>
            </a:pP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 </a:t>
            </a:r>
            <a:r>
              <a:rPr lang="en-GB" sz="2000" b="1" i="0">
                <a:solidFill>
                  <a:srgbClr val="000000"/>
                </a:solidFill>
                <a:effectLst/>
                <a:latin typeface="Cambria" panose="02040503050406030204" pitchFamily="18" charset="0"/>
                <a:ea typeface="Cambria" panose="02040503050406030204" pitchFamily="18" charset="0"/>
                <a:cs typeface="B Nazanin" panose="00000400000000000000" pitchFamily="2" charset="-78"/>
              </a:rPr>
              <a:t>souf: </a:t>
            </a: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System.out.printf(" ");</a:t>
            </a:r>
          </a:p>
          <a:p>
            <a:pPr>
              <a:buNone/>
            </a:pP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 </a:t>
            </a:r>
            <a:r>
              <a:rPr lang="en-GB" sz="2000" b="1" i="0">
                <a:solidFill>
                  <a:srgbClr val="000000"/>
                </a:solidFill>
                <a:effectLst/>
                <a:latin typeface="Cambria" panose="02040503050406030204" pitchFamily="18" charset="0"/>
                <a:ea typeface="Cambria" panose="02040503050406030204" pitchFamily="18" charset="0"/>
                <a:cs typeface="B Nazanin" panose="00000400000000000000" pitchFamily="2" charset="-78"/>
              </a:rPr>
              <a:t>main</a:t>
            </a: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en-GB" sz="2000" b="1" i="0">
                <a:solidFill>
                  <a:srgbClr val="000000"/>
                </a:solidFill>
                <a:effectLst/>
                <a:latin typeface="Cambria" panose="02040503050406030204" pitchFamily="18" charset="0"/>
                <a:ea typeface="Cambria" panose="02040503050406030204" pitchFamily="18" charset="0"/>
                <a:cs typeface="B Nazanin" panose="00000400000000000000" pitchFamily="2" charset="-78"/>
              </a:rPr>
              <a:t>psvm: </a:t>
            </a: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public static void main(String[ ] args){ }</a:t>
            </a:r>
          </a:p>
          <a:p>
            <a:pPr>
              <a:buNone/>
            </a:pP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 </a:t>
            </a:r>
            <a:r>
              <a:rPr lang="en-GB" sz="2000" b="1" i="0">
                <a:solidFill>
                  <a:srgbClr val="000000"/>
                </a:solidFill>
                <a:effectLst/>
                <a:latin typeface="Cambria" panose="02040503050406030204" pitchFamily="18" charset="0"/>
                <a:ea typeface="Cambria" panose="02040503050406030204" pitchFamily="18" charset="0"/>
                <a:cs typeface="B Nazanin" panose="00000400000000000000" pitchFamily="2" charset="-78"/>
              </a:rPr>
              <a:t>psi: </a:t>
            </a: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public static final</a:t>
            </a:r>
          </a:p>
          <a:p>
            <a:pPr>
              <a:buNone/>
            </a:pP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 </a:t>
            </a:r>
            <a:r>
              <a:rPr lang="en-GB" sz="2000" b="1" i="0">
                <a:solidFill>
                  <a:srgbClr val="000000"/>
                </a:solidFill>
                <a:effectLst/>
                <a:latin typeface="Cambria" panose="02040503050406030204" pitchFamily="18" charset="0"/>
                <a:ea typeface="Cambria" panose="02040503050406030204" pitchFamily="18" charset="0"/>
                <a:cs typeface="B Nazanin" panose="00000400000000000000" pitchFamily="2" charset="-78"/>
              </a:rPr>
              <a:t>ifn: </a:t>
            </a: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if(args == null){ }</a:t>
            </a:r>
          </a:p>
          <a:p>
            <a:pPr>
              <a:buNone/>
            </a:pP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 </a:t>
            </a:r>
            <a:r>
              <a:rPr lang="en-GB" sz="2000" b="1" i="0">
                <a:solidFill>
                  <a:srgbClr val="000000"/>
                </a:solidFill>
                <a:effectLst/>
                <a:latin typeface="Cambria" panose="02040503050406030204" pitchFamily="18" charset="0"/>
                <a:ea typeface="Cambria" panose="02040503050406030204" pitchFamily="18" charset="0"/>
                <a:cs typeface="B Nazanin" panose="00000400000000000000" pitchFamily="2" charset="-78"/>
              </a:rPr>
              <a:t>fori: </a:t>
            </a: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for(int i = 0; i &lt; ; i++){ }</a:t>
            </a:r>
            <a:r>
              <a:rPr lang="en-GB" sz="2000">
                <a:latin typeface="Cambria" panose="02040503050406030204" pitchFamily="18" charset="0"/>
                <a:ea typeface="Cambria" panose="02040503050406030204" pitchFamily="18" charset="0"/>
                <a:cs typeface="B Nazanin" panose="00000400000000000000" pitchFamily="2" charset="-78"/>
              </a:rPr>
              <a:t> </a:t>
            </a:r>
            <a:br>
              <a:rPr lang="en-GB" sz="2000">
                <a:latin typeface="Cambria" panose="02040503050406030204" pitchFamily="18" charset="0"/>
                <a:ea typeface="Cambria" panose="02040503050406030204" pitchFamily="18" charset="0"/>
                <a:cs typeface="B Nazanin" panose="00000400000000000000" pitchFamily="2" charset="-78"/>
              </a:rPr>
            </a:br>
            <a:endParaRPr lang="en-GB" sz="2000">
              <a:latin typeface="Cambria" panose="02040503050406030204" pitchFamily="18" charset="0"/>
              <a:ea typeface="Cambria" panose="02040503050406030204" pitchFamily="18" charset="0"/>
              <a:cs typeface="B Nazanin" panose="00000400000000000000" pitchFamily="2" charset="-78"/>
            </a:endParaRPr>
          </a:p>
        </p:txBody>
      </p:sp>
    </p:spTree>
    <p:extLst>
      <p:ext uri="{BB962C8B-B14F-4D97-AF65-F5344CB8AC3E}">
        <p14:creationId xmlns:p14="http://schemas.microsoft.com/office/powerpoint/2010/main" val="1647779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4B1C1DA2-F92A-740E-CA6C-F00EF6133A9B}"/>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AF77A7F1-AEA0-C58C-32E3-9C5F06A7BDD9}"/>
              </a:ext>
            </a:extLst>
          </p:cNvPr>
          <p:cNvSpPr txBox="1">
            <a:spLocks noGrp="1"/>
          </p:cNvSpPr>
          <p:nvPr>
            <p:ph type="title"/>
          </p:nvPr>
        </p:nvSpPr>
        <p:spPr>
          <a:xfrm>
            <a:off x="720000" y="177329"/>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sz="2800">
                <a:solidFill>
                  <a:srgbClr val="C39113"/>
                </a:solidFill>
                <a:cs typeface="B Roya" panose="00000400000000000000" pitchFamily="2" charset="-78"/>
              </a:rPr>
              <a:t>میانبر‌ها </a:t>
            </a:r>
            <a:r>
              <a:rPr lang="fa-IR" sz="2800" dirty="0">
                <a:solidFill>
                  <a:srgbClr val="C39113"/>
                </a:solidFill>
                <a:cs typeface="B Roya" panose="00000400000000000000" pitchFamily="2" charset="-78"/>
              </a:rPr>
              <a:t>در </a:t>
            </a:r>
            <a:r>
              <a:rPr lang="en-US" sz="2800" dirty="0" err="1">
                <a:solidFill>
                  <a:srgbClr val="C39113"/>
                </a:solidFill>
                <a:latin typeface="Gill Sans MT" panose="020B0502020104020203" pitchFamily="34" charset="0"/>
                <a:cs typeface="B Roya" panose="00000400000000000000" pitchFamily="2" charset="-78"/>
              </a:rPr>
              <a:t>Intellij</a:t>
            </a:r>
            <a:endParaRPr sz="2800" dirty="0">
              <a:solidFill>
                <a:srgbClr val="C39113"/>
              </a:solidFill>
              <a:latin typeface="Gill Sans MT" panose="020B0502020104020203" pitchFamily="34" charset="0"/>
              <a:cs typeface="B Roya" panose="00000400000000000000" pitchFamily="2" charset="-78"/>
            </a:endParaRPr>
          </a:p>
        </p:txBody>
      </p:sp>
      <p:grpSp>
        <p:nvGrpSpPr>
          <p:cNvPr id="1534" name="Google Shape;1534;p39">
            <a:extLst>
              <a:ext uri="{FF2B5EF4-FFF2-40B4-BE49-F238E27FC236}">
                <a16:creationId xmlns:a16="http://schemas.microsoft.com/office/drawing/2014/main" id="{E1858E8E-3649-69D7-2759-C14FDAF56423}"/>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F519C4F6-81B8-AA7C-FE90-1DE88B62549F}"/>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2D6ED2B7-22AA-81BD-3933-6F2572A93E8C}"/>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108AE148-8B4F-06F9-7B99-4556D6B6E9DB}"/>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E8255FB6-A2C8-61A9-CA56-CD959C8C9C96}"/>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5626F0BF-B199-AA32-5E42-13FFCDDA7B9D}"/>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EDF5E6C8-175B-22DE-7A19-B5AB05EB7C04}"/>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8E79DFAE-55A3-8CEF-7866-5BF58DFDDDF3}"/>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3" name="TextBox 2">
            <a:extLst>
              <a:ext uri="{FF2B5EF4-FFF2-40B4-BE49-F238E27FC236}">
                <a16:creationId xmlns:a16="http://schemas.microsoft.com/office/drawing/2014/main" id="{76333559-AF95-2957-68C2-1DEAE0D72557}"/>
              </a:ext>
            </a:extLst>
          </p:cNvPr>
          <p:cNvSpPr txBox="1"/>
          <p:nvPr/>
        </p:nvSpPr>
        <p:spPr>
          <a:xfrm>
            <a:off x="4726800" y="809940"/>
            <a:ext cx="3697200" cy="1631216"/>
          </a:xfrm>
          <a:prstGeom prst="rect">
            <a:avLst/>
          </a:prstGeom>
          <a:noFill/>
        </p:spPr>
        <p:txBody>
          <a:bodyPr wrap="square" rtlCol="0">
            <a:spAutoFit/>
          </a:bodyPr>
          <a:lstStyle/>
          <a:p>
            <a:pPr algn="r" rtl="1">
              <a:buNone/>
            </a:pP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Alt + (number) •</a:t>
            </a:r>
          </a:p>
          <a:p>
            <a:pPr algn="r" rtl="1">
              <a:buNone/>
            </a:pP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با استفاده از این میانبر می</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توان به اکثر قسمت</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های محیط کار دسترسی پیدا کرد و یا آنها را بست:</a:t>
            </a:r>
            <a:r>
              <a:rPr lang="ar-SA" sz="2000">
                <a:latin typeface="Cambria" panose="02040503050406030204" pitchFamily="18" charset="0"/>
                <a:ea typeface="Cambria" panose="02040503050406030204" pitchFamily="18" charset="0"/>
                <a:cs typeface="B Nazanin" panose="00000400000000000000" pitchFamily="2" charset="-78"/>
              </a:rPr>
              <a:t> </a:t>
            </a:r>
            <a:br>
              <a:rPr lang="ar-SA" sz="2000">
                <a:latin typeface="Cambria" panose="02040503050406030204" pitchFamily="18" charset="0"/>
                <a:ea typeface="Cambria" panose="02040503050406030204" pitchFamily="18" charset="0"/>
                <a:cs typeface="B Nazanin" panose="00000400000000000000" pitchFamily="2" charset="-78"/>
              </a:rPr>
            </a:br>
            <a:endParaRPr lang="en-GB" sz="2000">
              <a:latin typeface="Cambria" panose="02040503050406030204" pitchFamily="18" charset="0"/>
              <a:ea typeface="Cambria" panose="02040503050406030204" pitchFamily="18" charset="0"/>
              <a:cs typeface="B Nazanin" panose="00000400000000000000" pitchFamily="2" charset="-78"/>
            </a:endParaRPr>
          </a:p>
        </p:txBody>
      </p:sp>
      <p:pic>
        <p:nvPicPr>
          <p:cNvPr id="5" name="Picture 4" descr="A screenshot of a computer&#10;&#10;AI-generated content may be incorrect.">
            <a:extLst>
              <a:ext uri="{FF2B5EF4-FFF2-40B4-BE49-F238E27FC236}">
                <a16:creationId xmlns:a16="http://schemas.microsoft.com/office/drawing/2014/main" id="{E56EA75A-EE80-721D-1343-A3E7BC584FC6}"/>
              </a:ext>
            </a:extLst>
          </p:cNvPr>
          <p:cNvPicPr>
            <a:picLocks noChangeAspect="1"/>
          </p:cNvPicPr>
          <p:nvPr/>
        </p:nvPicPr>
        <p:blipFill>
          <a:blip r:embed="rId3"/>
          <a:srcRect l="37401" t="27577" r="34488" b="11110"/>
          <a:stretch/>
        </p:blipFill>
        <p:spPr>
          <a:xfrm>
            <a:off x="1045279" y="463679"/>
            <a:ext cx="3417518" cy="4192921"/>
          </a:xfrm>
          <a:prstGeom prst="rect">
            <a:avLst/>
          </a:prstGeom>
        </p:spPr>
      </p:pic>
    </p:spTree>
    <p:extLst>
      <p:ext uri="{BB962C8B-B14F-4D97-AF65-F5344CB8AC3E}">
        <p14:creationId xmlns:p14="http://schemas.microsoft.com/office/powerpoint/2010/main" val="21170728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949">
          <a:extLst>
            <a:ext uri="{FF2B5EF4-FFF2-40B4-BE49-F238E27FC236}">
              <a16:creationId xmlns:a16="http://schemas.microsoft.com/office/drawing/2014/main" id="{5063FA52-40C6-C58F-30EF-7DBEB6D0B309}"/>
            </a:ext>
          </a:extLst>
        </p:cNvPr>
        <p:cNvGrpSpPr/>
        <p:nvPr/>
      </p:nvGrpSpPr>
      <p:grpSpPr>
        <a:xfrm>
          <a:off x="0" y="0"/>
          <a:ext cx="0" cy="0"/>
          <a:chOff x="0" y="0"/>
          <a:chExt cx="0" cy="0"/>
        </a:xfrm>
      </p:grpSpPr>
      <p:sp>
        <p:nvSpPr>
          <p:cNvPr id="1950" name="Google Shape;1950;p49">
            <a:extLst>
              <a:ext uri="{FF2B5EF4-FFF2-40B4-BE49-F238E27FC236}">
                <a16:creationId xmlns:a16="http://schemas.microsoft.com/office/drawing/2014/main" id="{6C126560-7AF2-BCEB-31A4-B9453474F890}"/>
              </a:ext>
            </a:extLst>
          </p:cNvPr>
          <p:cNvSpPr txBox="1">
            <a:spLocks noGrp="1"/>
          </p:cNvSpPr>
          <p:nvPr>
            <p:ph type="title"/>
          </p:nvPr>
        </p:nvSpPr>
        <p:spPr>
          <a:xfrm>
            <a:off x="733479" y="2282634"/>
            <a:ext cx="7297500" cy="910200"/>
          </a:xfrm>
          <a:prstGeom prst="rect">
            <a:avLst/>
          </a:prstGeom>
        </p:spPr>
        <p:txBody>
          <a:bodyPr spcFirstLastPara="1" wrap="square" lIns="91425" tIns="91425" rIns="91425" bIns="91425" anchor="ctr" anchorCtr="0">
            <a:noAutofit/>
          </a:bodyPr>
          <a:lstStyle/>
          <a:p>
            <a:pPr marL="0" lvl="0" indent="0" rtl="1">
              <a:spcBef>
                <a:spcPts val="0"/>
              </a:spcBef>
              <a:spcAft>
                <a:spcPts val="0"/>
              </a:spcAft>
              <a:buNone/>
            </a:pPr>
            <a:r>
              <a:rPr lang="fa-IR" sz="4000">
                <a:solidFill>
                  <a:srgbClr val="C39113"/>
                </a:solidFill>
                <a:cs typeface="B Roya" panose="00000400000000000000" pitchFamily="2" charset="-78"/>
              </a:rPr>
              <a:t>تمرین</a:t>
            </a:r>
            <a:endParaRPr sz="7200" dirty="0">
              <a:solidFill>
                <a:srgbClr val="C39113"/>
              </a:solidFill>
            </a:endParaRPr>
          </a:p>
        </p:txBody>
      </p:sp>
      <p:grpSp>
        <p:nvGrpSpPr>
          <p:cNvPr id="1951" name="Google Shape;1951;p49">
            <a:extLst>
              <a:ext uri="{FF2B5EF4-FFF2-40B4-BE49-F238E27FC236}">
                <a16:creationId xmlns:a16="http://schemas.microsoft.com/office/drawing/2014/main" id="{60619B49-EA00-A3E9-6713-D0F48FD70F21}"/>
              </a:ext>
            </a:extLst>
          </p:cNvPr>
          <p:cNvGrpSpPr/>
          <p:nvPr/>
        </p:nvGrpSpPr>
        <p:grpSpPr>
          <a:xfrm>
            <a:off x="-1238838" y="-2814271"/>
            <a:ext cx="6191222" cy="6569036"/>
            <a:chOff x="-1238838" y="-2814271"/>
            <a:chExt cx="6191222" cy="6569036"/>
          </a:xfrm>
        </p:grpSpPr>
        <p:pic>
          <p:nvPicPr>
            <p:cNvPr id="1952" name="Google Shape;1952;p49">
              <a:extLst>
                <a:ext uri="{FF2B5EF4-FFF2-40B4-BE49-F238E27FC236}">
                  <a16:creationId xmlns:a16="http://schemas.microsoft.com/office/drawing/2014/main" id="{B9E6E21B-8CA2-1EFC-7BFA-AC730BD4E514}"/>
                </a:ext>
              </a:extLst>
            </p:cNvPr>
            <p:cNvPicPr preferRelativeResize="0"/>
            <p:nvPr/>
          </p:nvPicPr>
          <p:blipFill rotWithShape="1">
            <a:blip r:embed="rId3">
              <a:alphaModFix/>
            </a:blip>
            <a:srcRect l="16960" t="24718" r="7121" b="26177"/>
            <a:stretch/>
          </p:blipFill>
          <p:spPr>
            <a:xfrm flipH="1">
              <a:off x="-860279" y="-1155525"/>
              <a:ext cx="3615750" cy="2759625"/>
            </a:xfrm>
            <a:prstGeom prst="rect">
              <a:avLst/>
            </a:prstGeom>
            <a:noFill/>
            <a:ln>
              <a:noFill/>
            </a:ln>
          </p:spPr>
        </p:pic>
        <p:grpSp>
          <p:nvGrpSpPr>
            <p:cNvPr id="1953" name="Google Shape;1953;p49">
              <a:extLst>
                <a:ext uri="{FF2B5EF4-FFF2-40B4-BE49-F238E27FC236}">
                  <a16:creationId xmlns:a16="http://schemas.microsoft.com/office/drawing/2014/main" id="{4CF79444-94DF-F530-5B27-40555AD254EA}"/>
                </a:ext>
              </a:extLst>
            </p:cNvPr>
            <p:cNvGrpSpPr/>
            <p:nvPr/>
          </p:nvGrpSpPr>
          <p:grpSpPr>
            <a:xfrm>
              <a:off x="-1238838" y="-2814271"/>
              <a:ext cx="6191222" cy="6569036"/>
              <a:chOff x="-1238838" y="-2814271"/>
              <a:chExt cx="6191222" cy="6569036"/>
            </a:xfrm>
          </p:grpSpPr>
          <p:sp>
            <p:nvSpPr>
              <p:cNvPr id="1954" name="Google Shape;1954;p49">
                <a:extLst>
                  <a:ext uri="{FF2B5EF4-FFF2-40B4-BE49-F238E27FC236}">
                    <a16:creationId xmlns:a16="http://schemas.microsoft.com/office/drawing/2014/main" id="{50655AD5-464D-3EE0-E151-4A7088AA294F}"/>
                  </a:ext>
                </a:extLst>
              </p:cNvPr>
              <p:cNvSpPr/>
              <p:nvPr/>
            </p:nvSpPr>
            <p:spPr>
              <a:xfrm rot="-2700000" flipH="1">
                <a:off x="-146394" y="-2093348"/>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9">
                <a:extLst>
                  <a:ext uri="{FF2B5EF4-FFF2-40B4-BE49-F238E27FC236}">
                    <a16:creationId xmlns:a16="http://schemas.microsoft.com/office/drawing/2014/main" id="{4D7BD59D-2E2B-D892-E423-D9D5B496E8EE}"/>
                  </a:ext>
                </a:extLst>
              </p:cNvPr>
              <p:cNvSpPr/>
              <p:nvPr/>
            </p:nvSpPr>
            <p:spPr>
              <a:xfrm rot="-2700000" flipH="1">
                <a:off x="-515017" y="-1565448"/>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9">
                <a:extLst>
                  <a:ext uri="{FF2B5EF4-FFF2-40B4-BE49-F238E27FC236}">
                    <a16:creationId xmlns:a16="http://schemas.microsoft.com/office/drawing/2014/main" id="{329F358C-01F7-204B-B520-69C7674ECA6D}"/>
                  </a:ext>
                </a:extLst>
              </p:cNvPr>
              <p:cNvSpPr/>
              <p:nvPr/>
            </p:nvSpPr>
            <p:spPr>
              <a:xfrm rot="-2700000" flipH="1">
                <a:off x="194575" y="-1729713"/>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7" name="Google Shape;1957;p49">
                <a:extLst>
                  <a:ext uri="{FF2B5EF4-FFF2-40B4-BE49-F238E27FC236}">
                    <a16:creationId xmlns:a16="http://schemas.microsoft.com/office/drawing/2014/main" id="{FC3EC726-7BEF-9773-52EC-F6C49D9936CB}"/>
                  </a:ext>
                </a:extLst>
              </p:cNvPr>
              <p:cNvGrpSpPr/>
              <p:nvPr/>
            </p:nvGrpSpPr>
            <p:grpSpPr>
              <a:xfrm>
                <a:off x="3010374" y="1407525"/>
                <a:ext cx="196674" cy="196585"/>
                <a:chOff x="1101075" y="2142375"/>
                <a:chExt cx="439200" cy="439100"/>
              </a:xfrm>
            </p:grpSpPr>
            <p:sp>
              <p:nvSpPr>
                <p:cNvPr id="1958" name="Google Shape;1958;p49">
                  <a:extLst>
                    <a:ext uri="{FF2B5EF4-FFF2-40B4-BE49-F238E27FC236}">
                      <a16:creationId xmlns:a16="http://schemas.microsoft.com/office/drawing/2014/main" id="{4946557E-34F7-EAB9-7D24-3C535BD47931}"/>
                    </a:ext>
                  </a:extLst>
                </p:cNvPr>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9">
                  <a:extLst>
                    <a:ext uri="{FF2B5EF4-FFF2-40B4-BE49-F238E27FC236}">
                      <a16:creationId xmlns:a16="http://schemas.microsoft.com/office/drawing/2014/main" id="{D6C8DE8F-E96C-3665-9CB2-530BD40CEE57}"/>
                    </a:ext>
                  </a:extLst>
                </p:cNvPr>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0" name="Google Shape;1960;p49">
                <a:extLst>
                  <a:ext uri="{FF2B5EF4-FFF2-40B4-BE49-F238E27FC236}">
                    <a16:creationId xmlns:a16="http://schemas.microsoft.com/office/drawing/2014/main" id="{926A61A2-D101-888E-C879-36EF9EB1F2F6}"/>
                  </a:ext>
                </a:extLst>
              </p:cNvPr>
              <p:cNvGrpSpPr/>
              <p:nvPr/>
            </p:nvGrpSpPr>
            <p:grpSpPr>
              <a:xfrm>
                <a:off x="1890399" y="1114475"/>
                <a:ext cx="196674" cy="196585"/>
                <a:chOff x="1101075" y="2142375"/>
                <a:chExt cx="439200" cy="439100"/>
              </a:xfrm>
            </p:grpSpPr>
            <p:sp>
              <p:nvSpPr>
                <p:cNvPr id="1961" name="Google Shape;1961;p49">
                  <a:extLst>
                    <a:ext uri="{FF2B5EF4-FFF2-40B4-BE49-F238E27FC236}">
                      <a16:creationId xmlns:a16="http://schemas.microsoft.com/office/drawing/2014/main" id="{BD7ADB8E-5DF1-076D-9F43-B87CCC20E288}"/>
                    </a:ext>
                  </a:extLst>
                </p:cNvPr>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49">
                  <a:extLst>
                    <a:ext uri="{FF2B5EF4-FFF2-40B4-BE49-F238E27FC236}">
                      <a16:creationId xmlns:a16="http://schemas.microsoft.com/office/drawing/2014/main" id="{F1E346F4-248A-6CF2-E9B5-DE523E74FCDC}"/>
                    </a:ext>
                  </a:extLst>
                </p:cNvPr>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3" name="Google Shape;1963;p49">
                <a:extLst>
                  <a:ext uri="{FF2B5EF4-FFF2-40B4-BE49-F238E27FC236}">
                    <a16:creationId xmlns:a16="http://schemas.microsoft.com/office/drawing/2014/main" id="{54C5C59B-C8A8-5485-8B4D-D855F4E0D85A}"/>
                  </a:ext>
                </a:extLst>
              </p:cNvPr>
              <p:cNvGrpSpPr/>
              <p:nvPr/>
            </p:nvGrpSpPr>
            <p:grpSpPr>
              <a:xfrm>
                <a:off x="2755474" y="1114475"/>
                <a:ext cx="196674" cy="196585"/>
                <a:chOff x="1101075" y="2142375"/>
                <a:chExt cx="439200" cy="439100"/>
              </a:xfrm>
            </p:grpSpPr>
            <p:sp>
              <p:nvSpPr>
                <p:cNvPr id="1964" name="Google Shape;1964;p49">
                  <a:extLst>
                    <a:ext uri="{FF2B5EF4-FFF2-40B4-BE49-F238E27FC236}">
                      <a16:creationId xmlns:a16="http://schemas.microsoft.com/office/drawing/2014/main" id="{399F5DDC-87F3-94B3-3734-9C73EABAA9A8}"/>
                    </a:ext>
                  </a:extLst>
                </p:cNvPr>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9">
                  <a:extLst>
                    <a:ext uri="{FF2B5EF4-FFF2-40B4-BE49-F238E27FC236}">
                      <a16:creationId xmlns:a16="http://schemas.microsoft.com/office/drawing/2014/main" id="{C7F81F44-449E-E296-7013-E83AF533E9A3}"/>
                    </a:ext>
                  </a:extLst>
                </p:cNvPr>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6" name="Google Shape;1966;p49">
                <a:extLst>
                  <a:ext uri="{FF2B5EF4-FFF2-40B4-BE49-F238E27FC236}">
                    <a16:creationId xmlns:a16="http://schemas.microsoft.com/office/drawing/2014/main" id="{F92EAA6D-954E-10D0-DDBC-67E1523AE589}"/>
                  </a:ext>
                </a:extLst>
              </p:cNvPr>
              <p:cNvGrpSpPr/>
              <p:nvPr/>
            </p:nvGrpSpPr>
            <p:grpSpPr>
              <a:xfrm>
                <a:off x="1290099" y="539500"/>
                <a:ext cx="196674" cy="196585"/>
                <a:chOff x="1101075" y="2142375"/>
                <a:chExt cx="439200" cy="439100"/>
              </a:xfrm>
            </p:grpSpPr>
            <p:sp>
              <p:nvSpPr>
                <p:cNvPr id="1967" name="Google Shape;1967;p49">
                  <a:extLst>
                    <a:ext uri="{FF2B5EF4-FFF2-40B4-BE49-F238E27FC236}">
                      <a16:creationId xmlns:a16="http://schemas.microsoft.com/office/drawing/2014/main" id="{C09E02CA-F8DA-827A-7D68-E43191E30788}"/>
                    </a:ext>
                  </a:extLst>
                </p:cNvPr>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9">
                  <a:extLst>
                    <a:ext uri="{FF2B5EF4-FFF2-40B4-BE49-F238E27FC236}">
                      <a16:creationId xmlns:a16="http://schemas.microsoft.com/office/drawing/2014/main" id="{0E6E4A3A-445A-AADC-76FC-26B20A3E223F}"/>
                    </a:ext>
                  </a:extLst>
                </p:cNvPr>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9" name="Google Shape;1969;p49">
                <a:extLst>
                  <a:ext uri="{FF2B5EF4-FFF2-40B4-BE49-F238E27FC236}">
                    <a16:creationId xmlns:a16="http://schemas.microsoft.com/office/drawing/2014/main" id="{64DD7B2F-F551-510A-EEB1-FAB118720FFD}"/>
                  </a:ext>
                </a:extLst>
              </p:cNvPr>
              <p:cNvGrpSpPr/>
              <p:nvPr/>
            </p:nvGrpSpPr>
            <p:grpSpPr>
              <a:xfrm>
                <a:off x="2022774" y="671500"/>
                <a:ext cx="196674" cy="196585"/>
                <a:chOff x="1101075" y="2142375"/>
                <a:chExt cx="439200" cy="439100"/>
              </a:xfrm>
            </p:grpSpPr>
            <p:sp>
              <p:nvSpPr>
                <p:cNvPr id="1970" name="Google Shape;1970;p49">
                  <a:extLst>
                    <a:ext uri="{FF2B5EF4-FFF2-40B4-BE49-F238E27FC236}">
                      <a16:creationId xmlns:a16="http://schemas.microsoft.com/office/drawing/2014/main" id="{4B24DEAB-A8D7-6930-CBDB-A501801EDB1C}"/>
                    </a:ext>
                  </a:extLst>
                </p:cNvPr>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9">
                  <a:extLst>
                    <a:ext uri="{FF2B5EF4-FFF2-40B4-BE49-F238E27FC236}">
                      <a16:creationId xmlns:a16="http://schemas.microsoft.com/office/drawing/2014/main" id="{14613FB7-A1AF-B1D4-C22B-99D6950586EB}"/>
                    </a:ext>
                  </a:extLst>
                </p:cNvPr>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972" name="Google Shape;1972;p49">
            <a:extLst>
              <a:ext uri="{FF2B5EF4-FFF2-40B4-BE49-F238E27FC236}">
                <a16:creationId xmlns:a16="http://schemas.microsoft.com/office/drawing/2014/main" id="{5715C84D-8A7D-286E-8185-29B23048FA3C}"/>
              </a:ext>
            </a:extLst>
          </p:cNvPr>
          <p:cNvGrpSpPr/>
          <p:nvPr/>
        </p:nvGrpSpPr>
        <p:grpSpPr>
          <a:xfrm>
            <a:off x="4571996" y="2268220"/>
            <a:ext cx="5022035" cy="4764449"/>
            <a:chOff x="4571996" y="2268220"/>
            <a:chExt cx="5022035" cy="4764449"/>
          </a:xfrm>
        </p:grpSpPr>
        <p:pic>
          <p:nvPicPr>
            <p:cNvPr id="1973" name="Google Shape;1973;p49">
              <a:extLst>
                <a:ext uri="{FF2B5EF4-FFF2-40B4-BE49-F238E27FC236}">
                  <a16:creationId xmlns:a16="http://schemas.microsoft.com/office/drawing/2014/main" id="{ED7CEAAB-A145-91AB-575C-B90B436FA010}"/>
                </a:ext>
              </a:extLst>
            </p:cNvPr>
            <p:cNvPicPr preferRelativeResize="0"/>
            <p:nvPr/>
          </p:nvPicPr>
          <p:blipFill rotWithShape="1">
            <a:blip r:embed="rId3">
              <a:alphaModFix/>
            </a:blip>
            <a:srcRect l="16960" t="24718" r="7121" b="26177"/>
            <a:stretch/>
          </p:blipFill>
          <p:spPr>
            <a:xfrm flipH="1">
              <a:off x="5978271" y="3376950"/>
              <a:ext cx="3615750" cy="2759625"/>
            </a:xfrm>
            <a:prstGeom prst="rect">
              <a:avLst/>
            </a:prstGeom>
            <a:noFill/>
            <a:ln>
              <a:noFill/>
            </a:ln>
          </p:spPr>
        </p:pic>
        <p:grpSp>
          <p:nvGrpSpPr>
            <p:cNvPr id="1974" name="Google Shape;1974;p49">
              <a:extLst>
                <a:ext uri="{FF2B5EF4-FFF2-40B4-BE49-F238E27FC236}">
                  <a16:creationId xmlns:a16="http://schemas.microsoft.com/office/drawing/2014/main" id="{3A7FE6BC-956D-E94A-6947-33478200FDB9}"/>
                </a:ext>
              </a:extLst>
            </p:cNvPr>
            <p:cNvGrpSpPr/>
            <p:nvPr/>
          </p:nvGrpSpPr>
          <p:grpSpPr>
            <a:xfrm rot="10800000">
              <a:off x="4571996" y="2268220"/>
              <a:ext cx="5022035" cy="4764449"/>
              <a:chOff x="-494406" y="-1584825"/>
              <a:chExt cx="4397193" cy="4171657"/>
            </a:xfrm>
          </p:grpSpPr>
          <p:grpSp>
            <p:nvGrpSpPr>
              <p:cNvPr id="1975" name="Google Shape;1975;p49">
                <a:extLst>
                  <a:ext uri="{FF2B5EF4-FFF2-40B4-BE49-F238E27FC236}">
                    <a16:creationId xmlns:a16="http://schemas.microsoft.com/office/drawing/2014/main" id="{2C5464BE-8819-EBCE-B3F1-4A84EE2C7C19}"/>
                  </a:ext>
                </a:extLst>
              </p:cNvPr>
              <p:cNvGrpSpPr/>
              <p:nvPr/>
            </p:nvGrpSpPr>
            <p:grpSpPr>
              <a:xfrm>
                <a:off x="245875" y="-51824"/>
                <a:ext cx="208200" cy="1824700"/>
                <a:chOff x="1040050" y="3812126"/>
                <a:chExt cx="208200" cy="1824700"/>
              </a:xfrm>
            </p:grpSpPr>
            <p:sp>
              <p:nvSpPr>
                <p:cNvPr id="1976" name="Google Shape;1976;p49">
                  <a:extLst>
                    <a:ext uri="{FF2B5EF4-FFF2-40B4-BE49-F238E27FC236}">
                      <a16:creationId xmlns:a16="http://schemas.microsoft.com/office/drawing/2014/main" id="{3A99FA28-40D1-0FE1-AAE6-05E719426EE2}"/>
                    </a:ext>
                  </a:extLst>
                </p:cNvPr>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9">
                  <a:extLst>
                    <a:ext uri="{FF2B5EF4-FFF2-40B4-BE49-F238E27FC236}">
                      <a16:creationId xmlns:a16="http://schemas.microsoft.com/office/drawing/2014/main" id="{FD70A905-BDD0-01E4-CB32-1F4672A053A0}"/>
                    </a:ext>
                  </a:extLst>
                </p:cNvPr>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8" name="Google Shape;1978;p49">
                <a:extLst>
                  <a:ext uri="{FF2B5EF4-FFF2-40B4-BE49-F238E27FC236}">
                    <a16:creationId xmlns:a16="http://schemas.microsoft.com/office/drawing/2014/main" id="{8A323B9E-9155-DFE2-CF64-84CDC4F5B928}"/>
                  </a:ext>
                </a:extLst>
              </p:cNvPr>
              <p:cNvGrpSpPr/>
              <p:nvPr/>
            </p:nvGrpSpPr>
            <p:grpSpPr>
              <a:xfrm rot="-8100000">
                <a:off x="540898" y="-1172741"/>
                <a:ext cx="2552124" cy="3347490"/>
                <a:chOff x="2976325" y="908175"/>
                <a:chExt cx="4028179" cy="5283555"/>
              </a:xfrm>
            </p:grpSpPr>
            <p:sp>
              <p:nvSpPr>
                <p:cNvPr id="1979" name="Google Shape;1979;p49">
                  <a:extLst>
                    <a:ext uri="{FF2B5EF4-FFF2-40B4-BE49-F238E27FC236}">
                      <a16:creationId xmlns:a16="http://schemas.microsoft.com/office/drawing/2014/main" id="{A723BB8B-B842-70D4-E697-BD02ECB112D9}"/>
                    </a:ext>
                  </a:extLst>
                </p:cNvPr>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9">
                  <a:extLst>
                    <a:ext uri="{FF2B5EF4-FFF2-40B4-BE49-F238E27FC236}">
                      <a16:creationId xmlns:a16="http://schemas.microsoft.com/office/drawing/2014/main" id="{1F54EBAE-90F2-81BB-59ED-28747C93C838}"/>
                    </a:ext>
                  </a:extLst>
                </p:cNvPr>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9">
                  <a:extLst>
                    <a:ext uri="{FF2B5EF4-FFF2-40B4-BE49-F238E27FC236}">
                      <a16:creationId xmlns:a16="http://schemas.microsoft.com/office/drawing/2014/main" id="{686D2804-10AC-7491-B530-9A7CBA6CBAD1}"/>
                    </a:ext>
                  </a:extLst>
                </p:cNvPr>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2" name="Google Shape;1982;p49">
                <a:extLst>
                  <a:ext uri="{FF2B5EF4-FFF2-40B4-BE49-F238E27FC236}">
                    <a16:creationId xmlns:a16="http://schemas.microsoft.com/office/drawing/2014/main" id="{4F1C0FF5-A6FC-211E-8241-CBC32960FEC3}"/>
                  </a:ext>
                </a:extLst>
              </p:cNvPr>
              <p:cNvGrpSpPr/>
              <p:nvPr/>
            </p:nvGrpSpPr>
            <p:grpSpPr>
              <a:xfrm>
                <a:off x="-1" y="621223"/>
                <a:ext cx="699940" cy="478601"/>
                <a:chOff x="39722" y="4349021"/>
                <a:chExt cx="1061964" cy="726143"/>
              </a:xfrm>
            </p:grpSpPr>
            <p:grpSp>
              <p:nvGrpSpPr>
                <p:cNvPr id="1983" name="Google Shape;1983;p49">
                  <a:extLst>
                    <a:ext uri="{FF2B5EF4-FFF2-40B4-BE49-F238E27FC236}">
                      <a16:creationId xmlns:a16="http://schemas.microsoft.com/office/drawing/2014/main" id="{3F9D0B1B-81C0-808E-FC94-AE16D3E14FDD}"/>
                    </a:ext>
                  </a:extLst>
                </p:cNvPr>
                <p:cNvGrpSpPr/>
                <p:nvPr/>
              </p:nvGrpSpPr>
              <p:grpSpPr>
                <a:xfrm rot="2700000">
                  <a:off x="140502" y="4460924"/>
                  <a:ext cx="524584" cy="502337"/>
                  <a:chOff x="1189791" y="-1767331"/>
                  <a:chExt cx="904284" cy="865933"/>
                </a:xfrm>
              </p:grpSpPr>
              <p:sp>
                <p:nvSpPr>
                  <p:cNvPr id="1984" name="Google Shape;1984;p49">
                    <a:extLst>
                      <a:ext uri="{FF2B5EF4-FFF2-40B4-BE49-F238E27FC236}">
                        <a16:creationId xmlns:a16="http://schemas.microsoft.com/office/drawing/2014/main" id="{29579DFB-F35D-75AA-C2D9-EE60DC4F6B05}"/>
                      </a:ext>
                    </a:extLst>
                  </p:cNvPr>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5" name="Google Shape;1985;p49">
                    <a:extLst>
                      <a:ext uri="{FF2B5EF4-FFF2-40B4-BE49-F238E27FC236}">
                        <a16:creationId xmlns:a16="http://schemas.microsoft.com/office/drawing/2014/main" id="{2F5E3C07-9A00-E63B-91C2-156704919C00}"/>
                      </a:ext>
                    </a:extLst>
                  </p:cNvPr>
                  <p:cNvGrpSpPr/>
                  <p:nvPr/>
                </p:nvGrpSpPr>
                <p:grpSpPr>
                  <a:xfrm>
                    <a:off x="1232795" y="-1740829"/>
                    <a:ext cx="717621" cy="717392"/>
                    <a:chOff x="1483457" y="3953671"/>
                    <a:chExt cx="717621" cy="717392"/>
                  </a:xfrm>
                </p:grpSpPr>
                <p:sp>
                  <p:nvSpPr>
                    <p:cNvPr id="1986" name="Google Shape;1986;p49">
                      <a:extLst>
                        <a:ext uri="{FF2B5EF4-FFF2-40B4-BE49-F238E27FC236}">
                          <a16:creationId xmlns:a16="http://schemas.microsoft.com/office/drawing/2014/main" id="{326B1F5A-B47A-BAC3-BD09-0CF91A59F5C4}"/>
                        </a:ext>
                      </a:extLst>
                    </p:cNvPr>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9">
                      <a:extLst>
                        <a:ext uri="{FF2B5EF4-FFF2-40B4-BE49-F238E27FC236}">
                          <a16:creationId xmlns:a16="http://schemas.microsoft.com/office/drawing/2014/main" id="{2CDAF6D7-CA8A-56DE-C5E0-B653954D315E}"/>
                        </a:ext>
                      </a:extLst>
                    </p:cNvPr>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9">
                      <a:extLst>
                        <a:ext uri="{FF2B5EF4-FFF2-40B4-BE49-F238E27FC236}">
                          <a16:creationId xmlns:a16="http://schemas.microsoft.com/office/drawing/2014/main" id="{FBF260CA-3E6D-4CBE-77AA-2645232FAD27}"/>
                        </a:ext>
                      </a:extLst>
                    </p:cNvPr>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9">
                      <a:extLst>
                        <a:ext uri="{FF2B5EF4-FFF2-40B4-BE49-F238E27FC236}">
                          <a16:creationId xmlns:a16="http://schemas.microsoft.com/office/drawing/2014/main" id="{403101E7-A6E6-BD36-1170-6A6AA2E5D955}"/>
                        </a:ext>
                      </a:extLst>
                    </p:cNvPr>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9">
                      <a:extLst>
                        <a:ext uri="{FF2B5EF4-FFF2-40B4-BE49-F238E27FC236}">
                          <a16:creationId xmlns:a16="http://schemas.microsoft.com/office/drawing/2014/main" id="{630F9B05-7712-BB19-27CE-3AB2B785C86E}"/>
                        </a:ext>
                      </a:extLst>
                    </p:cNvPr>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91" name="Google Shape;1991;p49">
                  <a:extLst>
                    <a:ext uri="{FF2B5EF4-FFF2-40B4-BE49-F238E27FC236}">
                      <a16:creationId xmlns:a16="http://schemas.microsoft.com/office/drawing/2014/main" id="{46A91501-AF97-3872-1A93-D53CD55FB182}"/>
                    </a:ext>
                  </a:extLst>
                </p:cNvPr>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2" name="Google Shape;1992;p49">
                <a:extLst>
                  <a:ext uri="{FF2B5EF4-FFF2-40B4-BE49-F238E27FC236}">
                    <a16:creationId xmlns:a16="http://schemas.microsoft.com/office/drawing/2014/main" id="{9AF44E86-535C-E12A-26E2-BB47546346DF}"/>
                  </a:ext>
                </a:extLst>
              </p:cNvPr>
              <p:cNvGrpSpPr/>
              <p:nvPr/>
            </p:nvGrpSpPr>
            <p:grpSpPr>
              <a:xfrm>
                <a:off x="955673" y="11"/>
                <a:ext cx="592576" cy="405260"/>
                <a:chOff x="39722" y="4349021"/>
                <a:chExt cx="1061964" cy="726143"/>
              </a:xfrm>
            </p:grpSpPr>
            <p:grpSp>
              <p:nvGrpSpPr>
                <p:cNvPr id="1993" name="Google Shape;1993;p49">
                  <a:extLst>
                    <a:ext uri="{FF2B5EF4-FFF2-40B4-BE49-F238E27FC236}">
                      <a16:creationId xmlns:a16="http://schemas.microsoft.com/office/drawing/2014/main" id="{8E817CBE-A1AE-3BAC-7A62-5446C9E28C70}"/>
                    </a:ext>
                  </a:extLst>
                </p:cNvPr>
                <p:cNvGrpSpPr/>
                <p:nvPr/>
              </p:nvGrpSpPr>
              <p:grpSpPr>
                <a:xfrm rot="2700000">
                  <a:off x="140502" y="4460924"/>
                  <a:ext cx="524584" cy="502337"/>
                  <a:chOff x="1189791" y="-1767331"/>
                  <a:chExt cx="904284" cy="865933"/>
                </a:xfrm>
              </p:grpSpPr>
              <p:sp>
                <p:nvSpPr>
                  <p:cNvPr id="1994" name="Google Shape;1994;p49">
                    <a:extLst>
                      <a:ext uri="{FF2B5EF4-FFF2-40B4-BE49-F238E27FC236}">
                        <a16:creationId xmlns:a16="http://schemas.microsoft.com/office/drawing/2014/main" id="{DF3664DD-E824-586B-CF66-7FB000186066}"/>
                      </a:ext>
                    </a:extLst>
                  </p:cNvPr>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5" name="Google Shape;1995;p49">
                    <a:extLst>
                      <a:ext uri="{FF2B5EF4-FFF2-40B4-BE49-F238E27FC236}">
                        <a16:creationId xmlns:a16="http://schemas.microsoft.com/office/drawing/2014/main" id="{ACDAA9C1-F3DE-7EA3-0BF8-870BBFE3B6E0}"/>
                      </a:ext>
                    </a:extLst>
                  </p:cNvPr>
                  <p:cNvGrpSpPr/>
                  <p:nvPr/>
                </p:nvGrpSpPr>
                <p:grpSpPr>
                  <a:xfrm>
                    <a:off x="1232795" y="-1740829"/>
                    <a:ext cx="717621" cy="717392"/>
                    <a:chOff x="1483457" y="3953671"/>
                    <a:chExt cx="717621" cy="717392"/>
                  </a:xfrm>
                </p:grpSpPr>
                <p:sp>
                  <p:nvSpPr>
                    <p:cNvPr id="1996" name="Google Shape;1996;p49">
                      <a:extLst>
                        <a:ext uri="{FF2B5EF4-FFF2-40B4-BE49-F238E27FC236}">
                          <a16:creationId xmlns:a16="http://schemas.microsoft.com/office/drawing/2014/main" id="{D8C16257-DABB-0AE5-AE6F-75530D3A23AE}"/>
                        </a:ext>
                      </a:extLst>
                    </p:cNvPr>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9">
                      <a:extLst>
                        <a:ext uri="{FF2B5EF4-FFF2-40B4-BE49-F238E27FC236}">
                          <a16:creationId xmlns:a16="http://schemas.microsoft.com/office/drawing/2014/main" id="{E13803FD-00BE-5DE7-2713-A602AA3A024A}"/>
                        </a:ext>
                      </a:extLst>
                    </p:cNvPr>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9">
                      <a:extLst>
                        <a:ext uri="{FF2B5EF4-FFF2-40B4-BE49-F238E27FC236}">
                          <a16:creationId xmlns:a16="http://schemas.microsoft.com/office/drawing/2014/main" id="{0C2A006C-80F1-2CB8-A156-D63B61F53D63}"/>
                        </a:ext>
                      </a:extLst>
                    </p:cNvPr>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9">
                      <a:extLst>
                        <a:ext uri="{FF2B5EF4-FFF2-40B4-BE49-F238E27FC236}">
                          <a16:creationId xmlns:a16="http://schemas.microsoft.com/office/drawing/2014/main" id="{335C3713-7E7A-A9C2-D762-ADA26A5C8585}"/>
                        </a:ext>
                      </a:extLst>
                    </p:cNvPr>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9">
                      <a:extLst>
                        <a:ext uri="{FF2B5EF4-FFF2-40B4-BE49-F238E27FC236}">
                          <a16:creationId xmlns:a16="http://schemas.microsoft.com/office/drawing/2014/main" id="{660EF03F-3D83-3A32-8D62-92E29F662375}"/>
                        </a:ext>
                      </a:extLst>
                    </p:cNvPr>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01" name="Google Shape;2001;p49">
                  <a:extLst>
                    <a:ext uri="{FF2B5EF4-FFF2-40B4-BE49-F238E27FC236}">
                      <a16:creationId xmlns:a16="http://schemas.microsoft.com/office/drawing/2014/main" id="{B3DC0B22-1A40-8120-DF39-D461E9994539}"/>
                    </a:ext>
                  </a:extLst>
                </p:cNvPr>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2" name="Google Shape;2002;p49">
                <a:extLst>
                  <a:ext uri="{FF2B5EF4-FFF2-40B4-BE49-F238E27FC236}">
                    <a16:creationId xmlns:a16="http://schemas.microsoft.com/office/drawing/2014/main" id="{992DBB46-41AB-A07E-EA09-FDDFF54F6D9C}"/>
                  </a:ext>
                </a:extLst>
              </p:cNvPr>
              <p:cNvGrpSpPr/>
              <p:nvPr/>
            </p:nvGrpSpPr>
            <p:grpSpPr>
              <a:xfrm>
                <a:off x="441574" y="-36652"/>
                <a:ext cx="699940" cy="478601"/>
                <a:chOff x="39722" y="4349021"/>
                <a:chExt cx="1061964" cy="726143"/>
              </a:xfrm>
            </p:grpSpPr>
            <p:grpSp>
              <p:nvGrpSpPr>
                <p:cNvPr id="2003" name="Google Shape;2003;p49">
                  <a:extLst>
                    <a:ext uri="{FF2B5EF4-FFF2-40B4-BE49-F238E27FC236}">
                      <a16:creationId xmlns:a16="http://schemas.microsoft.com/office/drawing/2014/main" id="{B55E6084-45FB-F968-7D03-4EA3B41AD6B2}"/>
                    </a:ext>
                  </a:extLst>
                </p:cNvPr>
                <p:cNvGrpSpPr/>
                <p:nvPr/>
              </p:nvGrpSpPr>
              <p:grpSpPr>
                <a:xfrm rot="2700000">
                  <a:off x="140502" y="4460924"/>
                  <a:ext cx="524584" cy="502337"/>
                  <a:chOff x="1189791" y="-1767331"/>
                  <a:chExt cx="904284" cy="865933"/>
                </a:xfrm>
              </p:grpSpPr>
              <p:sp>
                <p:nvSpPr>
                  <p:cNvPr id="2004" name="Google Shape;2004;p49">
                    <a:extLst>
                      <a:ext uri="{FF2B5EF4-FFF2-40B4-BE49-F238E27FC236}">
                        <a16:creationId xmlns:a16="http://schemas.microsoft.com/office/drawing/2014/main" id="{2266B1E7-9031-B638-8F76-809681DF5B40}"/>
                      </a:ext>
                    </a:extLst>
                  </p:cNvPr>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05" name="Google Shape;2005;p49">
                    <a:extLst>
                      <a:ext uri="{FF2B5EF4-FFF2-40B4-BE49-F238E27FC236}">
                        <a16:creationId xmlns:a16="http://schemas.microsoft.com/office/drawing/2014/main" id="{DD842BBF-B68A-9CF6-D315-5976514F72E5}"/>
                      </a:ext>
                    </a:extLst>
                  </p:cNvPr>
                  <p:cNvGrpSpPr/>
                  <p:nvPr/>
                </p:nvGrpSpPr>
                <p:grpSpPr>
                  <a:xfrm>
                    <a:off x="1232795" y="-1740829"/>
                    <a:ext cx="717621" cy="717392"/>
                    <a:chOff x="1483457" y="3953671"/>
                    <a:chExt cx="717621" cy="717392"/>
                  </a:xfrm>
                </p:grpSpPr>
                <p:sp>
                  <p:nvSpPr>
                    <p:cNvPr id="2006" name="Google Shape;2006;p49">
                      <a:extLst>
                        <a:ext uri="{FF2B5EF4-FFF2-40B4-BE49-F238E27FC236}">
                          <a16:creationId xmlns:a16="http://schemas.microsoft.com/office/drawing/2014/main" id="{094BDB26-AB3E-8905-3675-6D3AA8E16267}"/>
                        </a:ext>
                      </a:extLst>
                    </p:cNvPr>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9">
                      <a:extLst>
                        <a:ext uri="{FF2B5EF4-FFF2-40B4-BE49-F238E27FC236}">
                          <a16:creationId xmlns:a16="http://schemas.microsoft.com/office/drawing/2014/main" id="{A6932A87-1867-C775-5C0D-2A47F67BE508}"/>
                        </a:ext>
                      </a:extLst>
                    </p:cNvPr>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9">
                      <a:extLst>
                        <a:ext uri="{FF2B5EF4-FFF2-40B4-BE49-F238E27FC236}">
                          <a16:creationId xmlns:a16="http://schemas.microsoft.com/office/drawing/2014/main" id="{BCB48CD8-99CE-70FB-1A21-E7A7D5329F43}"/>
                        </a:ext>
                      </a:extLst>
                    </p:cNvPr>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9">
                      <a:extLst>
                        <a:ext uri="{FF2B5EF4-FFF2-40B4-BE49-F238E27FC236}">
                          <a16:creationId xmlns:a16="http://schemas.microsoft.com/office/drawing/2014/main" id="{6892B342-48E2-424F-F031-1FC98C51C411}"/>
                        </a:ext>
                      </a:extLst>
                    </p:cNvPr>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9">
                      <a:extLst>
                        <a:ext uri="{FF2B5EF4-FFF2-40B4-BE49-F238E27FC236}">
                          <a16:creationId xmlns:a16="http://schemas.microsoft.com/office/drawing/2014/main" id="{877BB95A-4D32-1DA2-28F6-B2B89AEECF4C}"/>
                        </a:ext>
                      </a:extLst>
                    </p:cNvPr>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11" name="Google Shape;2011;p49">
                  <a:extLst>
                    <a:ext uri="{FF2B5EF4-FFF2-40B4-BE49-F238E27FC236}">
                      <a16:creationId xmlns:a16="http://schemas.microsoft.com/office/drawing/2014/main" id="{7466953E-13FB-ECA6-A8C4-C5533C11B093}"/>
                    </a:ext>
                  </a:extLst>
                </p:cNvPr>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2" name="Google Shape;2012;p49">
                <a:extLst>
                  <a:ext uri="{FF2B5EF4-FFF2-40B4-BE49-F238E27FC236}">
                    <a16:creationId xmlns:a16="http://schemas.microsoft.com/office/drawing/2014/main" id="{AA1C31EC-05D4-A411-19AE-6CA5DBDE6504}"/>
                  </a:ext>
                </a:extLst>
              </p:cNvPr>
              <p:cNvGrpSpPr/>
              <p:nvPr/>
            </p:nvGrpSpPr>
            <p:grpSpPr>
              <a:xfrm>
                <a:off x="-494406" y="-252396"/>
                <a:ext cx="1741563" cy="1288563"/>
                <a:chOff x="-494406" y="-252396"/>
                <a:chExt cx="1741563" cy="1288563"/>
              </a:xfrm>
            </p:grpSpPr>
            <p:sp>
              <p:nvSpPr>
                <p:cNvPr id="2013" name="Google Shape;2013;p49">
                  <a:extLst>
                    <a:ext uri="{FF2B5EF4-FFF2-40B4-BE49-F238E27FC236}">
                      <a16:creationId xmlns:a16="http://schemas.microsoft.com/office/drawing/2014/main" id="{7E3559BB-C9CD-B8FE-F920-8ED10B76A3AC}"/>
                    </a:ext>
                  </a:extLst>
                </p:cNvPr>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9">
                  <a:extLst>
                    <a:ext uri="{FF2B5EF4-FFF2-40B4-BE49-F238E27FC236}">
                      <a16:creationId xmlns:a16="http://schemas.microsoft.com/office/drawing/2014/main" id="{3831064C-AEFE-A759-55BA-6D4141CDE8B7}"/>
                    </a:ext>
                  </a:extLst>
                </p:cNvPr>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15" name="Google Shape;2015;p49">
              <a:extLst>
                <a:ext uri="{FF2B5EF4-FFF2-40B4-BE49-F238E27FC236}">
                  <a16:creationId xmlns:a16="http://schemas.microsoft.com/office/drawing/2014/main" id="{2426691B-E1C0-8260-D313-A845CB29CE7F}"/>
                </a:ext>
              </a:extLst>
            </p:cNvPr>
            <p:cNvGrpSpPr/>
            <p:nvPr/>
          </p:nvGrpSpPr>
          <p:grpSpPr>
            <a:xfrm>
              <a:off x="5643425" y="4968525"/>
              <a:ext cx="439200" cy="439100"/>
              <a:chOff x="1101075" y="2142375"/>
              <a:chExt cx="439200" cy="439100"/>
            </a:xfrm>
          </p:grpSpPr>
          <p:sp>
            <p:nvSpPr>
              <p:cNvPr id="2016" name="Google Shape;2016;p49">
                <a:extLst>
                  <a:ext uri="{FF2B5EF4-FFF2-40B4-BE49-F238E27FC236}">
                    <a16:creationId xmlns:a16="http://schemas.microsoft.com/office/drawing/2014/main" id="{A06CDA61-D625-7DE4-873C-DA31530ED261}"/>
                  </a:ext>
                </a:extLst>
              </p:cNvPr>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9">
                <a:extLst>
                  <a:ext uri="{FF2B5EF4-FFF2-40B4-BE49-F238E27FC236}">
                    <a16:creationId xmlns:a16="http://schemas.microsoft.com/office/drawing/2014/main" id="{216CD959-4BFF-E858-5B8F-765417355CA4}"/>
                  </a:ext>
                </a:extLst>
              </p:cNvPr>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18" name="Google Shape;2018;p49">
            <a:extLst>
              <a:ext uri="{FF2B5EF4-FFF2-40B4-BE49-F238E27FC236}">
                <a16:creationId xmlns:a16="http://schemas.microsoft.com/office/drawing/2014/main" id="{84D534D2-690D-2801-22C0-B72BE5625177}"/>
              </a:ext>
            </a:extLst>
          </p:cNvPr>
          <p:cNvGrpSpPr/>
          <p:nvPr/>
        </p:nvGrpSpPr>
        <p:grpSpPr>
          <a:xfrm>
            <a:off x="774450" y="3019701"/>
            <a:ext cx="5944442" cy="134100"/>
            <a:chOff x="774450" y="3019701"/>
            <a:chExt cx="5944442" cy="134100"/>
          </a:xfrm>
        </p:grpSpPr>
        <p:sp>
          <p:nvSpPr>
            <p:cNvPr id="2019" name="Google Shape;2019;p49">
              <a:extLst>
                <a:ext uri="{FF2B5EF4-FFF2-40B4-BE49-F238E27FC236}">
                  <a16:creationId xmlns:a16="http://schemas.microsoft.com/office/drawing/2014/main" id="{0B3F7CDA-B61C-8372-6FD2-0C06D99C30B8}"/>
                </a:ext>
              </a:extLst>
            </p:cNvPr>
            <p:cNvSpPr/>
            <p:nvPr/>
          </p:nvSpPr>
          <p:spPr>
            <a:xfrm>
              <a:off x="6584792"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20" name="Google Shape;2020;p49">
              <a:extLst>
                <a:ext uri="{FF2B5EF4-FFF2-40B4-BE49-F238E27FC236}">
                  <a16:creationId xmlns:a16="http://schemas.microsoft.com/office/drawing/2014/main" id="{CFEB9C07-430F-1F64-715F-59123B734FD8}"/>
                </a:ext>
              </a:extLst>
            </p:cNvPr>
            <p:cNvCxnSpPr/>
            <p:nvPr/>
          </p:nvCxnSpPr>
          <p:spPr>
            <a:xfrm>
              <a:off x="774450" y="3086750"/>
              <a:ext cx="5848200" cy="0"/>
            </a:xfrm>
            <a:prstGeom prst="straightConnector1">
              <a:avLst/>
            </a:prstGeom>
            <a:noFill/>
            <a:ln w="9525" cap="flat" cmpd="sng">
              <a:solidFill>
                <a:schemeClr val="dk2"/>
              </a:solidFill>
              <a:prstDash val="solid"/>
              <a:round/>
              <a:headEnd type="none" w="med" len="med"/>
              <a:tailEnd type="none" w="med" len="med"/>
            </a:ln>
          </p:spPr>
        </p:cxnSp>
        <p:sp>
          <p:nvSpPr>
            <p:cNvPr id="2021" name="Google Shape;2021;p49">
              <a:extLst>
                <a:ext uri="{FF2B5EF4-FFF2-40B4-BE49-F238E27FC236}">
                  <a16:creationId xmlns:a16="http://schemas.microsoft.com/office/drawing/2014/main" id="{D476A5DA-A4F2-40FE-AE12-4DFEB570D2BC}"/>
                </a:ext>
              </a:extLst>
            </p:cNvPr>
            <p:cNvSpPr/>
            <p:nvPr/>
          </p:nvSpPr>
          <p:spPr>
            <a:xfrm>
              <a:off x="6614904"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106540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E1CACD8C-F137-422F-EE3D-1A329098D09F}"/>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1BEC7536-E384-391B-BFFD-834697CBC4E0}"/>
              </a:ext>
            </a:extLst>
          </p:cNvPr>
          <p:cNvSpPr txBox="1">
            <a:spLocks noGrp="1"/>
          </p:cNvSpPr>
          <p:nvPr>
            <p:ph type="title"/>
          </p:nvPr>
        </p:nvSpPr>
        <p:spPr>
          <a:xfrm>
            <a:off x="720000" y="191947"/>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sz="2800">
                <a:solidFill>
                  <a:srgbClr val="C39113"/>
                </a:solidFill>
                <a:cs typeface="B Roya" panose="00000400000000000000" pitchFamily="2" charset="-78"/>
              </a:rPr>
              <a:t>تمرین: شبیه‌ساز کلاس ساده</a:t>
            </a:r>
            <a:endParaRPr lang="en-US" sz="2800"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5B1C85C1-4821-8650-FAD4-12690A0C7740}"/>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A339E84A-761D-4D2E-3CF8-5AAAB787D38A}"/>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F833DF6B-BBD1-8FB1-828A-2184A02457A9}"/>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51211160-C2A6-9C95-18FA-C90267728EFF}"/>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F98D9AD0-7C62-954F-D360-6BF3F1786DAA}"/>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A353DC93-C2BF-4E02-CCA0-90FC237F9724}"/>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5E954078-5D3D-EC66-845F-843CA37F6CF7}"/>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CBAD0D25-B46B-64FF-8E3D-D95A4260133C}"/>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4" name="TextBox 3">
            <a:extLst>
              <a:ext uri="{FF2B5EF4-FFF2-40B4-BE49-F238E27FC236}">
                <a16:creationId xmlns:a16="http://schemas.microsoft.com/office/drawing/2014/main" id="{C6D915A7-5C62-6F70-8AA1-ABC3528DC133}"/>
              </a:ext>
            </a:extLst>
          </p:cNvPr>
          <p:cNvSpPr txBox="1"/>
          <p:nvPr/>
        </p:nvSpPr>
        <p:spPr>
          <a:xfrm>
            <a:off x="403201" y="874826"/>
            <a:ext cx="8020800" cy="2554545"/>
          </a:xfrm>
          <a:prstGeom prst="rect">
            <a:avLst/>
          </a:prstGeom>
          <a:noFill/>
        </p:spPr>
        <p:txBody>
          <a:bodyPr wrap="square" rtlCol="0">
            <a:spAutoFit/>
          </a:bodyPr>
          <a:lstStyle/>
          <a:p>
            <a:pPr algn="r" rtl="1"/>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در این قسمت می</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خواهیم به کمک مفاهیم کلاس و شئ، یک کارگاه برنامه</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نویسی پیشرفته را شبیه</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سازی کنیم که از تعدادی دانشجو تشکیل شده است</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ابتدا یک ریپازیتوری گیت‌هاب بسازید و از بخش </a:t>
            </a:r>
            <a:r>
              <a:rPr lang="en-US"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local</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به آن دسترسی پیدا کنید (به کمک دستور </a:t>
            </a:r>
            <a:r>
              <a:rPr lang="en-US"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init</a:t>
            </a:r>
            <a:r>
              <a:rPr lang="fa-IR" sz="2000">
                <a:latin typeface="Gill Sans MT" panose="020B0502020104020203" pitchFamily="34" charset="0"/>
                <a:ea typeface="Cambria" panose="02040503050406030204" pitchFamily="18" charset="0"/>
                <a:cs typeface="B Nazanin" panose="00000400000000000000" pitchFamily="2" charset="-78"/>
              </a:rPr>
              <a:t> و </a:t>
            </a:r>
            <a:r>
              <a:rPr lang="en-US" sz="2000">
                <a:latin typeface="Gill Sans MT" panose="020B0502020104020203" pitchFamily="34" charset="0"/>
                <a:ea typeface="Cambria" panose="02040503050406030204" pitchFamily="18" charset="0"/>
                <a:cs typeface="B Nazanin" panose="00000400000000000000" pitchFamily="2" charset="-78"/>
              </a:rPr>
              <a:t>remote add</a:t>
            </a:r>
            <a:r>
              <a:rPr lang="fa-IR" sz="2000">
                <a:latin typeface="Gill Sans MT" panose="020B0502020104020203" pitchFamily="34" charset="0"/>
                <a:ea typeface="Cambria" panose="02040503050406030204" pitchFamily="18" charset="0"/>
                <a:cs typeface="B Nazanin" panose="00000400000000000000" pitchFamily="2" charset="-78"/>
              </a:rPr>
              <a:t> یا با استفاده از </a:t>
            </a:r>
            <a:r>
              <a:rPr lang="en-US" sz="2000">
                <a:latin typeface="Gill Sans MT" panose="020B0502020104020203" pitchFamily="34" charset="0"/>
                <a:ea typeface="Cambria" panose="02040503050406030204" pitchFamily="18" charset="0"/>
                <a:cs typeface="B Nazanin" panose="00000400000000000000" pitchFamily="2" charset="-78"/>
              </a:rPr>
              <a:t>clone</a:t>
            </a:r>
            <a:r>
              <a:rPr lang="fa-IR" sz="2000">
                <a:latin typeface="Gill Sans MT" panose="020B0502020104020203" pitchFamily="34" charset="0"/>
                <a:ea typeface="Cambria" panose="02040503050406030204" pitchFamily="18" charset="0"/>
                <a:cs typeface="B Nazanin" panose="00000400000000000000" pitchFamily="2" charset="-78"/>
              </a:rPr>
              <a:t> کردن)</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سپس </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به ترتیب مراحل زیر را انجام دهید</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a:latin typeface="Gill Sans MT" panose="020B0502020104020203" pitchFamily="34" charset="0"/>
                <a:ea typeface="Cambria" panose="02040503050406030204" pitchFamily="18" charset="0"/>
                <a:cs typeface="B Nazanin" panose="00000400000000000000" pitchFamily="2" charset="-78"/>
              </a:rPr>
              <a:t> </a:t>
            </a:r>
            <a:br>
              <a:rPr lang="ar-SA" sz="2000">
                <a:latin typeface="Gill Sans MT" panose="020B0502020104020203" pitchFamily="34" charset="0"/>
                <a:ea typeface="Cambria" panose="02040503050406030204" pitchFamily="18" charset="0"/>
                <a:cs typeface="B Nazanin" panose="00000400000000000000" pitchFamily="2" charset="-78"/>
              </a:rPr>
            </a:br>
            <a:endParaRPr lang="fa-IR" sz="2000">
              <a:solidFill>
                <a:schemeClr val="tx1"/>
              </a:solidFill>
              <a:latin typeface="Gill Sans MT" panose="020B0502020104020203" pitchFamily="34" charset="0"/>
              <a:ea typeface="Cambria" panose="02040503050406030204" pitchFamily="18" charset="0"/>
              <a:cs typeface="B Nazanin" panose="00000400000000000000" pitchFamily="2" charset="-78"/>
            </a:endParaRPr>
          </a:p>
          <a:p>
            <a:pPr marL="342900" indent="-342900" algn="r" rtl="1">
              <a:buFont typeface="Arial" panose="020B0604020202020204" pitchFamily="34" charset="0"/>
              <a:buChar char="•"/>
            </a:pPr>
            <a:r>
              <a:rPr lang="fa-IR" sz="2000">
                <a:solidFill>
                  <a:schemeClr val="tx1"/>
                </a:solidFill>
                <a:latin typeface="Gill Sans MT" panose="020B0502020104020203" pitchFamily="34" charset="0"/>
                <a:ea typeface="Cambria" panose="02040503050406030204" pitchFamily="18" charset="0"/>
                <a:cs typeface="B Nazanin" panose="00000400000000000000" pitchFamily="2" charset="-78"/>
              </a:rPr>
              <a:t>ساخت </a:t>
            </a:r>
            <a:r>
              <a:rPr lang="fa-IR" sz="2000" dirty="0">
                <a:solidFill>
                  <a:schemeClr val="tx1"/>
                </a:solidFill>
                <a:latin typeface="Gill Sans MT" panose="020B0502020104020203" pitchFamily="34" charset="0"/>
                <a:ea typeface="Cambria" panose="02040503050406030204" pitchFamily="18" charset="0"/>
                <a:cs typeface="B Nazanin" panose="00000400000000000000" pitchFamily="2" charset="-78"/>
              </a:rPr>
              <a:t>کلاس </a:t>
            </a:r>
            <a:r>
              <a:rPr lang="en-US" sz="2000">
                <a:solidFill>
                  <a:schemeClr val="tx1"/>
                </a:solidFill>
                <a:latin typeface="Gill Sans MT" panose="020B0502020104020203" pitchFamily="34" charset="0"/>
                <a:ea typeface="Cambria" panose="02040503050406030204" pitchFamily="18" charset="0"/>
                <a:cs typeface="B Nazanin" panose="00000400000000000000" pitchFamily="2" charset="-78"/>
              </a:rPr>
              <a:t>student </a:t>
            </a:r>
            <a:r>
              <a:rPr lang="fa-IR" sz="2000">
                <a:solidFill>
                  <a:schemeClr val="tx1"/>
                </a:solidFill>
                <a:latin typeface="Gill Sans MT" panose="020B0502020104020203" pitchFamily="34" charset="0"/>
                <a:ea typeface="Cambria" panose="02040503050406030204" pitchFamily="18" charset="0"/>
                <a:cs typeface="B Nazanin" panose="00000400000000000000" pitchFamily="2" charset="-78"/>
              </a:rPr>
              <a:t>: </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به ویژگیهای یک دانشجو فکر کنید و آنها را مانند شکل زیر به عنوان فیلد به این کلاس اضافه کنید (فرض</a:t>
            </a:r>
            <a:r>
              <a:rPr lang="en-US"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کنید که </a:t>
            </a:r>
            <a:r>
              <a:rPr lang="en-GB"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id</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یا شماره دانشجویی، باید شامل </a:t>
            </a:r>
            <a:r>
              <a:rPr lang="ar-SA" sz="2000" b="1"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دقیقا ۷رقم </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باشد)</a:t>
            </a:r>
            <a:r>
              <a:rPr lang="ar-SA" sz="2000">
                <a:latin typeface="Gill Sans MT" panose="020B0502020104020203" pitchFamily="34" charset="0"/>
                <a:ea typeface="Cambria" panose="02040503050406030204" pitchFamily="18" charset="0"/>
                <a:cs typeface="B Nazanin" panose="00000400000000000000" pitchFamily="2" charset="-78"/>
              </a:rPr>
              <a:t> </a:t>
            </a:r>
            <a:endParaRPr lang="fa-IR" sz="2000">
              <a:latin typeface="Gill Sans MT" panose="020B0502020104020203" pitchFamily="34" charset="0"/>
              <a:ea typeface="Cambria" panose="02040503050406030204" pitchFamily="18" charset="0"/>
              <a:cs typeface="B Nazanin" panose="00000400000000000000" pitchFamily="2" charset="-78"/>
            </a:endParaRPr>
          </a:p>
        </p:txBody>
      </p:sp>
    </p:spTree>
    <p:extLst>
      <p:ext uri="{BB962C8B-B14F-4D97-AF65-F5344CB8AC3E}">
        <p14:creationId xmlns:p14="http://schemas.microsoft.com/office/powerpoint/2010/main" val="2493878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49">
          <a:extLst>
            <a:ext uri="{FF2B5EF4-FFF2-40B4-BE49-F238E27FC236}">
              <a16:creationId xmlns:a16="http://schemas.microsoft.com/office/drawing/2014/main" id="{20E1684C-AEEA-B34E-917E-603F11D4598D}"/>
            </a:ext>
          </a:extLst>
        </p:cNvPr>
        <p:cNvGrpSpPr/>
        <p:nvPr/>
      </p:nvGrpSpPr>
      <p:grpSpPr>
        <a:xfrm>
          <a:off x="0" y="0"/>
          <a:ext cx="0" cy="0"/>
          <a:chOff x="0" y="0"/>
          <a:chExt cx="0" cy="0"/>
        </a:xfrm>
      </p:grpSpPr>
      <p:sp>
        <p:nvSpPr>
          <p:cNvPr id="1950" name="Google Shape;1950;p49">
            <a:extLst>
              <a:ext uri="{FF2B5EF4-FFF2-40B4-BE49-F238E27FC236}">
                <a16:creationId xmlns:a16="http://schemas.microsoft.com/office/drawing/2014/main" id="{D2E520BB-6C27-BB5C-43CF-19DFB458315B}"/>
              </a:ext>
            </a:extLst>
          </p:cNvPr>
          <p:cNvSpPr txBox="1">
            <a:spLocks noGrp="1"/>
          </p:cNvSpPr>
          <p:nvPr>
            <p:ph type="title"/>
          </p:nvPr>
        </p:nvSpPr>
        <p:spPr>
          <a:xfrm>
            <a:off x="733479" y="2282634"/>
            <a:ext cx="7297500" cy="910200"/>
          </a:xfrm>
          <a:prstGeom prst="rect">
            <a:avLst/>
          </a:prstGeom>
        </p:spPr>
        <p:txBody>
          <a:bodyPr spcFirstLastPara="1" wrap="square" lIns="91425" tIns="91425" rIns="91425" bIns="91425" anchor="ctr" anchorCtr="0">
            <a:noAutofit/>
          </a:bodyPr>
          <a:lstStyle/>
          <a:p>
            <a:pPr marL="0" lvl="0" indent="0" rtl="1">
              <a:spcBef>
                <a:spcPts val="0"/>
              </a:spcBef>
              <a:spcAft>
                <a:spcPts val="0"/>
              </a:spcAft>
              <a:buNone/>
            </a:pPr>
            <a:r>
              <a:rPr lang="en-US" sz="4000">
                <a:solidFill>
                  <a:srgbClr val="C39113"/>
                </a:solidFill>
              </a:rPr>
              <a:t>Git (Cont.)</a:t>
            </a:r>
            <a:endParaRPr sz="4000" dirty="0">
              <a:solidFill>
                <a:srgbClr val="C39113"/>
              </a:solidFill>
            </a:endParaRPr>
          </a:p>
        </p:txBody>
      </p:sp>
      <p:grpSp>
        <p:nvGrpSpPr>
          <p:cNvPr id="1951" name="Google Shape;1951;p49">
            <a:extLst>
              <a:ext uri="{FF2B5EF4-FFF2-40B4-BE49-F238E27FC236}">
                <a16:creationId xmlns:a16="http://schemas.microsoft.com/office/drawing/2014/main" id="{B156E5A9-56F3-F754-2E99-9C03406EE3AE}"/>
              </a:ext>
            </a:extLst>
          </p:cNvPr>
          <p:cNvGrpSpPr/>
          <p:nvPr/>
        </p:nvGrpSpPr>
        <p:grpSpPr>
          <a:xfrm>
            <a:off x="-1238838" y="-2814271"/>
            <a:ext cx="6191222" cy="6569036"/>
            <a:chOff x="-1238838" y="-2814271"/>
            <a:chExt cx="6191222" cy="6569036"/>
          </a:xfrm>
        </p:grpSpPr>
        <p:pic>
          <p:nvPicPr>
            <p:cNvPr id="1952" name="Google Shape;1952;p49">
              <a:extLst>
                <a:ext uri="{FF2B5EF4-FFF2-40B4-BE49-F238E27FC236}">
                  <a16:creationId xmlns:a16="http://schemas.microsoft.com/office/drawing/2014/main" id="{D1E9F8D1-9416-6377-B891-D4CA3EE36949}"/>
                </a:ext>
              </a:extLst>
            </p:cNvPr>
            <p:cNvPicPr preferRelativeResize="0"/>
            <p:nvPr/>
          </p:nvPicPr>
          <p:blipFill rotWithShape="1">
            <a:blip r:embed="rId3">
              <a:alphaModFix/>
            </a:blip>
            <a:srcRect l="16960" t="24718" r="7121" b="26177"/>
            <a:stretch/>
          </p:blipFill>
          <p:spPr>
            <a:xfrm flipH="1">
              <a:off x="-860279" y="-1155525"/>
              <a:ext cx="3615750" cy="2759625"/>
            </a:xfrm>
            <a:prstGeom prst="rect">
              <a:avLst/>
            </a:prstGeom>
            <a:noFill/>
            <a:ln>
              <a:noFill/>
            </a:ln>
          </p:spPr>
        </p:pic>
        <p:grpSp>
          <p:nvGrpSpPr>
            <p:cNvPr id="1953" name="Google Shape;1953;p49">
              <a:extLst>
                <a:ext uri="{FF2B5EF4-FFF2-40B4-BE49-F238E27FC236}">
                  <a16:creationId xmlns:a16="http://schemas.microsoft.com/office/drawing/2014/main" id="{764C7014-E5FB-1DE6-91C4-744AC520F666}"/>
                </a:ext>
              </a:extLst>
            </p:cNvPr>
            <p:cNvGrpSpPr/>
            <p:nvPr/>
          </p:nvGrpSpPr>
          <p:grpSpPr>
            <a:xfrm>
              <a:off x="-1238838" y="-2814271"/>
              <a:ext cx="6191222" cy="6569036"/>
              <a:chOff x="-1238838" y="-2814271"/>
              <a:chExt cx="6191222" cy="6569036"/>
            </a:xfrm>
          </p:grpSpPr>
          <p:sp>
            <p:nvSpPr>
              <p:cNvPr id="1954" name="Google Shape;1954;p49">
                <a:extLst>
                  <a:ext uri="{FF2B5EF4-FFF2-40B4-BE49-F238E27FC236}">
                    <a16:creationId xmlns:a16="http://schemas.microsoft.com/office/drawing/2014/main" id="{DFCE3356-1037-22B2-8E99-C6AF046E2A46}"/>
                  </a:ext>
                </a:extLst>
              </p:cNvPr>
              <p:cNvSpPr/>
              <p:nvPr/>
            </p:nvSpPr>
            <p:spPr>
              <a:xfrm rot="-2700000" flipH="1">
                <a:off x="-146394" y="-2093348"/>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9">
                <a:extLst>
                  <a:ext uri="{FF2B5EF4-FFF2-40B4-BE49-F238E27FC236}">
                    <a16:creationId xmlns:a16="http://schemas.microsoft.com/office/drawing/2014/main" id="{C4BCEB3C-3CA9-5035-380F-182C8867B9E3}"/>
                  </a:ext>
                </a:extLst>
              </p:cNvPr>
              <p:cNvSpPr/>
              <p:nvPr/>
            </p:nvSpPr>
            <p:spPr>
              <a:xfrm rot="-2700000" flipH="1">
                <a:off x="-515017" y="-1565448"/>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9">
                <a:extLst>
                  <a:ext uri="{FF2B5EF4-FFF2-40B4-BE49-F238E27FC236}">
                    <a16:creationId xmlns:a16="http://schemas.microsoft.com/office/drawing/2014/main" id="{A29FCF80-A897-2E0D-1531-204E6A13486F}"/>
                  </a:ext>
                </a:extLst>
              </p:cNvPr>
              <p:cNvSpPr/>
              <p:nvPr/>
            </p:nvSpPr>
            <p:spPr>
              <a:xfrm rot="-2700000" flipH="1">
                <a:off x="194575" y="-1729713"/>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7" name="Google Shape;1957;p49">
                <a:extLst>
                  <a:ext uri="{FF2B5EF4-FFF2-40B4-BE49-F238E27FC236}">
                    <a16:creationId xmlns:a16="http://schemas.microsoft.com/office/drawing/2014/main" id="{29671EAC-838D-F0C8-4E58-3D98A9F23B44}"/>
                  </a:ext>
                </a:extLst>
              </p:cNvPr>
              <p:cNvGrpSpPr/>
              <p:nvPr/>
            </p:nvGrpSpPr>
            <p:grpSpPr>
              <a:xfrm>
                <a:off x="3010374" y="1407525"/>
                <a:ext cx="196674" cy="196585"/>
                <a:chOff x="1101075" y="2142375"/>
                <a:chExt cx="439200" cy="439100"/>
              </a:xfrm>
            </p:grpSpPr>
            <p:sp>
              <p:nvSpPr>
                <p:cNvPr id="1958" name="Google Shape;1958;p49">
                  <a:extLst>
                    <a:ext uri="{FF2B5EF4-FFF2-40B4-BE49-F238E27FC236}">
                      <a16:creationId xmlns:a16="http://schemas.microsoft.com/office/drawing/2014/main" id="{E8BE96F6-D737-AA45-EA56-019004160CEB}"/>
                    </a:ext>
                  </a:extLst>
                </p:cNvPr>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9">
                  <a:extLst>
                    <a:ext uri="{FF2B5EF4-FFF2-40B4-BE49-F238E27FC236}">
                      <a16:creationId xmlns:a16="http://schemas.microsoft.com/office/drawing/2014/main" id="{2B94C587-1033-999B-85D1-5492B591C52E}"/>
                    </a:ext>
                  </a:extLst>
                </p:cNvPr>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0" name="Google Shape;1960;p49">
                <a:extLst>
                  <a:ext uri="{FF2B5EF4-FFF2-40B4-BE49-F238E27FC236}">
                    <a16:creationId xmlns:a16="http://schemas.microsoft.com/office/drawing/2014/main" id="{F336087E-C4E1-4923-0069-09E5057C8B88}"/>
                  </a:ext>
                </a:extLst>
              </p:cNvPr>
              <p:cNvGrpSpPr/>
              <p:nvPr/>
            </p:nvGrpSpPr>
            <p:grpSpPr>
              <a:xfrm>
                <a:off x="1890399" y="1114475"/>
                <a:ext cx="196674" cy="196585"/>
                <a:chOff x="1101075" y="2142375"/>
                <a:chExt cx="439200" cy="439100"/>
              </a:xfrm>
            </p:grpSpPr>
            <p:sp>
              <p:nvSpPr>
                <p:cNvPr id="1961" name="Google Shape;1961;p49">
                  <a:extLst>
                    <a:ext uri="{FF2B5EF4-FFF2-40B4-BE49-F238E27FC236}">
                      <a16:creationId xmlns:a16="http://schemas.microsoft.com/office/drawing/2014/main" id="{3330E018-5D69-125C-D135-0DE1CCF5CACA}"/>
                    </a:ext>
                  </a:extLst>
                </p:cNvPr>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49">
                  <a:extLst>
                    <a:ext uri="{FF2B5EF4-FFF2-40B4-BE49-F238E27FC236}">
                      <a16:creationId xmlns:a16="http://schemas.microsoft.com/office/drawing/2014/main" id="{A0FBCE29-5463-04E7-05A8-78181C7FF89E}"/>
                    </a:ext>
                  </a:extLst>
                </p:cNvPr>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3" name="Google Shape;1963;p49">
                <a:extLst>
                  <a:ext uri="{FF2B5EF4-FFF2-40B4-BE49-F238E27FC236}">
                    <a16:creationId xmlns:a16="http://schemas.microsoft.com/office/drawing/2014/main" id="{7BA59FCC-C566-B493-2CF8-CE58CA8A05EC}"/>
                  </a:ext>
                </a:extLst>
              </p:cNvPr>
              <p:cNvGrpSpPr/>
              <p:nvPr/>
            </p:nvGrpSpPr>
            <p:grpSpPr>
              <a:xfrm>
                <a:off x="2755474" y="1114475"/>
                <a:ext cx="196674" cy="196585"/>
                <a:chOff x="1101075" y="2142375"/>
                <a:chExt cx="439200" cy="439100"/>
              </a:xfrm>
            </p:grpSpPr>
            <p:sp>
              <p:nvSpPr>
                <p:cNvPr id="1964" name="Google Shape;1964;p49">
                  <a:extLst>
                    <a:ext uri="{FF2B5EF4-FFF2-40B4-BE49-F238E27FC236}">
                      <a16:creationId xmlns:a16="http://schemas.microsoft.com/office/drawing/2014/main" id="{940875CD-1F99-47AE-FB33-EADC9267D547}"/>
                    </a:ext>
                  </a:extLst>
                </p:cNvPr>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9">
                  <a:extLst>
                    <a:ext uri="{FF2B5EF4-FFF2-40B4-BE49-F238E27FC236}">
                      <a16:creationId xmlns:a16="http://schemas.microsoft.com/office/drawing/2014/main" id="{FFBB1897-FC9D-C1DA-8DF2-CB0B359FCB9F}"/>
                    </a:ext>
                  </a:extLst>
                </p:cNvPr>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6" name="Google Shape;1966;p49">
                <a:extLst>
                  <a:ext uri="{FF2B5EF4-FFF2-40B4-BE49-F238E27FC236}">
                    <a16:creationId xmlns:a16="http://schemas.microsoft.com/office/drawing/2014/main" id="{94EBFDBC-D1F2-2FC3-129B-214DD55B81A3}"/>
                  </a:ext>
                </a:extLst>
              </p:cNvPr>
              <p:cNvGrpSpPr/>
              <p:nvPr/>
            </p:nvGrpSpPr>
            <p:grpSpPr>
              <a:xfrm>
                <a:off x="1290099" y="539500"/>
                <a:ext cx="196674" cy="196585"/>
                <a:chOff x="1101075" y="2142375"/>
                <a:chExt cx="439200" cy="439100"/>
              </a:xfrm>
            </p:grpSpPr>
            <p:sp>
              <p:nvSpPr>
                <p:cNvPr id="1967" name="Google Shape;1967;p49">
                  <a:extLst>
                    <a:ext uri="{FF2B5EF4-FFF2-40B4-BE49-F238E27FC236}">
                      <a16:creationId xmlns:a16="http://schemas.microsoft.com/office/drawing/2014/main" id="{0DFA2DA2-8FE7-FA28-4F02-3585C8B4D869}"/>
                    </a:ext>
                  </a:extLst>
                </p:cNvPr>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9">
                  <a:extLst>
                    <a:ext uri="{FF2B5EF4-FFF2-40B4-BE49-F238E27FC236}">
                      <a16:creationId xmlns:a16="http://schemas.microsoft.com/office/drawing/2014/main" id="{88ECE216-D901-6454-5964-6C80BDECC81C}"/>
                    </a:ext>
                  </a:extLst>
                </p:cNvPr>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9" name="Google Shape;1969;p49">
                <a:extLst>
                  <a:ext uri="{FF2B5EF4-FFF2-40B4-BE49-F238E27FC236}">
                    <a16:creationId xmlns:a16="http://schemas.microsoft.com/office/drawing/2014/main" id="{03B53ED9-2C24-0723-4B15-AD2AC69A41A0}"/>
                  </a:ext>
                </a:extLst>
              </p:cNvPr>
              <p:cNvGrpSpPr/>
              <p:nvPr/>
            </p:nvGrpSpPr>
            <p:grpSpPr>
              <a:xfrm>
                <a:off x="2022774" y="671500"/>
                <a:ext cx="196674" cy="196585"/>
                <a:chOff x="1101075" y="2142375"/>
                <a:chExt cx="439200" cy="439100"/>
              </a:xfrm>
            </p:grpSpPr>
            <p:sp>
              <p:nvSpPr>
                <p:cNvPr id="1970" name="Google Shape;1970;p49">
                  <a:extLst>
                    <a:ext uri="{FF2B5EF4-FFF2-40B4-BE49-F238E27FC236}">
                      <a16:creationId xmlns:a16="http://schemas.microsoft.com/office/drawing/2014/main" id="{417B871C-477F-2F41-1473-9CFE30C8E228}"/>
                    </a:ext>
                  </a:extLst>
                </p:cNvPr>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9">
                  <a:extLst>
                    <a:ext uri="{FF2B5EF4-FFF2-40B4-BE49-F238E27FC236}">
                      <a16:creationId xmlns:a16="http://schemas.microsoft.com/office/drawing/2014/main" id="{27E05037-3BF0-152D-6C31-D81600951A31}"/>
                    </a:ext>
                  </a:extLst>
                </p:cNvPr>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972" name="Google Shape;1972;p49">
            <a:extLst>
              <a:ext uri="{FF2B5EF4-FFF2-40B4-BE49-F238E27FC236}">
                <a16:creationId xmlns:a16="http://schemas.microsoft.com/office/drawing/2014/main" id="{060464DA-F2A9-0BFB-5BDD-EBF1A65CF91E}"/>
              </a:ext>
            </a:extLst>
          </p:cNvPr>
          <p:cNvGrpSpPr/>
          <p:nvPr/>
        </p:nvGrpSpPr>
        <p:grpSpPr>
          <a:xfrm>
            <a:off x="4571996" y="2268220"/>
            <a:ext cx="5022035" cy="4764449"/>
            <a:chOff x="4571996" y="2268220"/>
            <a:chExt cx="5022035" cy="4764449"/>
          </a:xfrm>
        </p:grpSpPr>
        <p:pic>
          <p:nvPicPr>
            <p:cNvPr id="1973" name="Google Shape;1973;p49">
              <a:extLst>
                <a:ext uri="{FF2B5EF4-FFF2-40B4-BE49-F238E27FC236}">
                  <a16:creationId xmlns:a16="http://schemas.microsoft.com/office/drawing/2014/main" id="{E4F3A368-03E6-D1DD-D6B1-DB08B8BBF6C4}"/>
                </a:ext>
              </a:extLst>
            </p:cNvPr>
            <p:cNvPicPr preferRelativeResize="0"/>
            <p:nvPr/>
          </p:nvPicPr>
          <p:blipFill rotWithShape="1">
            <a:blip r:embed="rId3">
              <a:alphaModFix/>
            </a:blip>
            <a:srcRect l="16960" t="24718" r="7121" b="26177"/>
            <a:stretch/>
          </p:blipFill>
          <p:spPr>
            <a:xfrm flipH="1">
              <a:off x="5978271" y="3376950"/>
              <a:ext cx="3615750" cy="2759625"/>
            </a:xfrm>
            <a:prstGeom prst="rect">
              <a:avLst/>
            </a:prstGeom>
            <a:noFill/>
            <a:ln>
              <a:noFill/>
            </a:ln>
          </p:spPr>
        </p:pic>
        <p:grpSp>
          <p:nvGrpSpPr>
            <p:cNvPr id="1974" name="Google Shape;1974;p49">
              <a:extLst>
                <a:ext uri="{FF2B5EF4-FFF2-40B4-BE49-F238E27FC236}">
                  <a16:creationId xmlns:a16="http://schemas.microsoft.com/office/drawing/2014/main" id="{BFEA71B1-69A1-0043-B048-AC0587C56628}"/>
                </a:ext>
              </a:extLst>
            </p:cNvPr>
            <p:cNvGrpSpPr/>
            <p:nvPr/>
          </p:nvGrpSpPr>
          <p:grpSpPr>
            <a:xfrm rot="10800000">
              <a:off x="4571996" y="2268220"/>
              <a:ext cx="5022035" cy="4764449"/>
              <a:chOff x="-494406" y="-1584825"/>
              <a:chExt cx="4397193" cy="4171657"/>
            </a:xfrm>
          </p:grpSpPr>
          <p:grpSp>
            <p:nvGrpSpPr>
              <p:cNvPr id="1975" name="Google Shape;1975;p49">
                <a:extLst>
                  <a:ext uri="{FF2B5EF4-FFF2-40B4-BE49-F238E27FC236}">
                    <a16:creationId xmlns:a16="http://schemas.microsoft.com/office/drawing/2014/main" id="{3D4A4F38-1C23-7E49-F7F5-BDB9A48A0AA0}"/>
                  </a:ext>
                </a:extLst>
              </p:cNvPr>
              <p:cNvGrpSpPr/>
              <p:nvPr/>
            </p:nvGrpSpPr>
            <p:grpSpPr>
              <a:xfrm>
                <a:off x="245875" y="-51824"/>
                <a:ext cx="208200" cy="1824700"/>
                <a:chOff x="1040050" y="3812126"/>
                <a:chExt cx="208200" cy="1824700"/>
              </a:xfrm>
            </p:grpSpPr>
            <p:sp>
              <p:nvSpPr>
                <p:cNvPr id="1976" name="Google Shape;1976;p49">
                  <a:extLst>
                    <a:ext uri="{FF2B5EF4-FFF2-40B4-BE49-F238E27FC236}">
                      <a16:creationId xmlns:a16="http://schemas.microsoft.com/office/drawing/2014/main" id="{CB89CB3B-28E5-EEC6-E571-F424C0B5A3AB}"/>
                    </a:ext>
                  </a:extLst>
                </p:cNvPr>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9">
                  <a:extLst>
                    <a:ext uri="{FF2B5EF4-FFF2-40B4-BE49-F238E27FC236}">
                      <a16:creationId xmlns:a16="http://schemas.microsoft.com/office/drawing/2014/main" id="{547E8B36-296A-4A47-D186-1060568F752C}"/>
                    </a:ext>
                  </a:extLst>
                </p:cNvPr>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8" name="Google Shape;1978;p49">
                <a:extLst>
                  <a:ext uri="{FF2B5EF4-FFF2-40B4-BE49-F238E27FC236}">
                    <a16:creationId xmlns:a16="http://schemas.microsoft.com/office/drawing/2014/main" id="{15CDD8A2-0552-9794-E3C5-A102729047E1}"/>
                  </a:ext>
                </a:extLst>
              </p:cNvPr>
              <p:cNvGrpSpPr/>
              <p:nvPr/>
            </p:nvGrpSpPr>
            <p:grpSpPr>
              <a:xfrm rot="-8100000">
                <a:off x="540898" y="-1172741"/>
                <a:ext cx="2552124" cy="3347490"/>
                <a:chOff x="2976325" y="908175"/>
                <a:chExt cx="4028179" cy="5283555"/>
              </a:xfrm>
            </p:grpSpPr>
            <p:sp>
              <p:nvSpPr>
                <p:cNvPr id="1979" name="Google Shape;1979;p49">
                  <a:extLst>
                    <a:ext uri="{FF2B5EF4-FFF2-40B4-BE49-F238E27FC236}">
                      <a16:creationId xmlns:a16="http://schemas.microsoft.com/office/drawing/2014/main" id="{4FBCE2C7-BE66-712C-8D05-5694BCD1177A}"/>
                    </a:ext>
                  </a:extLst>
                </p:cNvPr>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9">
                  <a:extLst>
                    <a:ext uri="{FF2B5EF4-FFF2-40B4-BE49-F238E27FC236}">
                      <a16:creationId xmlns:a16="http://schemas.microsoft.com/office/drawing/2014/main" id="{A853740D-30DC-12A1-2EBC-3F633778AFF5}"/>
                    </a:ext>
                  </a:extLst>
                </p:cNvPr>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9">
                  <a:extLst>
                    <a:ext uri="{FF2B5EF4-FFF2-40B4-BE49-F238E27FC236}">
                      <a16:creationId xmlns:a16="http://schemas.microsoft.com/office/drawing/2014/main" id="{38E5EFC9-52AE-3A83-34D4-93FFCF926834}"/>
                    </a:ext>
                  </a:extLst>
                </p:cNvPr>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2" name="Google Shape;1982;p49">
                <a:extLst>
                  <a:ext uri="{FF2B5EF4-FFF2-40B4-BE49-F238E27FC236}">
                    <a16:creationId xmlns:a16="http://schemas.microsoft.com/office/drawing/2014/main" id="{05044734-F074-56AC-3E35-454B1B3D0797}"/>
                  </a:ext>
                </a:extLst>
              </p:cNvPr>
              <p:cNvGrpSpPr/>
              <p:nvPr/>
            </p:nvGrpSpPr>
            <p:grpSpPr>
              <a:xfrm>
                <a:off x="-1" y="621223"/>
                <a:ext cx="699940" cy="478601"/>
                <a:chOff x="39722" y="4349021"/>
                <a:chExt cx="1061964" cy="726143"/>
              </a:xfrm>
            </p:grpSpPr>
            <p:grpSp>
              <p:nvGrpSpPr>
                <p:cNvPr id="1983" name="Google Shape;1983;p49">
                  <a:extLst>
                    <a:ext uri="{FF2B5EF4-FFF2-40B4-BE49-F238E27FC236}">
                      <a16:creationId xmlns:a16="http://schemas.microsoft.com/office/drawing/2014/main" id="{227462F8-5EF1-FAF4-A407-AE09B5614379}"/>
                    </a:ext>
                  </a:extLst>
                </p:cNvPr>
                <p:cNvGrpSpPr/>
                <p:nvPr/>
              </p:nvGrpSpPr>
              <p:grpSpPr>
                <a:xfrm rot="2700000">
                  <a:off x="140502" y="4460924"/>
                  <a:ext cx="524584" cy="502337"/>
                  <a:chOff x="1189791" y="-1767331"/>
                  <a:chExt cx="904284" cy="865933"/>
                </a:xfrm>
              </p:grpSpPr>
              <p:sp>
                <p:nvSpPr>
                  <p:cNvPr id="1984" name="Google Shape;1984;p49">
                    <a:extLst>
                      <a:ext uri="{FF2B5EF4-FFF2-40B4-BE49-F238E27FC236}">
                        <a16:creationId xmlns:a16="http://schemas.microsoft.com/office/drawing/2014/main" id="{E77F08DA-3F20-9516-4D45-402DF607BD7C}"/>
                      </a:ext>
                    </a:extLst>
                  </p:cNvPr>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5" name="Google Shape;1985;p49">
                    <a:extLst>
                      <a:ext uri="{FF2B5EF4-FFF2-40B4-BE49-F238E27FC236}">
                        <a16:creationId xmlns:a16="http://schemas.microsoft.com/office/drawing/2014/main" id="{583D3CDA-774F-F358-A82E-A2880487DA43}"/>
                      </a:ext>
                    </a:extLst>
                  </p:cNvPr>
                  <p:cNvGrpSpPr/>
                  <p:nvPr/>
                </p:nvGrpSpPr>
                <p:grpSpPr>
                  <a:xfrm>
                    <a:off x="1232795" y="-1740829"/>
                    <a:ext cx="717621" cy="717392"/>
                    <a:chOff x="1483457" y="3953671"/>
                    <a:chExt cx="717621" cy="717392"/>
                  </a:xfrm>
                </p:grpSpPr>
                <p:sp>
                  <p:nvSpPr>
                    <p:cNvPr id="1986" name="Google Shape;1986;p49">
                      <a:extLst>
                        <a:ext uri="{FF2B5EF4-FFF2-40B4-BE49-F238E27FC236}">
                          <a16:creationId xmlns:a16="http://schemas.microsoft.com/office/drawing/2014/main" id="{C0232D82-FB9D-5B20-31B0-A80E304312F3}"/>
                        </a:ext>
                      </a:extLst>
                    </p:cNvPr>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9">
                      <a:extLst>
                        <a:ext uri="{FF2B5EF4-FFF2-40B4-BE49-F238E27FC236}">
                          <a16:creationId xmlns:a16="http://schemas.microsoft.com/office/drawing/2014/main" id="{B12C2BF3-7E45-C0B7-325B-AA2B2526C92D}"/>
                        </a:ext>
                      </a:extLst>
                    </p:cNvPr>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9">
                      <a:extLst>
                        <a:ext uri="{FF2B5EF4-FFF2-40B4-BE49-F238E27FC236}">
                          <a16:creationId xmlns:a16="http://schemas.microsoft.com/office/drawing/2014/main" id="{0B06BD16-813F-7F5B-11D6-E1A3CCEF6FCF}"/>
                        </a:ext>
                      </a:extLst>
                    </p:cNvPr>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9">
                      <a:extLst>
                        <a:ext uri="{FF2B5EF4-FFF2-40B4-BE49-F238E27FC236}">
                          <a16:creationId xmlns:a16="http://schemas.microsoft.com/office/drawing/2014/main" id="{B9124A82-5D89-A84E-1F77-BB4F899E9A06}"/>
                        </a:ext>
                      </a:extLst>
                    </p:cNvPr>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9">
                      <a:extLst>
                        <a:ext uri="{FF2B5EF4-FFF2-40B4-BE49-F238E27FC236}">
                          <a16:creationId xmlns:a16="http://schemas.microsoft.com/office/drawing/2014/main" id="{BDA62532-5631-9D6B-0B14-9D26AEA34482}"/>
                        </a:ext>
                      </a:extLst>
                    </p:cNvPr>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91" name="Google Shape;1991;p49">
                  <a:extLst>
                    <a:ext uri="{FF2B5EF4-FFF2-40B4-BE49-F238E27FC236}">
                      <a16:creationId xmlns:a16="http://schemas.microsoft.com/office/drawing/2014/main" id="{029D1BB4-6F80-4EE9-53FB-4DF9DE8D5BE1}"/>
                    </a:ext>
                  </a:extLst>
                </p:cNvPr>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2" name="Google Shape;1992;p49">
                <a:extLst>
                  <a:ext uri="{FF2B5EF4-FFF2-40B4-BE49-F238E27FC236}">
                    <a16:creationId xmlns:a16="http://schemas.microsoft.com/office/drawing/2014/main" id="{EFC94C6C-E1C9-DA94-C28C-62E617212A4A}"/>
                  </a:ext>
                </a:extLst>
              </p:cNvPr>
              <p:cNvGrpSpPr/>
              <p:nvPr/>
            </p:nvGrpSpPr>
            <p:grpSpPr>
              <a:xfrm>
                <a:off x="955673" y="11"/>
                <a:ext cx="592576" cy="405260"/>
                <a:chOff x="39722" y="4349021"/>
                <a:chExt cx="1061964" cy="726143"/>
              </a:xfrm>
            </p:grpSpPr>
            <p:grpSp>
              <p:nvGrpSpPr>
                <p:cNvPr id="1993" name="Google Shape;1993;p49">
                  <a:extLst>
                    <a:ext uri="{FF2B5EF4-FFF2-40B4-BE49-F238E27FC236}">
                      <a16:creationId xmlns:a16="http://schemas.microsoft.com/office/drawing/2014/main" id="{E29CB130-CF07-602E-0E09-86FC83881234}"/>
                    </a:ext>
                  </a:extLst>
                </p:cNvPr>
                <p:cNvGrpSpPr/>
                <p:nvPr/>
              </p:nvGrpSpPr>
              <p:grpSpPr>
                <a:xfrm rot="2700000">
                  <a:off x="140502" y="4460924"/>
                  <a:ext cx="524584" cy="502337"/>
                  <a:chOff x="1189791" y="-1767331"/>
                  <a:chExt cx="904284" cy="865933"/>
                </a:xfrm>
              </p:grpSpPr>
              <p:sp>
                <p:nvSpPr>
                  <p:cNvPr id="1994" name="Google Shape;1994;p49">
                    <a:extLst>
                      <a:ext uri="{FF2B5EF4-FFF2-40B4-BE49-F238E27FC236}">
                        <a16:creationId xmlns:a16="http://schemas.microsoft.com/office/drawing/2014/main" id="{4159F843-CF6D-7311-FB7F-8381F92C5142}"/>
                      </a:ext>
                    </a:extLst>
                  </p:cNvPr>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5" name="Google Shape;1995;p49">
                    <a:extLst>
                      <a:ext uri="{FF2B5EF4-FFF2-40B4-BE49-F238E27FC236}">
                        <a16:creationId xmlns:a16="http://schemas.microsoft.com/office/drawing/2014/main" id="{1E41DC62-7D67-A354-9D47-7FA335C7ABBD}"/>
                      </a:ext>
                    </a:extLst>
                  </p:cNvPr>
                  <p:cNvGrpSpPr/>
                  <p:nvPr/>
                </p:nvGrpSpPr>
                <p:grpSpPr>
                  <a:xfrm>
                    <a:off x="1232795" y="-1740829"/>
                    <a:ext cx="717621" cy="717392"/>
                    <a:chOff x="1483457" y="3953671"/>
                    <a:chExt cx="717621" cy="717392"/>
                  </a:xfrm>
                </p:grpSpPr>
                <p:sp>
                  <p:nvSpPr>
                    <p:cNvPr id="1996" name="Google Shape;1996;p49">
                      <a:extLst>
                        <a:ext uri="{FF2B5EF4-FFF2-40B4-BE49-F238E27FC236}">
                          <a16:creationId xmlns:a16="http://schemas.microsoft.com/office/drawing/2014/main" id="{52F111B4-EFA0-EE35-F379-127226761C83}"/>
                        </a:ext>
                      </a:extLst>
                    </p:cNvPr>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9">
                      <a:extLst>
                        <a:ext uri="{FF2B5EF4-FFF2-40B4-BE49-F238E27FC236}">
                          <a16:creationId xmlns:a16="http://schemas.microsoft.com/office/drawing/2014/main" id="{A4023993-CBF8-3726-929E-FC5ADA6AF039}"/>
                        </a:ext>
                      </a:extLst>
                    </p:cNvPr>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9">
                      <a:extLst>
                        <a:ext uri="{FF2B5EF4-FFF2-40B4-BE49-F238E27FC236}">
                          <a16:creationId xmlns:a16="http://schemas.microsoft.com/office/drawing/2014/main" id="{91FF8D25-AA91-4140-BECE-EA396A403819}"/>
                        </a:ext>
                      </a:extLst>
                    </p:cNvPr>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9">
                      <a:extLst>
                        <a:ext uri="{FF2B5EF4-FFF2-40B4-BE49-F238E27FC236}">
                          <a16:creationId xmlns:a16="http://schemas.microsoft.com/office/drawing/2014/main" id="{DFB2AC25-5FA3-664F-1B38-14FFC2CAB477}"/>
                        </a:ext>
                      </a:extLst>
                    </p:cNvPr>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9">
                      <a:extLst>
                        <a:ext uri="{FF2B5EF4-FFF2-40B4-BE49-F238E27FC236}">
                          <a16:creationId xmlns:a16="http://schemas.microsoft.com/office/drawing/2014/main" id="{1CE1FE25-9BE6-F556-6E69-6E924F95C81C}"/>
                        </a:ext>
                      </a:extLst>
                    </p:cNvPr>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01" name="Google Shape;2001;p49">
                  <a:extLst>
                    <a:ext uri="{FF2B5EF4-FFF2-40B4-BE49-F238E27FC236}">
                      <a16:creationId xmlns:a16="http://schemas.microsoft.com/office/drawing/2014/main" id="{80C06530-E082-26BB-62F0-6F945D7F4512}"/>
                    </a:ext>
                  </a:extLst>
                </p:cNvPr>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2" name="Google Shape;2002;p49">
                <a:extLst>
                  <a:ext uri="{FF2B5EF4-FFF2-40B4-BE49-F238E27FC236}">
                    <a16:creationId xmlns:a16="http://schemas.microsoft.com/office/drawing/2014/main" id="{CAFD123D-9CF8-3168-9DCA-5DEB3B489965}"/>
                  </a:ext>
                </a:extLst>
              </p:cNvPr>
              <p:cNvGrpSpPr/>
              <p:nvPr/>
            </p:nvGrpSpPr>
            <p:grpSpPr>
              <a:xfrm>
                <a:off x="441574" y="-36652"/>
                <a:ext cx="699940" cy="478601"/>
                <a:chOff x="39722" y="4349021"/>
                <a:chExt cx="1061964" cy="726143"/>
              </a:xfrm>
            </p:grpSpPr>
            <p:grpSp>
              <p:nvGrpSpPr>
                <p:cNvPr id="2003" name="Google Shape;2003;p49">
                  <a:extLst>
                    <a:ext uri="{FF2B5EF4-FFF2-40B4-BE49-F238E27FC236}">
                      <a16:creationId xmlns:a16="http://schemas.microsoft.com/office/drawing/2014/main" id="{38546800-94AE-F617-F8BC-33CEF520FAB4}"/>
                    </a:ext>
                  </a:extLst>
                </p:cNvPr>
                <p:cNvGrpSpPr/>
                <p:nvPr/>
              </p:nvGrpSpPr>
              <p:grpSpPr>
                <a:xfrm rot="2700000">
                  <a:off x="140502" y="4460924"/>
                  <a:ext cx="524584" cy="502337"/>
                  <a:chOff x="1189791" y="-1767331"/>
                  <a:chExt cx="904284" cy="865933"/>
                </a:xfrm>
              </p:grpSpPr>
              <p:sp>
                <p:nvSpPr>
                  <p:cNvPr id="2004" name="Google Shape;2004;p49">
                    <a:extLst>
                      <a:ext uri="{FF2B5EF4-FFF2-40B4-BE49-F238E27FC236}">
                        <a16:creationId xmlns:a16="http://schemas.microsoft.com/office/drawing/2014/main" id="{602430C8-DEB2-BF7A-9281-A10278092DB4}"/>
                      </a:ext>
                    </a:extLst>
                  </p:cNvPr>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05" name="Google Shape;2005;p49">
                    <a:extLst>
                      <a:ext uri="{FF2B5EF4-FFF2-40B4-BE49-F238E27FC236}">
                        <a16:creationId xmlns:a16="http://schemas.microsoft.com/office/drawing/2014/main" id="{C8C2A53D-E023-BC5C-CC1D-951A64DE3F87}"/>
                      </a:ext>
                    </a:extLst>
                  </p:cNvPr>
                  <p:cNvGrpSpPr/>
                  <p:nvPr/>
                </p:nvGrpSpPr>
                <p:grpSpPr>
                  <a:xfrm>
                    <a:off x="1232795" y="-1740829"/>
                    <a:ext cx="717621" cy="717392"/>
                    <a:chOff x="1483457" y="3953671"/>
                    <a:chExt cx="717621" cy="717392"/>
                  </a:xfrm>
                </p:grpSpPr>
                <p:sp>
                  <p:nvSpPr>
                    <p:cNvPr id="2006" name="Google Shape;2006;p49">
                      <a:extLst>
                        <a:ext uri="{FF2B5EF4-FFF2-40B4-BE49-F238E27FC236}">
                          <a16:creationId xmlns:a16="http://schemas.microsoft.com/office/drawing/2014/main" id="{3B87F6AD-5C00-2D58-8DD5-D88B5949872B}"/>
                        </a:ext>
                      </a:extLst>
                    </p:cNvPr>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9">
                      <a:extLst>
                        <a:ext uri="{FF2B5EF4-FFF2-40B4-BE49-F238E27FC236}">
                          <a16:creationId xmlns:a16="http://schemas.microsoft.com/office/drawing/2014/main" id="{82F62D21-246D-9E9C-4A95-F9E8550CA612}"/>
                        </a:ext>
                      </a:extLst>
                    </p:cNvPr>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9">
                      <a:extLst>
                        <a:ext uri="{FF2B5EF4-FFF2-40B4-BE49-F238E27FC236}">
                          <a16:creationId xmlns:a16="http://schemas.microsoft.com/office/drawing/2014/main" id="{AFBA571B-8E17-A570-5C1A-E556CD2D14F5}"/>
                        </a:ext>
                      </a:extLst>
                    </p:cNvPr>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9">
                      <a:extLst>
                        <a:ext uri="{FF2B5EF4-FFF2-40B4-BE49-F238E27FC236}">
                          <a16:creationId xmlns:a16="http://schemas.microsoft.com/office/drawing/2014/main" id="{00046E3E-E2F7-EC19-F3FC-B0247120865A}"/>
                        </a:ext>
                      </a:extLst>
                    </p:cNvPr>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9">
                      <a:extLst>
                        <a:ext uri="{FF2B5EF4-FFF2-40B4-BE49-F238E27FC236}">
                          <a16:creationId xmlns:a16="http://schemas.microsoft.com/office/drawing/2014/main" id="{820BE783-DD6F-7D43-5760-AE41619E1ACA}"/>
                        </a:ext>
                      </a:extLst>
                    </p:cNvPr>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11" name="Google Shape;2011;p49">
                  <a:extLst>
                    <a:ext uri="{FF2B5EF4-FFF2-40B4-BE49-F238E27FC236}">
                      <a16:creationId xmlns:a16="http://schemas.microsoft.com/office/drawing/2014/main" id="{8AAC5B51-D186-3335-E230-EE38A9C0FB1E}"/>
                    </a:ext>
                  </a:extLst>
                </p:cNvPr>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2" name="Google Shape;2012;p49">
                <a:extLst>
                  <a:ext uri="{FF2B5EF4-FFF2-40B4-BE49-F238E27FC236}">
                    <a16:creationId xmlns:a16="http://schemas.microsoft.com/office/drawing/2014/main" id="{AAB9F702-7029-EB05-CE95-A16FF2F52828}"/>
                  </a:ext>
                </a:extLst>
              </p:cNvPr>
              <p:cNvGrpSpPr/>
              <p:nvPr/>
            </p:nvGrpSpPr>
            <p:grpSpPr>
              <a:xfrm>
                <a:off x="-494406" y="-252396"/>
                <a:ext cx="1741563" cy="1288563"/>
                <a:chOff x="-494406" y="-252396"/>
                <a:chExt cx="1741563" cy="1288563"/>
              </a:xfrm>
            </p:grpSpPr>
            <p:sp>
              <p:nvSpPr>
                <p:cNvPr id="2013" name="Google Shape;2013;p49">
                  <a:extLst>
                    <a:ext uri="{FF2B5EF4-FFF2-40B4-BE49-F238E27FC236}">
                      <a16:creationId xmlns:a16="http://schemas.microsoft.com/office/drawing/2014/main" id="{364EBEB0-6184-FE37-BAB8-BCFC5B8914B7}"/>
                    </a:ext>
                  </a:extLst>
                </p:cNvPr>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9">
                  <a:extLst>
                    <a:ext uri="{FF2B5EF4-FFF2-40B4-BE49-F238E27FC236}">
                      <a16:creationId xmlns:a16="http://schemas.microsoft.com/office/drawing/2014/main" id="{00152115-533A-E5D7-6047-EDEC71EB79DA}"/>
                    </a:ext>
                  </a:extLst>
                </p:cNvPr>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15" name="Google Shape;2015;p49">
              <a:extLst>
                <a:ext uri="{FF2B5EF4-FFF2-40B4-BE49-F238E27FC236}">
                  <a16:creationId xmlns:a16="http://schemas.microsoft.com/office/drawing/2014/main" id="{09C70878-6672-297D-872D-2CA72005E876}"/>
                </a:ext>
              </a:extLst>
            </p:cNvPr>
            <p:cNvGrpSpPr/>
            <p:nvPr/>
          </p:nvGrpSpPr>
          <p:grpSpPr>
            <a:xfrm>
              <a:off x="5643425" y="4968525"/>
              <a:ext cx="439200" cy="439100"/>
              <a:chOff x="1101075" y="2142375"/>
              <a:chExt cx="439200" cy="439100"/>
            </a:xfrm>
          </p:grpSpPr>
          <p:sp>
            <p:nvSpPr>
              <p:cNvPr id="2016" name="Google Shape;2016;p49">
                <a:extLst>
                  <a:ext uri="{FF2B5EF4-FFF2-40B4-BE49-F238E27FC236}">
                    <a16:creationId xmlns:a16="http://schemas.microsoft.com/office/drawing/2014/main" id="{A2A5EB81-F939-41F8-8BFF-75F268806A0B}"/>
                  </a:ext>
                </a:extLst>
              </p:cNvPr>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9">
                <a:extLst>
                  <a:ext uri="{FF2B5EF4-FFF2-40B4-BE49-F238E27FC236}">
                    <a16:creationId xmlns:a16="http://schemas.microsoft.com/office/drawing/2014/main" id="{E153D947-A97A-B6D5-9922-DAB9AA2BC1F6}"/>
                  </a:ext>
                </a:extLst>
              </p:cNvPr>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18" name="Google Shape;2018;p49">
            <a:extLst>
              <a:ext uri="{FF2B5EF4-FFF2-40B4-BE49-F238E27FC236}">
                <a16:creationId xmlns:a16="http://schemas.microsoft.com/office/drawing/2014/main" id="{3736BB4D-D1CD-1C2A-D7BB-8F0295CA7B44}"/>
              </a:ext>
            </a:extLst>
          </p:cNvPr>
          <p:cNvGrpSpPr/>
          <p:nvPr/>
        </p:nvGrpSpPr>
        <p:grpSpPr>
          <a:xfrm>
            <a:off x="774450" y="3019701"/>
            <a:ext cx="5944442" cy="134100"/>
            <a:chOff x="774450" y="3019701"/>
            <a:chExt cx="5944442" cy="134100"/>
          </a:xfrm>
        </p:grpSpPr>
        <p:sp>
          <p:nvSpPr>
            <p:cNvPr id="2019" name="Google Shape;2019;p49">
              <a:extLst>
                <a:ext uri="{FF2B5EF4-FFF2-40B4-BE49-F238E27FC236}">
                  <a16:creationId xmlns:a16="http://schemas.microsoft.com/office/drawing/2014/main" id="{8F2AFAE6-475E-8CF4-618F-307877527706}"/>
                </a:ext>
              </a:extLst>
            </p:cNvPr>
            <p:cNvSpPr/>
            <p:nvPr/>
          </p:nvSpPr>
          <p:spPr>
            <a:xfrm>
              <a:off x="6584792"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20" name="Google Shape;2020;p49">
              <a:extLst>
                <a:ext uri="{FF2B5EF4-FFF2-40B4-BE49-F238E27FC236}">
                  <a16:creationId xmlns:a16="http://schemas.microsoft.com/office/drawing/2014/main" id="{994C2B75-3242-1E1F-0172-C77EE3B67EB7}"/>
                </a:ext>
              </a:extLst>
            </p:cNvPr>
            <p:cNvCxnSpPr/>
            <p:nvPr/>
          </p:nvCxnSpPr>
          <p:spPr>
            <a:xfrm>
              <a:off x="774450" y="3086750"/>
              <a:ext cx="5848200" cy="0"/>
            </a:xfrm>
            <a:prstGeom prst="straightConnector1">
              <a:avLst/>
            </a:prstGeom>
            <a:noFill/>
            <a:ln w="9525" cap="flat" cmpd="sng">
              <a:solidFill>
                <a:schemeClr val="dk2"/>
              </a:solidFill>
              <a:prstDash val="solid"/>
              <a:round/>
              <a:headEnd type="none" w="med" len="med"/>
              <a:tailEnd type="none" w="med" len="med"/>
            </a:ln>
          </p:spPr>
        </p:cxnSp>
        <p:sp>
          <p:nvSpPr>
            <p:cNvPr id="2021" name="Google Shape;2021;p49">
              <a:extLst>
                <a:ext uri="{FF2B5EF4-FFF2-40B4-BE49-F238E27FC236}">
                  <a16:creationId xmlns:a16="http://schemas.microsoft.com/office/drawing/2014/main" id="{C5E3177E-953D-8975-DD43-3F9D4DFB8F9F}"/>
                </a:ext>
              </a:extLst>
            </p:cNvPr>
            <p:cNvSpPr/>
            <p:nvPr/>
          </p:nvSpPr>
          <p:spPr>
            <a:xfrm>
              <a:off x="6614904"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666018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71BA0E74-7F8D-F6CA-A41E-B092AB076A2B}"/>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209ED673-1A8E-6791-25D3-690FCC446229}"/>
              </a:ext>
            </a:extLst>
          </p:cNvPr>
          <p:cNvSpPr txBox="1">
            <a:spLocks noGrp="1"/>
          </p:cNvSpPr>
          <p:nvPr>
            <p:ph type="title"/>
          </p:nvPr>
        </p:nvSpPr>
        <p:spPr>
          <a:xfrm>
            <a:off x="720000" y="191947"/>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sz="2800">
                <a:solidFill>
                  <a:srgbClr val="C39113"/>
                </a:solidFill>
                <a:cs typeface="B Roya" panose="00000400000000000000" pitchFamily="2" charset="-78"/>
              </a:rPr>
              <a:t>تمرین: شبیه‌ساز کلاس ساده</a:t>
            </a:r>
            <a:endParaRPr lang="en-US" sz="2800"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AD9764F0-C7CD-25FA-634B-C8F1D1FD5ECA}"/>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E89465E3-9E19-0D5A-6399-D170187DC250}"/>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85443504-5AAB-8CEF-3720-92CD9643308A}"/>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B8D64E9A-2236-F1AC-E492-00433FC35D82}"/>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72381F32-D898-EE08-7F53-D986B833A941}"/>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5AA6AFD9-95BF-601E-402F-91805D0F697A}"/>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A1A3435B-7A61-2EC7-3A31-BC65BDBABEDF}"/>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D0469503-F4CF-2498-D3D3-2565A1494775}"/>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4" name="TextBox 3">
            <a:extLst>
              <a:ext uri="{FF2B5EF4-FFF2-40B4-BE49-F238E27FC236}">
                <a16:creationId xmlns:a16="http://schemas.microsoft.com/office/drawing/2014/main" id="{9F5F6489-D6EB-DA61-047E-2B0AA077F6ED}"/>
              </a:ext>
            </a:extLst>
          </p:cNvPr>
          <p:cNvSpPr txBox="1"/>
          <p:nvPr/>
        </p:nvSpPr>
        <p:spPr>
          <a:xfrm>
            <a:off x="3961199" y="874826"/>
            <a:ext cx="4462801" cy="3447098"/>
          </a:xfrm>
          <a:prstGeom prst="rect">
            <a:avLst/>
          </a:prstGeom>
          <a:noFill/>
        </p:spPr>
        <p:txBody>
          <a:bodyPr wrap="square" rtlCol="0">
            <a:spAutoFit/>
          </a:bodyPr>
          <a:lstStyle/>
          <a:p>
            <a:pPr algn="r" rtl="1"/>
            <a:endParaRPr lang="en-US" sz="1800">
              <a:solidFill>
                <a:schemeClr val="tx1"/>
              </a:solidFill>
              <a:latin typeface="Gill Sans MT" panose="020B0502020104020203" pitchFamily="34" charset="0"/>
              <a:ea typeface="Cambria" panose="02040503050406030204" pitchFamily="18" charset="0"/>
              <a:cs typeface="B Nazanin" panose="00000400000000000000" pitchFamily="2" charset="-78"/>
            </a:endParaRPr>
          </a:p>
          <a:p>
            <a:pPr marL="285750" indent="-285750" algn="r" rtl="1">
              <a:buFont typeface="Arial" panose="020B0604020202020204" pitchFamily="34" charset="0"/>
              <a:buChar char="•"/>
            </a:pPr>
            <a:r>
              <a:rPr lang="fa-IR" sz="1800">
                <a:solidFill>
                  <a:schemeClr val="tx1"/>
                </a:solidFill>
                <a:latin typeface="Gill Sans MT" panose="020B0502020104020203" pitchFamily="34" charset="0"/>
                <a:ea typeface="Cambria" panose="02040503050406030204" pitchFamily="18" charset="0"/>
                <a:cs typeface="B Nazanin" panose="00000400000000000000" pitchFamily="2" charset="-78"/>
              </a:rPr>
              <a:t>ساخت کانستراکتور: </a:t>
            </a:r>
            <a:r>
              <a:rPr lang="ar-SA" sz="18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همانطور که مشاهده می</a:t>
            </a:r>
            <a:r>
              <a:rPr lang="fa-IR" sz="18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18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کنید، بعضی از فیلدها را می</a:t>
            </a:r>
            <a:r>
              <a:rPr lang="fa-IR" sz="18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18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توان با پارامتر ورودی کانستراکتور مقداردهی کرد و برای بقیه، مقداری پیش</a:t>
            </a:r>
            <a:r>
              <a:rPr lang="fa-IR" sz="18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18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فرض در نظر گرفت </a:t>
            </a:r>
            <a:r>
              <a:rPr lang="fa-IR" sz="18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18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مانند</a:t>
            </a:r>
            <a:r>
              <a:rPr lang="fa-IR" sz="18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a:t>
            </a:r>
            <a:r>
              <a:rPr lang="en-GB" sz="18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grade</a:t>
            </a:r>
            <a:r>
              <a:rPr lang="fa-IR" sz="18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a:t>
            </a:r>
            <a:r>
              <a:rPr lang="ar-SA" sz="18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در شکل </a:t>
            </a:r>
            <a:r>
              <a:rPr lang="fa-IR" sz="18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روبرو</a:t>
            </a:r>
            <a:r>
              <a:rPr lang="fa-IR" sz="1800">
                <a:latin typeface="Gill Sans MT" panose="020B0502020104020203" pitchFamily="34" charset="0"/>
                <a:ea typeface="Cambria" panose="02040503050406030204" pitchFamily="18" charset="0"/>
                <a:cs typeface="B Nazanin" panose="00000400000000000000" pitchFamily="2" charset="-78"/>
              </a:rPr>
              <a:t>)</a:t>
            </a:r>
            <a:br>
              <a:rPr lang="ar-SA" sz="1800">
                <a:latin typeface="Gill Sans MT" panose="020B0502020104020203" pitchFamily="34" charset="0"/>
                <a:ea typeface="Cambria" panose="02040503050406030204" pitchFamily="18" charset="0"/>
                <a:cs typeface="B Nazanin" panose="00000400000000000000" pitchFamily="2" charset="-78"/>
              </a:rPr>
            </a:br>
            <a:endParaRPr lang="fa-IR" sz="1800">
              <a:latin typeface="Gill Sans MT" panose="020B0502020104020203" pitchFamily="34" charset="0"/>
              <a:ea typeface="Cambria" panose="02040503050406030204" pitchFamily="18" charset="0"/>
              <a:cs typeface="B Nazanin" panose="00000400000000000000" pitchFamily="2" charset="-78"/>
            </a:endParaRPr>
          </a:p>
          <a:p>
            <a:pPr marL="342900" indent="-342900" algn="r" rtl="1">
              <a:buFont typeface="Wingdings" panose="05000000000000000000" pitchFamily="2" charset="2"/>
              <a:buChar char="v"/>
            </a:pPr>
            <a:r>
              <a:rPr lang="ar-SA" sz="1800" b="0" i="0">
                <a:solidFill>
                  <a:srgbClr val="000000"/>
                </a:solidFill>
                <a:effectLst/>
                <a:latin typeface="A Iranian Sans" panose="01000500000000020002" pitchFamily="2" charset="-78"/>
                <a:ea typeface="Cambria" panose="02040503050406030204" pitchFamily="18" charset="0"/>
                <a:cs typeface="B Nazanin" panose="00000400000000000000" pitchFamily="2" charset="-78"/>
              </a:rPr>
              <a:t>برای توضیح بیشتر و خوانایی کد، حتماً کامنت</a:t>
            </a:r>
            <a:r>
              <a:rPr lang="fa-IR" sz="1800" b="0" i="0">
                <a:solidFill>
                  <a:srgbClr val="000000"/>
                </a:solidFill>
                <a:effectLst/>
                <a:latin typeface="A Iranian Sans" panose="01000500000000020002" pitchFamily="2" charset="-78"/>
                <a:ea typeface="Cambria" panose="02040503050406030204" pitchFamily="18" charset="0"/>
                <a:cs typeface="B Nazanin" panose="00000400000000000000" pitchFamily="2" charset="-78"/>
              </a:rPr>
              <a:t>‌</a:t>
            </a:r>
            <a:r>
              <a:rPr lang="ar-SA" sz="1800" b="0" i="0">
                <a:solidFill>
                  <a:srgbClr val="000000"/>
                </a:solidFill>
                <a:effectLst/>
                <a:latin typeface="A Iranian Sans" panose="01000500000000020002" pitchFamily="2" charset="-78"/>
                <a:ea typeface="Cambria" panose="02040503050406030204" pitchFamily="18" charset="0"/>
                <a:cs typeface="B Nazanin" panose="00000400000000000000" pitchFamily="2" charset="-78"/>
              </a:rPr>
              <a:t>گذاری مناسب را رعایت کنید. کامنت</a:t>
            </a:r>
            <a:r>
              <a:rPr lang="fa-IR" sz="1800" b="0" i="0">
                <a:solidFill>
                  <a:srgbClr val="000000"/>
                </a:solidFill>
                <a:effectLst/>
                <a:latin typeface="A Iranian Sans" panose="01000500000000020002" pitchFamily="2" charset="-78"/>
                <a:ea typeface="Cambria" panose="02040503050406030204" pitchFamily="18" charset="0"/>
                <a:cs typeface="B Nazanin" panose="00000400000000000000" pitchFamily="2" charset="-78"/>
              </a:rPr>
              <a:t>‌</a:t>
            </a:r>
            <a:r>
              <a:rPr lang="ar-SA" sz="1800" b="0" i="0">
                <a:solidFill>
                  <a:srgbClr val="000000"/>
                </a:solidFill>
                <a:effectLst/>
                <a:latin typeface="A Iranian Sans" panose="01000500000000020002" pitchFamily="2" charset="-78"/>
                <a:ea typeface="Cambria" panose="02040503050406030204" pitchFamily="18" charset="0"/>
                <a:cs typeface="B Nazanin" panose="00000400000000000000" pitchFamily="2" charset="-78"/>
              </a:rPr>
              <a:t>ها نه تنها به برنامه</a:t>
            </a:r>
            <a:r>
              <a:rPr lang="fa-IR" sz="1800" b="0" i="0">
                <a:solidFill>
                  <a:srgbClr val="000000"/>
                </a:solidFill>
                <a:effectLst/>
                <a:latin typeface="A Iranian Sans" panose="01000500000000020002" pitchFamily="2" charset="-78"/>
                <a:ea typeface="Cambria" panose="02040503050406030204" pitchFamily="18" charset="0"/>
                <a:cs typeface="B Nazanin" panose="00000400000000000000" pitchFamily="2" charset="-78"/>
              </a:rPr>
              <a:t>‌</a:t>
            </a:r>
            <a:r>
              <a:rPr lang="ar-SA" sz="1800" b="0" i="0">
                <a:solidFill>
                  <a:srgbClr val="000000"/>
                </a:solidFill>
                <a:effectLst/>
                <a:latin typeface="A Iranian Sans" panose="01000500000000020002" pitchFamily="2" charset="-78"/>
                <a:ea typeface="Cambria" panose="02040503050406030204" pitchFamily="18" charset="0"/>
                <a:cs typeface="B Nazanin" panose="00000400000000000000" pitchFamily="2" charset="-78"/>
              </a:rPr>
              <a:t>نویسانی که قرار است کدتان را بررسی کنند کمک می</a:t>
            </a:r>
            <a:r>
              <a:rPr lang="fa-IR" sz="1800" b="0" i="0">
                <a:solidFill>
                  <a:srgbClr val="000000"/>
                </a:solidFill>
                <a:effectLst/>
                <a:latin typeface="A Iranian Sans" panose="01000500000000020002" pitchFamily="2" charset="-78"/>
                <a:ea typeface="Cambria" panose="02040503050406030204" pitchFamily="18" charset="0"/>
                <a:cs typeface="B Nazanin" panose="00000400000000000000" pitchFamily="2" charset="-78"/>
              </a:rPr>
              <a:t>‌</a:t>
            </a:r>
            <a:r>
              <a:rPr lang="ar-SA" sz="1800" b="0" i="0">
                <a:solidFill>
                  <a:srgbClr val="000000"/>
                </a:solidFill>
                <a:effectLst/>
                <a:latin typeface="A Iranian Sans" panose="01000500000000020002" pitchFamily="2" charset="-78"/>
                <a:ea typeface="Cambria" panose="02040503050406030204" pitchFamily="18" charset="0"/>
                <a:cs typeface="B Nazanin" panose="00000400000000000000" pitchFamily="2" charset="-78"/>
              </a:rPr>
              <a:t>کند، بلکه برای خودتان هم لازم است، تا دلیل وجود هر تکه کد را در صورت فراموشی، به خاطر بیاورید</a:t>
            </a:r>
            <a:r>
              <a:rPr lang="fa-IR" sz="1800" b="0" i="0">
                <a:solidFill>
                  <a:srgbClr val="000000"/>
                </a:solidFill>
                <a:effectLst/>
                <a:latin typeface="A Iranian Sans" panose="01000500000000020002" pitchFamily="2" charset="-78"/>
                <a:ea typeface="Cambria" panose="02040503050406030204" pitchFamily="18" charset="0"/>
                <a:cs typeface="B Nazanin" panose="00000400000000000000" pitchFamily="2" charset="-78"/>
              </a:rPr>
              <a:t>.</a:t>
            </a:r>
            <a:r>
              <a:rPr lang="ar-SA" sz="1800">
                <a:latin typeface="Cambria" panose="02040503050406030204" pitchFamily="18" charset="0"/>
                <a:ea typeface="Cambria" panose="02040503050406030204" pitchFamily="18" charset="0"/>
                <a:cs typeface="B Nazanin" panose="00000400000000000000" pitchFamily="2" charset="-78"/>
              </a:rPr>
              <a:t> </a:t>
            </a:r>
            <a:br>
              <a:rPr lang="ar-SA" sz="2800">
                <a:latin typeface="Cambria" panose="02040503050406030204" pitchFamily="18" charset="0"/>
                <a:ea typeface="Cambria" panose="02040503050406030204" pitchFamily="18" charset="0"/>
              </a:rPr>
            </a:br>
            <a:endParaRPr lang="en-US" sz="2000" dirty="0">
              <a:solidFill>
                <a:schemeClr val="tx1"/>
              </a:solidFill>
              <a:latin typeface="Gill Sans MT" panose="020B0502020104020203" pitchFamily="34" charset="0"/>
              <a:ea typeface="Cambria" panose="02040503050406030204" pitchFamily="18" charset="0"/>
              <a:cs typeface="B Nazanin" panose="00000400000000000000" pitchFamily="2" charset="-78"/>
            </a:endParaRPr>
          </a:p>
        </p:txBody>
      </p:sp>
      <p:pic>
        <p:nvPicPr>
          <p:cNvPr id="2" name="Picture 1">
            <a:extLst>
              <a:ext uri="{FF2B5EF4-FFF2-40B4-BE49-F238E27FC236}">
                <a16:creationId xmlns:a16="http://schemas.microsoft.com/office/drawing/2014/main" id="{E32BA6B8-E23D-1491-5F02-E8D4C6C4D0E1}"/>
              </a:ext>
            </a:extLst>
          </p:cNvPr>
          <p:cNvPicPr>
            <a:picLocks noChangeAspect="1"/>
          </p:cNvPicPr>
          <p:nvPr/>
        </p:nvPicPr>
        <p:blipFill>
          <a:blip r:embed="rId3"/>
          <a:stretch>
            <a:fillRect/>
          </a:stretch>
        </p:blipFill>
        <p:spPr>
          <a:xfrm>
            <a:off x="201770" y="1313156"/>
            <a:ext cx="3644229" cy="3029940"/>
          </a:xfrm>
          <a:prstGeom prst="rect">
            <a:avLst/>
          </a:prstGeom>
        </p:spPr>
      </p:pic>
    </p:spTree>
    <p:extLst>
      <p:ext uri="{BB962C8B-B14F-4D97-AF65-F5344CB8AC3E}">
        <p14:creationId xmlns:p14="http://schemas.microsoft.com/office/powerpoint/2010/main" val="30986403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6DCBD59D-34D4-312B-470A-69A9B7CE3B9A}"/>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DB88A576-D446-9259-18C0-2F39FE9FCC49}"/>
              </a:ext>
            </a:extLst>
          </p:cNvPr>
          <p:cNvSpPr txBox="1">
            <a:spLocks noGrp="1"/>
          </p:cNvSpPr>
          <p:nvPr>
            <p:ph type="title"/>
          </p:nvPr>
        </p:nvSpPr>
        <p:spPr>
          <a:xfrm>
            <a:off x="720000" y="191947"/>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sz="2800">
                <a:solidFill>
                  <a:srgbClr val="C39113"/>
                </a:solidFill>
                <a:cs typeface="B Roya" panose="00000400000000000000" pitchFamily="2" charset="-78"/>
              </a:rPr>
              <a:t>تمرین: شبیه‌ساز کلاس ساده</a:t>
            </a:r>
            <a:endParaRPr lang="en-US" sz="2800"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1A13C1ED-8D55-A3D7-0EBA-CBE5C0C09250}"/>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C8C6CA08-CA18-E36B-0289-99856F4F9556}"/>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6FD90E6C-CB69-DEC6-47EE-7DA4BCB6BFC4}"/>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8FD948AA-EB5C-67DA-7DEC-BBD271123619}"/>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D16D44E0-D51B-AC3D-AAA9-A1C3FBB9DA8C}"/>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F57C17EC-2E5F-0E2C-5F4B-7B1D5C8C3F74}"/>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64226AA0-4060-030B-DC8A-D77F1B1E1E36}"/>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2B55530B-45DD-171C-6102-4393F796707A}"/>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4" name="TextBox 3">
            <a:extLst>
              <a:ext uri="{FF2B5EF4-FFF2-40B4-BE49-F238E27FC236}">
                <a16:creationId xmlns:a16="http://schemas.microsoft.com/office/drawing/2014/main" id="{93DF534D-8E1F-5D5C-6892-81E6D8C9CEDA}"/>
              </a:ext>
            </a:extLst>
          </p:cNvPr>
          <p:cNvSpPr txBox="1"/>
          <p:nvPr/>
        </p:nvSpPr>
        <p:spPr>
          <a:xfrm>
            <a:off x="403201" y="874826"/>
            <a:ext cx="8020800" cy="1631216"/>
          </a:xfrm>
          <a:prstGeom prst="rect">
            <a:avLst/>
          </a:prstGeom>
          <a:noFill/>
        </p:spPr>
        <p:txBody>
          <a:bodyPr wrap="square" rtlCol="0">
            <a:spAutoFit/>
          </a:bodyPr>
          <a:lstStyle/>
          <a:p>
            <a:pPr algn="r" rtl="1">
              <a:buNone/>
            </a:pPr>
            <a:r>
              <a:rPr lang="fa-IR" sz="2000">
                <a:solidFill>
                  <a:schemeClr val="tx1"/>
                </a:solidFill>
                <a:latin typeface="Gill Sans MT" panose="020B0502020104020203" pitchFamily="34" charset="0"/>
                <a:ea typeface="Cambria" panose="02040503050406030204" pitchFamily="18" charset="0"/>
                <a:cs typeface="B Nazanin" panose="00000400000000000000" pitchFamily="2" charset="-78"/>
              </a:rPr>
              <a:t>تعبیه گتر‌ها و سترها: </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در ادامه، متدهای گتر و ستر تمام فیلدها را در صورت نیاز اضافه کنید </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فراموش نکنید که نام هر متد یا متغیر</a:t>
            </a:r>
            <a:r>
              <a:rPr lang="en-US"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را به صورت </a:t>
            </a:r>
            <a:r>
              <a:rPr lang="en-GB"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camelCase</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بنویسید.) در سترها محدودیت مقدار متغیر مربوطه را حتماً در نظر بگیرید و برای</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ورودی</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های نامعتبر پیام مناسبی به کاربر نشان دهید</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a:latin typeface="Gill Sans MT" panose="020B0502020104020203" pitchFamily="34" charset="0"/>
                <a:ea typeface="Cambria" panose="02040503050406030204" pitchFamily="18" charset="0"/>
                <a:cs typeface="B Nazanin" panose="00000400000000000000" pitchFamily="2" charset="-78"/>
              </a:rPr>
              <a:t> </a:t>
            </a:r>
            <a:br>
              <a:rPr lang="ar-SA" sz="2800">
                <a:latin typeface="Cambria" panose="02040503050406030204" pitchFamily="18" charset="0"/>
                <a:ea typeface="Cambria" panose="02040503050406030204" pitchFamily="18" charset="0"/>
              </a:rPr>
            </a:br>
            <a:endParaRPr lang="fa-IR" sz="2000">
              <a:solidFill>
                <a:schemeClr val="tx1"/>
              </a:solidFill>
              <a:latin typeface="Gill Sans MT" panose="020B0502020104020203" pitchFamily="34" charset="0"/>
              <a:ea typeface="Cambria" panose="02040503050406030204" pitchFamily="18" charset="0"/>
              <a:cs typeface="B Nazanin" panose="00000400000000000000" pitchFamily="2" charset="-78"/>
            </a:endParaRPr>
          </a:p>
          <a:p>
            <a:pPr marL="285750" indent="-285750" algn="r" rtl="1">
              <a:buFont typeface="Arial" panose="020B0604020202020204" pitchFamily="34" charset="0"/>
              <a:buChar char="•"/>
            </a:pPr>
            <a:r>
              <a:rPr lang="fa-IR" sz="2000">
                <a:solidFill>
                  <a:schemeClr val="tx1"/>
                </a:solidFill>
                <a:latin typeface="Gill Sans MT" panose="020B0502020104020203" pitchFamily="34" charset="0"/>
                <a:ea typeface="Cambria" panose="02040503050406030204" pitchFamily="18" charset="0"/>
                <a:cs typeface="B Nazanin" panose="00000400000000000000" pitchFamily="2" charset="-78"/>
              </a:rPr>
              <a:t>پیاده‌سازی متد </a:t>
            </a:r>
            <a:r>
              <a:rPr lang="en-US" sz="2000">
                <a:latin typeface="Gill Sans MT" panose="020B0502020104020203" pitchFamily="34" charset="0"/>
                <a:ea typeface="Cambria" panose="02040503050406030204" pitchFamily="18" charset="0"/>
                <a:cs typeface="B Nazanin" panose="00000400000000000000" pitchFamily="2" charset="-78"/>
              </a:rPr>
              <a:t>printStudentInfo</a:t>
            </a:r>
            <a:r>
              <a:rPr lang="fa-IR" sz="2000">
                <a:latin typeface="Gill Sans MT" panose="020B0502020104020203" pitchFamily="34" charset="0"/>
                <a:ea typeface="Cambria" panose="02040503050406030204" pitchFamily="18" charset="0"/>
                <a:cs typeface="B Nazanin" panose="00000400000000000000" pitchFamily="2" charset="-78"/>
              </a:rPr>
              <a:t>: </a:t>
            </a:r>
          </a:p>
        </p:txBody>
      </p:sp>
      <p:pic>
        <p:nvPicPr>
          <p:cNvPr id="3" name="Picture 2">
            <a:extLst>
              <a:ext uri="{FF2B5EF4-FFF2-40B4-BE49-F238E27FC236}">
                <a16:creationId xmlns:a16="http://schemas.microsoft.com/office/drawing/2014/main" id="{A4CE27B9-5EE8-728A-C33A-D1C6760F1514}"/>
              </a:ext>
            </a:extLst>
          </p:cNvPr>
          <p:cNvPicPr>
            <a:picLocks noChangeAspect="1"/>
          </p:cNvPicPr>
          <p:nvPr/>
        </p:nvPicPr>
        <p:blipFill>
          <a:blip r:embed="rId3"/>
          <a:stretch>
            <a:fillRect/>
          </a:stretch>
        </p:blipFill>
        <p:spPr>
          <a:xfrm>
            <a:off x="2040000" y="2658706"/>
            <a:ext cx="5064000" cy="1405990"/>
          </a:xfrm>
          <a:prstGeom prst="rect">
            <a:avLst/>
          </a:prstGeom>
        </p:spPr>
      </p:pic>
    </p:spTree>
    <p:extLst>
      <p:ext uri="{BB962C8B-B14F-4D97-AF65-F5344CB8AC3E}">
        <p14:creationId xmlns:p14="http://schemas.microsoft.com/office/powerpoint/2010/main" val="28117663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09B50B80-17AA-FA46-B838-0384725F8F87}"/>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B3E063B7-28C7-0848-BEB3-DD8F31B029E4}"/>
              </a:ext>
            </a:extLst>
          </p:cNvPr>
          <p:cNvSpPr txBox="1">
            <a:spLocks noGrp="1"/>
          </p:cNvSpPr>
          <p:nvPr>
            <p:ph type="title"/>
          </p:nvPr>
        </p:nvSpPr>
        <p:spPr>
          <a:xfrm>
            <a:off x="720000" y="191947"/>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sz="2800">
                <a:solidFill>
                  <a:srgbClr val="C39113"/>
                </a:solidFill>
                <a:cs typeface="B Roya" panose="00000400000000000000" pitchFamily="2" charset="-78"/>
              </a:rPr>
              <a:t>تمرین: شبیه‌ساز کلاس ساده</a:t>
            </a:r>
            <a:endParaRPr lang="en-US" sz="2800"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45FE49C8-D273-C495-5A95-640FB1D36797}"/>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73089626-FF2B-70A5-AF4C-A03F58915582}"/>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F9BFB4FE-26A4-6A00-75E4-21D72B605464}"/>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C4AA2CF7-8BDF-F391-5FA9-B6B386504157}"/>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C38BA970-947C-FBF3-8878-8091C023CFDA}"/>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4CB772EF-7389-F55F-C2D2-718C48F58245}"/>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0015F968-4769-52CF-957A-1DCDD89F046B}"/>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E0D4D22E-2FF1-31C5-9EC9-C1B1584D68F3}"/>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4" name="TextBox 3">
            <a:extLst>
              <a:ext uri="{FF2B5EF4-FFF2-40B4-BE49-F238E27FC236}">
                <a16:creationId xmlns:a16="http://schemas.microsoft.com/office/drawing/2014/main" id="{7953D111-815F-07F0-0B6B-3CDF0A845B29}"/>
              </a:ext>
            </a:extLst>
          </p:cNvPr>
          <p:cNvSpPr txBox="1"/>
          <p:nvPr/>
        </p:nvSpPr>
        <p:spPr>
          <a:xfrm>
            <a:off x="403201" y="874826"/>
            <a:ext cx="8020800" cy="1015663"/>
          </a:xfrm>
          <a:prstGeom prst="rect">
            <a:avLst/>
          </a:prstGeom>
          <a:noFill/>
        </p:spPr>
        <p:txBody>
          <a:bodyPr wrap="square" rtlCol="0">
            <a:spAutoFit/>
          </a:bodyPr>
          <a:lstStyle/>
          <a:p>
            <a:pPr marL="342900" indent="-342900" algn="r" rtl="1">
              <a:buFont typeface="Arial" panose="020B0604020202020204" pitchFamily="34" charset="0"/>
              <a:buChar char="•"/>
            </a:pPr>
            <a:r>
              <a:rPr lang="fa-IR" sz="2000">
                <a:solidFill>
                  <a:schemeClr val="tx1"/>
                </a:solidFill>
                <a:latin typeface="Gill Sans MT" panose="020B0502020104020203" pitchFamily="34" charset="0"/>
                <a:ea typeface="Cambria" panose="02040503050406030204" pitchFamily="18" charset="0"/>
                <a:cs typeface="B Nazanin" panose="00000400000000000000" pitchFamily="2" charset="-78"/>
              </a:rPr>
              <a:t>متد </a:t>
            </a:r>
            <a:r>
              <a:rPr lang="en-US" sz="2000">
                <a:solidFill>
                  <a:schemeClr val="tx1"/>
                </a:solidFill>
                <a:latin typeface="Gill Sans MT" panose="020B0502020104020203" pitchFamily="34" charset="0"/>
                <a:ea typeface="Cambria" panose="02040503050406030204" pitchFamily="18" charset="0"/>
                <a:cs typeface="B Nazanin" panose="00000400000000000000" pitchFamily="2" charset="-78"/>
              </a:rPr>
              <a:t>main</a:t>
            </a:r>
            <a:r>
              <a:rPr lang="fa-IR" sz="2000">
                <a:solidFill>
                  <a:schemeClr val="tx1"/>
                </a:solidFill>
                <a:latin typeface="Gill Sans MT" panose="020B0502020104020203" pitchFamily="34" charset="0"/>
                <a:ea typeface="Cambria" panose="02040503050406030204" pitchFamily="18" charset="0"/>
                <a:cs typeface="B Nazanin" panose="00000400000000000000" pitchFamily="2" charset="-78"/>
              </a:rPr>
              <a:t> و تست کردن کلاس </a:t>
            </a:r>
            <a:r>
              <a:rPr lang="en-US" sz="2000">
                <a:solidFill>
                  <a:schemeClr val="tx1"/>
                </a:solidFill>
                <a:latin typeface="Gill Sans MT" panose="020B0502020104020203" pitchFamily="34" charset="0"/>
                <a:ea typeface="Cambria" panose="02040503050406030204" pitchFamily="18" charset="0"/>
                <a:cs typeface="B Nazanin" panose="00000400000000000000" pitchFamily="2" charset="-78"/>
              </a:rPr>
              <a:t>Student</a:t>
            </a:r>
            <a:r>
              <a:rPr lang="fa-IR" sz="2000">
                <a:solidFill>
                  <a:schemeClr val="tx1"/>
                </a:solidFill>
                <a:latin typeface="Gill Sans MT" panose="020B0502020104020203" pitchFamily="34" charset="0"/>
                <a:ea typeface="Cambria" panose="02040503050406030204" pitchFamily="18" charset="0"/>
                <a:cs typeface="B Nazanin" panose="00000400000000000000" pitchFamily="2" charset="-78"/>
              </a:rPr>
              <a:t>: </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در مرحله</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ی آخر، یک کلاس </a:t>
            </a:r>
            <a:r>
              <a:rPr lang="en-GB"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Main</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که شامل متد </a:t>
            </a:r>
            <a:r>
              <a:rPr lang="en-GB"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main</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می</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باشد، مانند شکل زیر تشکیل دهید و کلاس</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a:t>
            </a:r>
            <a:r>
              <a:rPr lang="en-GB"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Student</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را تست کنید</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a:latin typeface="Gill Sans MT" panose="020B0502020104020203" pitchFamily="34" charset="0"/>
                <a:ea typeface="Cambria" panose="02040503050406030204" pitchFamily="18" charset="0"/>
                <a:cs typeface="B Nazanin" panose="00000400000000000000" pitchFamily="2" charset="-78"/>
              </a:rPr>
              <a:t> </a:t>
            </a:r>
            <a:br>
              <a:rPr lang="ar-SA" sz="2000">
                <a:latin typeface="Gill Sans MT" panose="020B0502020104020203" pitchFamily="34" charset="0"/>
                <a:ea typeface="Cambria" panose="02040503050406030204" pitchFamily="18" charset="0"/>
                <a:cs typeface="B Nazanin" panose="00000400000000000000" pitchFamily="2" charset="-78"/>
              </a:rPr>
            </a:br>
            <a:endParaRPr lang="fa-IR" sz="2000">
              <a:solidFill>
                <a:schemeClr val="tx1"/>
              </a:solidFill>
              <a:latin typeface="Gill Sans MT" panose="020B0502020104020203" pitchFamily="34" charset="0"/>
              <a:ea typeface="Cambria" panose="02040503050406030204" pitchFamily="18" charset="0"/>
              <a:cs typeface="B Nazanin" panose="00000400000000000000" pitchFamily="2" charset="-78"/>
            </a:endParaRPr>
          </a:p>
        </p:txBody>
      </p:sp>
      <p:pic>
        <p:nvPicPr>
          <p:cNvPr id="3" name="Picture 2">
            <a:extLst>
              <a:ext uri="{FF2B5EF4-FFF2-40B4-BE49-F238E27FC236}">
                <a16:creationId xmlns:a16="http://schemas.microsoft.com/office/drawing/2014/main" id="{D941A6EF-5EF1-E2FD-3930-0ECDBB01191B}"/>
              </a:ext>
            </a:extLst>
          </p:cNvPr>
          <p:cNvPicPr>
            <a:picLocks noChangeAspect="1"/>
          </p:cNvPicPr>
          <p:nvPr/>
        </p:nvPicPr>
        <p:blipFill>
          <a:blip r:embed="rId3"/>
          <a:stretch>
            <a:fillRect/>
          </a:stretch>
        </p:blipFill>
        <p:spPr>
          <a:xfrm>
            <a:off x="2057235" y="1598470"/>
            <a:ext cx="5032800" cy="2754231"/>
          </a:xfrm>
          <a:prstGeom prst="rect">
            <a:avLst/>
          </a:prstGeom>
        </p:spPr>
      </p:pic>
    </p:spTree>
    <p:extLst>
      <p:ext uri="{BB962C8B-B14F-4D97-AF65-F5344CB8AC3E}">
        <p14:creationId xmlns:p14="http://schemas.microsoft.com/office/powerpoint/2010/main" val="25801655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F9E6A3E9-A9EE-399B-8CE5-238A9B8942D4}"/>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5BFE6014-3FD6-A2C6-F499-7C7C9501365F}"/>
              </a:ext>
            </a:extLst>
          </p:cNvPr>
          <p:cNvSpPr txBox="1">
            <a:spLocks noGrp="1"/>
          </p:cNvSpPr>
          <p:nvPr>
            <p:ph type="title"/>
          </p:nvPr>
        </p:nvSpPr>
        <p:spPr>
          <a:xfrm>
            <a:off x="720000" y="191947"/>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sz="2800">
                <a:solidFill>
                  <a:srgbClr val="C39113"/>
                </a:solidFill>
                <a:cs typeface="B Roya" panose="00000400000000000000" pitchFamily="2" charset="-78"/>
              </a:rPr>
              <a:t>تمرین: شبیه‌ساز کلاس ساده</a:t>
            </a:r>
            <a:endParaRPr lang="en-US" sz="2800"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C40E32E4-5449-106C-F77B-12BB4212E1CC}"/>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33C19DD1-E045-A2C1-34F8-A32106D54369}"/>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7C8371D9-AD88-F6B7-C4DD-10D1727817BF}"/>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3265CEEC-F053-0000-3C4B-E5978496BEA8}"/>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50106ACC-63F5-7480-74F6-204225B772C3}"/>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F7F60A03-E84A-49E8-32FE-A719134CF1D6}"/>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4BADDDDD-5EA1-16EB-8F6A-48625EF9426D}"/>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1DBADC32-A7B2-2F06-A9F0-3231E4324ECC}"/>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4" name="TextBox 3">
            <a:extLst>
              <a:ext uri="{FF2B5EF4-FFF2-40B4-BE49-F238E27FC236}">
                <a16:creationId xmlns:a16="http://schemas.microsoft.com/office/drawing/2014/main" id="{BD1560D0-5BD7-F694-98E1-B7AF272D0D9A}"/>
              </a:ext>
            </a:extLst>
          </p:cNvPr>
          <p:cNvSpPr txBox="1"/>
          <p:nvPr/>
        </p:nvSpPr>
        <p:spPr>
          <a:xfrm>
            <a:off x="4651200" y="853226"/>
            <a:ext cx="3794242" cy="3785652"/>
          </a:xfrm>
          <a:prstGeom prst="rect">
            <a:avLst/>
          </a:prstGeom>
          <a:noFill/>
        </p:spPr>
        <p:txBody>
          <a:bodyPr wrap="square" rtlCol="0">
            <a:spAutoFit/>
          </a:bodyPr>
          <a:lstStyle/>
          <a:p>
            <a:pPr marL="342900" indent="-342900" algn="r" rtl="1">
              <a:buFont typeface="Arial" panose="020B0604020202020204" pitchFamily="34" charset="0"/>
              <a:buChar char="•"/>
            </a:pPr>
            <a:endParaRPr lang="fa-IR" sz="2000">
              <a:solidFill>
                <a:schemeClr val="tx1"/>
              </a:solidFill>
              <a:latin typeface="Gill Sans MT" panose="020B0502020104020203" pitchFamily="34" charset="0"/>
              <a:ea typeface="Cambria" panose="02040503050406030204" pitchFamily="18" charset="0"/>
              <a:cs typeface="B Nazanin" panose="00000400000000000000" pitchFamily="2" charset="-78"/>
            </a:endParaRPr>
          </a:p>
          <a:p>
            <a:pPr marL="285750" indent="-285750" algn="r" rtl="1">
              <a:buFont typeface="Arial" panose="020B0604020202020204" pitchFamily="34" charset="0"/>
              <a:buChar char="•"/>
            </a:pPr>
            <a:r>
              <a:rPr lang="fa-IR" sz="2000">
                <a:solidFill>
                  <a:schemeClr val="tx1"/>
                </a:solidFill>
                <a:latin typeface="Gill Sans MT" panose="020B0502020104020203" pitchFamily="34" charset="0"/>
                <a:ea typeface="Cambria" panose="02040503050406030204" pitchFamily="18" charset="0"/>
                <a:cs typeface="B Nazanin" panose="00000400000000000000" pitchFamily="2" charset="-78"/>
              </a:rPr>
              <a:t>کامیت کردن کد: </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کدتان را با یک پیام مناسب</a:t>
            </a:r>
            <a:r>
              <a:rPr lang="en-GB"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‌commit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کنید</a:t>
            </a:r>
            <a:r>
              <a:rPr lang="en-US"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endParaRPr lang="fa-IR" sz="2000">
              <a:solidFill>
                <a:schemeClr val="tx1"/>
              </a:solidFill>
              <a:latin typeface="Gill Sans MT" panose="020B0502020104020203" pitchFamily="34" charset="0"/>
              <a:ea typeface="Cambria" panose="02040503050406030204" pitchFamily="18" charset="0"/>
              <a:cs typeface="B Nazanin" panose="00000400000000000000" pitchFamily="2" charset="-78"/>
            </a:endParaRPr>
          </a:p>
          <a:p>
            <a:pPr marL="285750" indent="-285750" algn="r" rtl="1">
              <a:buFont typeface="Arial" panose="020B0604020202020204" pitchFamily="34" charset="0"/>
              <a:buChar char="•"/>
            </a:pPr>
            <a:r>
              <a:rPr lang="fa-IR" sz="2000">
                <a:solidFill>
                  <a:schemeClr val="tx1"/>
                </a:solidFill>
                <a:latin typeface="Gill Sans MT" panose="020B0502020104020203" pitchFamily="34" charset="0"/>
                <a:ea typeface="Cambria" panose="02040503050406030204" pitchFamily="18" charset="0"/>
                <a:cs typeface="B Nazanin" panose="00000400000000000000" pitchFamily="2" charset="-78"/>
              </a:rPr>
              <a:t>ساخت کلاس </a:t>
            </a:r>
            <a:r>
              <a:rPr lang="en-US" sz="2000">
                <a:solidFill>
                  <a:schemeClr val="tx1"/>
                </a:solidFill>
                <a:latin typeface="Gill Sans MT" panose="020B0502020104020203" pitchFamily="34" charset="0"/>
                <a:ea typeface="Cambria" panose="02040503050406030204" pitchFamily="18" charset="0"/>
                <a:cs typeface="B Nazanin" panose="00000400000000000000" pitchFamily="2" charset="-78"/>
              </a:rPr>
              <a:t>Lab</a:t>
            </a:r>
            <a:r>
              <a:rPr lang="fa-IR" sz="2000">
                <a:solidFill>
                  <a:schemeClr val="tx1"/>
                </a:solidFill>
                <a:latin typeface="Gill Sans MT" panose="020B0502020104020203" pitchFamily="34" charset="0"/>
                <a:ea typeface="Cambria" panose="02040503050406030204" pitchFamily="18" charset="0"/>
                <a:cs typeface="B Nazanin" panose="00000400000000000000" pitchFamily="2" charset="-78"/>
              </a:rPr>
              <a:t> با مشخصات گفته شده</a:t>
            </a:r>
            <a:r>
              <a:rPr lang="en-US" sz="2000">
                <a:solidFill>
                  <a:schemeClr val="tx1"/>
                </a:solidFill>
                <a:latin typeface="Gill Sans MT" panose="020B0502020104020203" pitchFamily="34" charset="0"/>
                <a:ea typeface="Cambria" panose="02040503050406030204" pitchFamily="18" charset="0"/>
                <a:cs typeface="B Nazanin" panose="00000400000000000000" pitchFamily="2" charset="-78"/>
              </a:rPr>
              <a:t>:</a:t>
            </a:r>
          </a:p>
          <a:p>
            <a:pPr algn="r" rtl="1"/>
            <a:endParaRPr lang="en-US" sz="2000">
              <a:solidFill>
                <a:schemeClr val="tx1"/>
              </a:solidFill>
              <a:latin typeface="Gill Sans MT" panose="020B0502020104020203" pitchFamily="34" charset="0"/>
              <a:ea typeface="Cambria" panose="02040503050406030204" pitchFamily="18" charset="0"/>
              <a:cs typeface="B Nazanin" panose="00000400000000000000" pitchFamily="2" charset="-78"/>
            </a:endParaRPr>
          </a:p>
          <a:p>
            <a:pPr marL="342900" indent="-342900" algn="r" rtl="1">
              <a:buFont typeface="Wingdings" panose="05000000000000000000" pitchFamily="2" charset="2"/>
              <a:buChar char="v"/>
            </a:pP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به روش ساخت آرایه در کانستراکتور توجه کنید. با نوشتن این خط کد، یک آرایه از جن</a:t>
            </a:r>
            <a:r>
              <a:rPr lang="fa-IR" sz="2000">
                <a:latin typeface="Gill Sans MT" panose="020B0502020104020203" pitchFamily="34" charset="0"/>
                <a:ea typeface="Cambria" panose="02040503050406030204" pitchFamily="18" charset="0"/>
                <a:cs typeface="B Nazanin" panose="00000400000000000000" pitchFamily="2" charset="-78"/>
              </a:rPr>
              <a:t>س</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a:t>
            </a:r>
            <a:r>
              <a:rPr lang="en-GB"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Student</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با سایز مشخص شده، در حافظه ساخته می</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شود و پ</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س </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از آن می</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توانید به این آرایه، اشیاء کلاس </a:t>
            </a:r>
            <a:r>
              <a:rPr lang="en-GB"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Student</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را اضافه کنی</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د.</a:t>
            </a:r>
            <a:r>
              <a:rPr lang="ar-SA" sz="2000">
                <a:latin typeface="Gill Sans MT" panose="020B0502020104020203" pitchFamily="34" charset="0"/>
                <a:ea typeface="Cambria" panose="02040503050406030204" pitchFamily="18" charset="0"/>
                <a:cs typeface="B Nazanin" panose="00000400000000000000" pitchFamily="2" charset="-78"/>
              </a:rPr>
              <a:t> </a:t>
            </a:r>
            <a:br>
              <a:rPr lang="ar-SA" sz="2000">
                <a:latin typeface="Gill Sans MT" panose="020B0502020104020203" pitchFamily="34" charset="0"/>
                <a:ea typeface="Cambria" panose="02040503050406030204" pitchFamily="18" charset="0"/>
                <a:cs typeface="B Nazanin" panose="00000400000000000000" pitchFamily="2" charset="-78"/>
              </a:rPr>
            </a:br>
            <a:endParaRPr lang="fa-IR" sz="2000">
              <a:solidFill>
                <a:schemeClr val="tx1"/>
              </a:solidFill>
              <a:latin typeface="Gill Sans MT" panose="020B0502020104020203" pitchFamily="34" charset="0"/>
              <a:ea typeface="Cambria" panose="02040503050406030204" pitchFamily="18" charset="0"/>
              <a:cs typeface="B Nazanin" panose="00000400000000000000" pitchFamily="2" charset="-78"/>
            </a:endParaRPr>
          </a:p>
        </p:txBody>
      </p:sp>
      <p:pic>
        <p:nvPicPr>
          <p:cNvPr id="5" name="Picture 4">
            <a:extLst>
              <a:ext uri="{FF2B5EF4-FFF2-40B4-BE49-F238E27FC236}">
                <a16:creationId xmlns:a16="http://schemas.microsoft.com/office/drawing/2014/main" id="{20D8E89F-F2CF-83F9-6C19-27871A92DE0C}"/>
              </a:ext>
            </a:extLst>
          </p:cNvPr>
          <p:cNvPicPr>
            <a:picLocks noChangeAspect="1"/>
          </p:cNvPicPr>
          <p:nvPr/>
        </p:nvPicPr>
        <p:blipFill>
          <a:blip r:embed="rId3"/>
          <a:stretch>
            <a:fillRect/>
          </a:stretch>
        </p:blipFill>
        <p:spPr>
          <a:xfrm>
            <a:off x="298482" y="923993"/>
            <a:ext cx="4273518" cy="3284277"/>
          </a:xfrm>
          <a:prstGeom prst="rect">
            <a:avLst/>
          </a:prstGeom>
        </p:spPr>
      </p:pic>
    </p:spTree>
    <p:extLst>
      <p:ext uri="{BB962C8B-B14F-4D97-AF65-F5344CB8AC3E}">
        <p14:creationId xmlns:p14="http://schemas.microsoft.com/office/powerpoint/2010/main" val="26741896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59C85C83-40C6-1931-8AD6-9E6D17206768}"/>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F90A8447-9FBA-BF11-B1DE-C144C680332A}"/>
              </a:ext>
            </a:extLst>
          </p:cNvPr>
          <p:cNvSpPr txBox="1">
            <a:spLocks noGrp="1"/>
          </p:cNvSpPr>
          <p:nvPr>
            <p:ph type="title"/>
          </p:nvPr>
        </p:nvSpPr>
        <p:spPr>
          <a:xfrm>
            <a:off x="720000" y="191947"/>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sz="3200">
                <a:solidFill>
                  <a:srgbClr val="C39113"/>
                </a:solidFill>
                <a:cs typeface="B Roya" panose="00000400000000000000" pitchFamily="2" charset="-78"/>
              </a:rPr>
              <a:t>تمرین: شبیه‌ساز کلاس ساده</a:t>
            </a:r>
            <a:endParaRPr lang="en-US"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A856BF6A-D07D-CE1F-379E-1B36B07F8FD1}"/>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140E1271-4BD4-5D42-2C13-4C6212D32FF6}"/>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89187BFA-455D-945D-ED48-0E3680A6C782}"/>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07B35739-AB7E-4379-8869-1F51864AA3FB}"/>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71A1E006-C916-2113-8EBA-E3579FCDC0D6}"/>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613391C5-AD92-6D21-BCCB-B9D0DE25A878}"/>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94CF8F44-A77F-FCF1-7BBB-44A020E83F98}"/>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F8A8A6CE-C14C-D5CF-8494-1217BF39842F}"/>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4" name="TextBox 3">
            <a:extLst>
              <a:ext uri="{FF2B5EF4-FFF2-40B4-BE49-F238E27FC236}">
                <a16:creationId xmlns:a16="http://schemas.microsoft.com/office/drawing/2014/main" id="{F0322368-EF0B-3C09-8BCD-17AEF6D3AA3E}"/>
              </a:ext>
            </a:extLst>
          </p:cNvPr>
          <p:cNvSpPr txBox="1"/>
          <p:nvPr/>
        </p:nvSpPr>
        <p:spPr>
          <a:xfrm>
            <a:off x="3621600" y="853226"/>
            <a:ext cx="4823842" cy="1692771"/>
          </a:xfrm>
          <a:prstGeom prst="rect">
            <a:avLst/>
          </a:prstGeom>
          <a:noFill/>
        </p:spPr>
        <p:txBody>
          <a:bodyPr wrap="square" rtlCol="0">
            <a:spAutoFit/>
          </a:bodyPr>
          <a:lstStyle/>
          <a:p>
            <a:pPr algn="r" rtl="1">
              <a:buNone/>
            </a:pPr>
            <a:r>
              <a:rPr lang="fa-IR" sz="2000">
                <a:solidFill>
                  <a:schemeClr val="tx1"/>
                </a:solidFill>
                <a:latin typeface="Gill Sans MT" panose="020B0502020104020203" pitchFamily="34" charset="0"/>
                <a:ea typeface="Cambria" panose="02040503050406030204" pitchFamily="18" charset="0"/>
                <a:cs typeface="B Nazanin" panose="00000400000000000000" pitchFamily="2" charset="-78"/>
              </a:rPr>
              <a:t>پیاده‌سازی متدهای </a:t>
            </a:r>
            <a:r>
              <a:rPr lang="en-US" sz="2000">
                <a:solidFill>
                  <a:schemeClr val="tx1"/>
                </a:solidFill>
                <a:latin typeface="Gill Sans MT" panose="020B0502020104020203" pitchFamily="34" charset="0"/>
                <a:ea typeface="Cambria" panose="02040503050406030204" pitchFamily="18" charset="0"/>
                <a:cs typeface="B Nazanin" panose="00000400000000000000" pitchFamily="2" charset="-78"/>
              </a:rPr>
              <a:t>Lab</a:t>
            </a:r>
            <a:r>
              <a:rPr lang="fa-IR" sz="2000">
                <a:solidFill>
                  <a:schemeClr val="tx1"/>
                </a:solidFill>
                <a:latin typeface="Gill Sans MT" panose="020B0502020104020203" pitchFamily="34" charset="0"/>
                <a:ea typeface="Cambria" panose="02040503050406030204" pitchFamily="18" charset="0"/>
                <a:cs typeface="B Nazanin" panose="00000400000000000000" pitchFamily="2" charset="-78"/>
              </a:rPr>
              <a:t>: </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در آخر، متدهای زیر را ایجاد کنید. کامنت</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گذاری مناسب را رعایت کرده و در صورت نیاز، پیام مناسبی به</a:t>
            </a:r>
          </a:p>
          <a:p>
            <a:pPr algn="r" rtl="1">
              <a:buNone/>
            </a:pP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کاربر نمایش دهید</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a:latin typeface="Gill Sans MT" panose="020B0502020104020203" pitchFamily="34" charset="0"/>
                <a:ea typeface="Cambria" panose="02040503050406030204" pitchFamily="18" charset="0"/>
                <a:cs typeface="B Nazanin" panose="00000400000000000000" pitchFamily="2" charset="-78"/>
              </a:rPr>
              <a:t> </a:t>
            </a:r>
            <a:br>
              <a:rPr lang="ar-SA" sz="2000">
                <a:latin typeface="Gill Sans MT" panose="020B0502020104020203" pitchFamily="34" charset="0"/>
                <a:ea typeface="Cambria" panose="02040503050406030204" pitchFamily="18" charset="0"/>
                <a:cs typeface="B Nazanin" panose="00000400000000000000" pitchFamily="2" charset="-78"/>
              </a:rPr>
            </a:br>
            <a:endParaRPr lang="fa-IR" sz="2000">
              <a:solidFill>
                <a:schemeClr val="tx1"/>
              </a:solidFill>
              <a:latin typeface="Gill Sans MT" panose="020B0502020104020203" pitchFamily="34" charset="0"/>
              <a:ea typeface="Cambria" panose="02040503050406030204" pitchFamily="18" charset="0"/>
              <a:cs typeface="B Nazanin" panose="00000400000000000000" pitchFamily="2" charset="-78"/>
            </a:endParaRPr>
          </a:p>
        </p:txBody>
      </p:sp>
      <p:pic>
        <p:nvPicPr>
          <p:cNvPr id="3" name="Picture 2">
            <a:extLst>
              <a:ext uri="{FF2B5EF4-FFF2-40B4-BE49-F238E27FC236}">
                <a16:creationId xmlns:a16="http://schemas.microsoft.com/office/drawing/2014/main" id="{2228FFBC-AAA0-59D7-6A84-CEE72F97CD22}"/>
              </a:ext>
            </a:extLst>
          </p:cNvPr>
          <p:cNvPicPr>
            <a:picLocks noChangeAspect="1"/>
          </p:cNvPicPr>
          <p:nvPr/>
        </p:nvPicPr>
        <p:blipFill>
          <a:blip r:embed="rId3"/>
          <a:stretch>
            <a:fillRect/>
          </a:stretch>
        </p:blipFill>
        <p:spPr>
          <a:xfrm>
            <a:off x="1465191" y="468538"/>
            <a:ext cx="1501504" cy="3824241"/>
          </a:xfrm>
          <a:prstGeom prst="rect">
            <a:avLst/>
          </a:prstGeom>
        </p:spPr>
      </p:pic>
    </p:spTree>
    <p:extLst>
      <p:ext uri="{BB962C8B-B14F-4D97-AF65-F5344CB8AC3E}">
        <p14:creationId xmlns:p14="http://schemas.microsoft.com/office/powerpoint/2010/main" val="1605615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5E49C1EA-8560-6819-95FA-4C07FA2EE719}"/>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1EE2FD6A-0AA0-6CC7-F343-2A8D2327C572}"/>
              </a:ext>
            </a:extLst>
          </p:cNvPr>
          <p:cNvSpPr txBox="1">
            <a:spLocks noGrp="1"/>
          </p:cNvSpPr>
          <p:nvPr>
            <p:ph type="title"/>
          </p:nvPr>
        </p:nvSpPr>
        <p:spPr>
          <a:xfrm>
            <a:off x="720000" y="191947"/>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sz="3200">
                <a:solidFill>
                  <a:srgbClr val="C39113"/>
                </a:solidFill>
                <a:cs typeface="B Roya" panose="00000400000000000000" pitchFamily="2" charset="-78"/>
              </a:rPr>
              <a:t>تمرین: شبیه‌ساز کلاس ساده</a:t>
            </a:r>
            <a:endParaRPr lang="en-US"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36AEFCC1-C61A-3039-9E74-1C18B71821E7}"/>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F2D9B2A8-1A3F-5CEE-F673-C17224CFC9CD}"/>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1BC25828-29D3-BA26-FC9E-A0F71CFBD299}"/>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9C37A331-849D-2B7A-0592-B5AD6D582B7C}"/>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6392C2B8-4761-16D5-035D-B1882ADD5173}"/>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679FB8F4-E323-147B-8578-D750D137798A}"/>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D34475F0-C248-3B8A-6638-9CE0452CA4FD}"/>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4F9D6C42-846F-D936-9DC9-262B64A2396A}"/>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4" name="TextBox 3">
            <a:extLst>
              <a:ext uri="{FF2B5EF4-FFF2-40B4-BE49-F238E27FC236}">
                <a16:creationId xmlns:a16="http://schemas.microsoft.com/office/drawing/2014/main" id="{71A3BEA0-3377-FF44-9110-EB9815CC88CF}"/>
              </a:ext>
            </a:extLst>
          </p:cNvPr>
          <p:cNvSpPr txBox="1"/>
          <p:nvPr/>
        </p:nvSpPr>
        <p:spPr>
          <a:xfrm>
            <a:off x="626400" y="853226"/>
            <a:ext cx="7819042" cy="3908762"/>
          </a:xfrm>
          <a:prstGeom prst="rect">
            <a:avLst/>
          </a:prstGeom>
          <a:noFill/>
        </p:spPr>
        <p:txBody>
          <a:bodyPr wrap="square" rtlCol="0">
            <a:spAutoFit/>
          </a:bodyPr>
          <a:lstStyle/>
          <a:p>
            <a:pPr algn="r" rtl="1">
              <a:buNone/>
            </a:pP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متد </a:t>
            </a:r>
            <a:r>
              <a:rPr lang="en-GB"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printLabInfo</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باید تمام اطلاعات کارگاه و دانشجویان آن را در کنسول چاپ کند.</a:t>
            </a:r>
          </a:p>
          <a:p>
            <a:pPr algn="r" rtl="1">
              <a:buNone/>
            </a:pP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پ</a:t>
            </a:r>
            <a:r>
              <a:rPr lang="fa-IR" sz="2000">
                <a:latin typeface="Gill Sans MT" panose="020B0502020104020203" pitchFamily="34" charset="0"/>
                <a:ea typeface="Cambria" panose="02040503050406030204" pitchFamily="18" charset="0"/>
                <a:cs typeface="B Nazanin" panose="00000400000000000000" pitchFamily="2" charset="-78"/>
              </a:rPr>
              <a:t>س</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از کامل کردن این کلاس، آن را مانند مرحله قبل در کلاس </a:t>
            </a:r>
            <a:r>
              <a:rPr lang="en-GB"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Main</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تست کنید</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a:latin typeface="Gill Sans MT" panose="020B0502020104020203" pitchFamily="34" charset="0"/>
                <a:ea typeface="Cambria" panose="02040503050406030204" pitchFamily="18" charset="0"/>
                <a:cs typeface="B Nazanin" panose="00000400000000000000" pitchFamily="2" charset="-78"/>
              </a:rPr>
              <a:t> </a:t>
            </a:r>
            <a:br>
              <a:rPr lang="ar-SA" sz="2000">
                <a:latin typeface="Gill Sans MT" panose="020B0502020104020203" pitchFamily="34" charset="0"/>
                <a:ea typeface="Cambria" panose="02040503050406030204" pitchFamily="18" charset="0"/>
                <a:cs typeface="B Nazanin" panose="00000400000000000000" pitchFamily="2" charset="-78"/>
              </a:rPr>
            </a:br>
            <a:endParaRPr lang="fa-IR" sz="2000">
              <a:latin typeface="Gill Sans MT" panose="020B0502020104020203" pitchFamily="34" charset="0"/>
              <a:ea typeface="Cambria" panose="02040503050406030204" pitchFamily="18" charset="0"/>
              <a:cs typeface="B Nazanin" panose="00000400000000000000" pitchFamily="2" charset="-78"/>
            </a:endParaRPr>
          </a:p>
          <a:p>
            <a:pPr algn="r" rtl="1">
              <a:buNone/>
            </a:pPr>
            <a:r>
              <a:rPr lang="en-US"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دو دانشجو با اطلاعات زیر بسازید</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endParaRPr lang="en-US"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endParaRPr>
          </a:p>
          <a:p>
            <a:pPr algn="r" rtl="1">
              <a:buNone/>
            </a:pPr>
            <a:endParaRPr lang="en-US" sz="2000">
              <a:latin typeface="Gill Sans MT" panose="020B0502020104020203" pitchFamily="34" charset="0"/>
              <a:ea typeface="Cambria" panose="02040503050406030204" pitchFamily="18" charset="0"/>
              <a:cs typeface="B Nazanin" panose="00000400000000000000" pitchFamily="2" charset="-78"/>
            </a:endParaRPr>
          </a:p>
          <a:p>
            <a:pPr algn="r" rtl="1">
              <a:buNone/>
            </a:pPr>
            <a:endParaRPr lang="en-US" sz="2000">
              <a:latin typeface="Gill Sans MT" panose="020B0502020104020203" pitchFamily="34" charset="0"/>
              <a:ea typeface="Cambria" panose="02040503050406030204" pitchFamily="18" charset="0"/>
              <a:cs typeface="B Nazanin" panose="00000400000000000000" pitchFamily="2" charset="-78"/>
            </a:endParaRPr>
          </a:p>
          <a:p>
            <a:pPr algn="r" rtl="1">
              <a:buNone/>
            </a:pPr>
            <a:r>
              <a:rPr lang="en-US" sz="2000">
                <a:latin typeface="Gill Sans MT" panose="020B0502020104020203" pitchFamily="34" charset="0"/>
                <a:ea typeface="Cambria" panose="02040503050406030204" pitchFamily="18" charset="0"/>
                <a:cs typeface="B Nazanin" panose="00000400000000000000" pitchFamily="2" charset="-78"/>
              </a:rPr>
              <a:t>-</a:t>
            </a:r>
            <a:r>
              <a:rPr lang="fa-IR" sz="2000">
                <a:latin typeface="Gill Sans MT" panose="020B0502020104020203" pitchFamily="34" charset="0"/>
                <a:ea typeface="Cambria" panose="02040503050406030204" pitchFamily="18" charset="0"/>
                <a:cs typeface="B Nazanin" panose="00000400000000000000" pitchFamily="2" charset="-78"/>
              </a:rPr>
              <a:t> ح</a:t>
            </a:r>
            <a:r>
              <a:rPr lang="ar-SA" sz="2000">
                <a:latin typeface="Gill Sans MT" panose="020B0502020104020203" pitchFamily="34" charset="0"/>
                <a:ea typeface="Cambria" panose="02040503050406030204" pitchFamily="18" charset="0"/>
                <a:cs typeface="B Nazanin" panose="00000400000000000000" pitchFamily="2" charset="-78"/>
              </a:rPr>
              <a:t>ال متد </a:t>
            </a:r>
            <a:r>
              <a:rPr lang="en-GB" sz="2000">
                <a:latin typeface="Gill Sans MT" panose="020B0502020104020203" pitchFamily="34" charset="0"/>
                <a:ea typeface="Cambria" panose="02040503050406030204" pitchFamily="18" charset="0"/>
                <a:cs typeface="B Nazanin" panose="00000400000000000000" pitchFamily="2" charset="-78"/>
              </a:rPr>
              <a:t>printStudentInfo</a:t>
            </a:r>
            <a:r>
              <a:rPr lang="fa-IR" sz="2000">
                <a:latin typeface="Gill Sans MT" panose="020B0502020104020203" pitchFamily="34" charset="0"/>
                <a:ea typeface="Cambria" panose="02040503050406030204" pitchFamily="18" charset="0"/>
                <a:cs typeface="B Nazanin" panose="00000400000000000000" pitchFamily="2" charset="-78"/>
              </a:rPr>
              <a:t> </a:t>
            </a:r>
            <a:r>
              <a:rPr lang="ar-SA" sz="2000">
                <a:latin typeface="Gill Sans MT" panose="020B0502020104020203" pitchFamily="34" charset="0"/>
                <a:ea typeface="Cambria" panose="02040503050406030204" pitchFamily="18" charset="0"/>
                <a:cs typeface="B Nazanin" panose="00000400000000000000" pitchFamily="2" charset="-78"/>
              </a:rPr>
              <a:t>را روی این دانشجویان صدا بزنید</a:t>
            </a:r>
            <a:r>
              <a:rPr lang="fa-IR" sz="2000">
                <a:latin typeface="Gill Sans MT" panose="020B0502020104020203" pitchFamily="34" charset="0"/>
                <a:ea typeface="Cambria" panose="02040503050406030204" pitchFamily="18" charset="0"/>
                <a:cs typeface="B Nazanin" panose="00000400000000000000" pitchFamily="2" charset="-78"/>
              </a:rPr>
              <a:t>.</a:t>
            </a:r>
            <a:endParaRPr lang="fa-IR" sz="2000">
              <a:solidFill>
                <a:schemeClr val="tx1"/>
              </a:solidFill>
              <a:latin typeface="Gill Sans MT" panose="020B0502020104020203" pitchFamily="34" charset="0"/>
              <a:ea typeface="Cambria" panose="02040503050406030204" pitchFamily="18" charset="0"/>
              <a:cs typeface="B Nazanin" panose="00000400000000000000" pitchFamily="2" charset="-78"/>
            </a:endParaRPr>
          </a:p>
          <a:p>
            <a:pPr algn="r" rtl="1"/>
            <a:r>
              <a:rPr lang="en-US" sz="2000">
                <a:latin typeface="Gill Sans MT" panose="020B0502020104020203" pitchFamily="34" charset="0"/>
                <a:cs typeface="B Nazanin" panose="00000400000000000000" pitchFamily="2" charset="-78"/>
              </a:rPr>
              <a:t>-</a:t>
            </a:r>
            <a:r>
              <a:rPr lang="fa-IR" sz="2000">
                <a:latin typeface="Gill Sans MT" panose="020B0502020104020203" pitchFamily="34" charset="0"/>
                <a:cs typeface="B Nazanin" panose="00000400000000000000" pitchFamily="2" charset="-78"/>
              </a:rPr>
              <a:t> </a:t>
            </a:r>
            <a:r>
              <a:rPr lang="ar-SA" sz="2000" b="0" i="0">
                <a:solidFill>
                  <a:srgbClr val="000000"/>
                </a:solidFill>
                <a:effectLst/>
                <a:latin typeface="Gill Sans MT" panose="020B0502020104020203" pitchFamily="34" charset="0"/>
                <a:cs typeface="B Nazanin" panose="00000400000000000000" pitchFamily="2" charset="-78"/>
              </a:rPr>
              <a:t>س</a:t>
            </a:r>
            <a:r>
              <a:rPr lang="fa-IR" sz="2000" b="0" i="0">
                <a:solidFill>
                  <a:srgbClr val="000000"/>
                </a:solidFill>
                <a:effectLst/>
                <a:latin typeface="Gill Sans MT" panose="020B0502020104020203" pitchFamily="34" charset="0"/>
                <a:cs typeface="B Nazanin" panose="00000400000000000000" pitchFamily="2" charset="-78"/>
              </a:rPr>
              <a:t>پ</a:t>
            </a:r>
            <a:r>
              <a:rPr lang="ar-SA" sz="2000" b="0" i="0">
                <a:solidFill>
                  <a:srgbClr val="000000"/>
                </a:solidFill>
                <a:effectLst/>
                <a:latin typeface="Gill Sans MT" panose="020B0502020104020203" pitchFamily="34" charset="0"/>
                <a:cs typeface="B Nazanin" panose="00000400000000000000" pitchFamily="2" charset="-78"/>
              </a:rPr>
              <a:t>س یک شئ از کلاس </a:t>
            </a:r>
            <a:r>
              <a:rPr lang="en-GB" sz="2000" b="0" i="0">
                <a:solidFill>
                  <a:srgbClr val="000000"/>
                </a:solidFill>
                <a:effectLst/>
                <a:latin typeface="Gill Sans MT" panose="020B0502020104020203" pitchFamily="34" charset="0"/>
                <a:cs typeface="B Nazanin" panose="00000400000000000000" pitchFamily="2" charset="-78"/>
              </a:rPr>
              <a:t>Lab</a:t>
            </a:r>
            <a:r>
              <a:rPr lang="fa-IR" sz="2000" b="0" i="0">
                <a:solidFill>
                  <a:srgbClr val="000000"/>
                </a:solidFill>
                <a:effectLst/>
                <a:latin typeface="Gill Sans MT" panose="020B0502020104020203" pitchFamily="34" charset="0"/>
                <a:cs typeface="B Nazanin" panose="00000400000000000000" pitchFamily="2" charset="-78"/>
              </a:rPr>
              <a:t> </a:t>
            </a:r>
            <a:r>
              <a:rPr lang="ar-SA" sz="2000" b="0" i="0">
                <a:solidFill>
                  <a:srgbClr val="000000"/>
                </a:solidFill>
                <a:effectLst/>
                <a:latin typeface="Gill Sans MT" panose="020B0502020104020203" pitchFamily="34" charset="0"/>
                <a:cs typeface="B Nazanin" panose="00000400000000000000" pitchFamily="2" charset="-78"/>
              </a:rPr>
              <a:t>با اطلاعات زیر ساخته و دانشجویان را به آن اضافه کنید</a:t>
            </a:r>
            <a:r>
              <a:rPr lang="fa-IR" sz="2000" b="0" i="0">
                <a:solidFill>
                  <a:srgbClr val="000000"/>
                </a:solidFill>
                <a:effectLst/>
                <a:latin typeface="Gill Sans MT" panose="020B0502020104020203" pitchFamily="34" charset="0"/>
                <a:cs typeface="B Nazanin" panose="00000400000000000000" pitchFamily="2" charset="-78"/>
              </a:rPr>
              <a:t>.</a:t>
            </a:r>
            <a:r>
              <a:rPr lang="ar-SA" sz="2000">
                <a:latin typeface="Gill Sans MT" panose="020B0502020104020203" pitchFamily="34" charset="0"/>
                <a:cs typeface="B Nazanin" panose="00000400000000000000" pitchFamily="2" charset="-78"/>
              </a:rPr>
              <a:t> </a:t>
            </a:r>
            <a:br>
              <a:rPr lang="ar-SA" sz="2000">
                <a:latin typeface="Gill Sans MT" panose="020B0502020104020203" pitchFamily="34" charset="0"/>
                <a:cs typeface="B Nazanin" panose="00000400000000000000" pitchFamily="2" charset="-78"/>
              </a:rPr>
            </a:br>
            <a:endParaRPr lang="fa-IR" sz="2000" b="0" i="0">
              <a:solidFill>
                <a:srgbClr val="000000"/>
              </a:solidFill>
              <a:effectLst/>
              <a:latin typeface="Gill Sans MT" panose="020B0502020104020203" pitchFamily="34" charset="0"/>
              <a:cs typeface="B Nazanin" panose="00000400000000000000" pitchFamily="2" charset="-78"/>
            </a:endParaRPr>
          </a:p>
          <a:p>
            <a:pPr algn="r" rtl="1"/>
            <a:r>
              <a:rPr lang="en-US" sz="2000" b="0" i="0">
                <a:solidFill>
                  <a:srgbClr val="000000"/>
                </a:solidFill>
                <a:effectLst/>
                <a:latin typeface="Gill Sans MT" panose="020B0502020104020203" pitchFamily="34" charset="0"/>
                <a:cs typeface="B Nazanin" panose="00000400000000000000" pitchFamily="2" charset="-78"/>
              </a:rPr>
              <a:t>-</a:t>
            </a:r>
            <a:r>
              <a:rPr lang="fa-IR" sz="2000" b="0" i="0">
                <a:solidFill>
                  <a:srgbClr val="000000"/>
                </a:solidFill>
                <a:effectLst/>
                <a:latin typeface="Gill Sans MT" panose="020B0502020104020203" pitchFamily="34" charset="0"/>
                <a:cs typeface="B Nazanin" panose="00000400000000000000" pitchFamily="2" charset="-78"/>
              </a:rPr>
              <a:t> </a:t>
            </a:r>
            <a:r>
              <a:rPr lang="ar-SA" sz="2000" b="0" i="0">
                <a:solidFill>
                  <a:srgbClr val="000000"/>
                </a:solidFill>
                <a:effectLst/>
                <a:latin typeface="Gill Sans MT" panose="020B0502020104020203" pitchFamily="34" charset="0"/>
                <a:cs typeface="B Nazanin" panose="00000400000000000000" pitchFamily="2" charset="-78"/>
              </a:rPr>
              <a:t>در نهایت، متد </a:t>
            </a:r>
            <a:r>
              <a:rPr lang="en-GB" sz="2000" b="0" i="0">
                <a:solidFill>
                  <a:srgbClr val="000000"/>
                </a:solidFill>
                <a:effectLst/>
                <a:latin typeface="Gill Sans MT" panose="020B0502020104020203" pitchFamily="34" charset="0"/>
                <a:cs typeface="B Nazanin" panose="00000400000000000000" pitchFamily="2" charset="-78"/>
              </a:rPr>
              <a:t>printLabInfo</a:t>
            </a:r>
            <a:r>
              <a:rPr lang="fa-IR" sz="2000" b="0" i="0">
                <a:solidFill>
                  <a:srgbClr val="000000"/>
                </a:solidFill>
                <a:effectLst/>
                <a:latin typeface="Gill Sans MT" panose="020B0502020104020203" pitchFamily="34" charset="0"/>
                <a:cs typeface="B Nazanin" panose="00000400000000000000" pitchFamily="2" charset="-78"/>
              </a:rPr>
              <a:t> </a:t>
            </a:r>
            <a:r>
              <a:rPr lang="ar-SA" sz="2000" b="0" i="0">
                <a:solidFill>
                  <a:srgbClr val="000000"/>
                </a:solidFill>
                <a:effectLst/>
                <a:latin typeface="Gill Sans MT" panose="020B0502020104020203" pitchFamily="34" charset="0"/>
                <a:cs typeface="B Nazanin" panose="00000400000000000000" pitchFamily="2" charset="-78"/>
              </a:rPr>
              <a:t>را صدا بزنید</a:t>
            </a:r>
            <a:r>
              <a:rPr lang="fa-IR" sz="2000" b="0" i="0">
                <a:solidFill>
                  <a:srgbClr val="000000"/>
                </a:solidFill>
                <a:effectLst/>
                <a:latin typeface="Gill Sans MT" panose="020B0502020104020203" pitchFamily="34" charset="0"/>
                <a:cs typeface="B Nazanin" panose="00000400000000000000" pitchFamily="2" charset="-78"/>
              </a:rPr>
              <a:t>.</a:t>
            </a:r>
            <a:r>
              <a:rPr lang="ar-SA" sz="2000">
                <a:latin typeface="Gill Sans MT" panose="020B0502020104020203" pitchFamily="34" charset="0"/>
                <a:cs typeface="B Nazanin" panose="00000400000000000000" pitchFamily="2" charset="-78"/>
              </a:rPr>
              <a:t> </a:t>
            </a:r>
            <a:br>
              <a:rPr lang="ar-SA" sz="2000">
                <a:latin typeface="Gill Sans MT" panose="020B0502020104020203" pitchFamily="34" charset="0"/>
                <a:cs typeface="B Nazanin" panose="00000400000000000000" pitchFamily="2" charset="-78"/>
              </a:rPr>
            </a:br>
            <a:r>
              <a:rPr lang="en-US" sz="2000">
                <a:latin typeface="Gill Sans MT" panose="020B0502020104020203" pitchFamily="34" charset="0"/>
                <a:cs typeface="B Nazanin" panose="00000400000000000000" pitchFamily="2" charset="-78"/>
              </a:rPr>
              <a:t>-</a:t>
            </a:r>
            <a:r>
              <a:rPr lang="fa-IR" sz="2000">
                <a:latin typeface="Gill Sans MT" panose="020B0502020104020203" pitchFamily="34" charset="0"/>
                <a:cs typeface="B Nazanin" panose="00000400000000000000" pitchFamily="2" charset="-78"/>
              </a:rPr>
              <a:t> </a:t>
            </a:r>
            <a:r>
              <a:rPr lang="ar-SA" sz="2000" b="0" i="0">
                <a:solidFill>
                  <a:srgbClr val="000000"/>
                </a:solidFill>
                <a:effectLst/>
                <a:latin typeface="Gill Sans MT" panose="020B0502020104020203" pitchFamily="34" charset="0"/>
                <a:cs typeface="B Nazanin" panose="00000400000000000000" pitchFamily="2" charset="-78"/>
              </a:rPr>
              <a:t>تغییرات اعمال شده را</a:t>
            </a:r>
            <a:r>
              <a:rPr lang="en-GB" sz="2000" b="0" i="0">
                <a:solidFill>
                  <a:srgbClr val="000000"/>
                </a:solidFill>
                <a:effectLst/>
                <a:latin typeface="Gill Sans MT" panose="020B0502020104020203" pitchFamily="34" charset="0"/>
                <a:cs typeface="B Nazanin" panose="00000400000000000000" pitchFamily="2" charset="-78"/>
              </a:rPr>
              <a:t>‌commit</a:t>
            </a:r>
            <a:r>
              <a:rPr lang="ar-SA" sz="2000" b="0" i="0">
                <a:solidFill>
                  <a:srgbClr val="000000"/>
                </a:solidFill>
                <a:effectLst/>
                <a:latin typeface="Gill Sans MT" panose="020B0502020104020203" pitchFamily="34" charset="0"/>
                <a:cs typeface="B Nazanin" panose="00000400000000000000" pitchFamily="2" charset="-78"/>
              </a:rPr>
              <a:t> کرده و در نهایت تمام</a:t>
            </a:r>
            <a:r>
              <a:rPr lang="en-GB" sz="2000" b="0" i="0">
                <a:solidFill>
                  <a:srgbClr val="000000"/>
                </a:solidFill>
                <a:effectLst/>
                <a:latin typeface="Gill Sans MT" panose="020B0502020104020203" pitchFamily="34" charset="0"/>
                <a:cs typeface="B Nazanin" panose="00000400000000000000" pitchFamily="2" charset="-78"/>
              </a:rPr>
              <a:t>‌commit</a:t>
            </a:r>
            <a:r>
              <a:rPr lang="fa-IR" sz="2000" b="0" i="0">
                <a:solidFill>
                  <a:srgbClr val="000000"/>
                </a:solidFill>
                <a:effectLst/>
                <a:latin typeface="Gill Sans MT" panose="020B0502020104020203" pitchFamily="34" charset="0"/>
                <a:cs typeface="B Nazanin" panose="00000400000000000000" pitchFamily="2" charset="-78"/>
              </a:rPr>
              <a:t>‌</a:t>
            </a:r>
            <a:r>
              <a:rPr lang="ar-SA" sz="2000" b="0" i="0">
                <a:solidFill>
                  <a:srgbClr val="000000"/>
                </a:solidFill>
                <a:effectLst/>
                <a:latin typeface="Gill Sans MT" panose="020B0502020104020203" pitchFamily="34" charset="0"/>
                <a:cs typeface="B Nazanin" panose="00000400000000000000" pitchFamily="2" charset="-78"/>
              </a:rPr>
              <a:t>های خود را </a:t>
            </a:r>
            <a:r>
              <a:rPr lang="en-GB" sz="2000" b="0" i="0">
                <a:solidFill>
                  <a:srgbClr val="000000"/>
                </a:solidFill>
                <a:effectLst/>
                <a:latin typeface="Gill Sans MT" panose="020B0502020104020203" pitchFamily="34" charset="0"/>
                <a:cs typeface="B Nazanin" panose="00000400000000000000" pitchFamily="2" charset="-78"/>
              </a:rPr>
              <a:t>push</a:t>
            </a:r>
            <a:r>
              <a:rPr lang="fa-IR" sz="2000" b="0" i="0">
                <a:solidFill>
                  <a:srgbClr val="000000"/>
                </a:solidFill>
                <a:effectLst/>
                <a:latin typeface="Gill Sans MT" panose="020B0502020104020203" pitchFamily="34" charset="0"/>
                <a:cs typeface="B Nazanin" panose="00000400000000000000" pitchFamily="2" charset="-78"/>
              </a:rPr>
              <a:t> </a:t>
            </a:r>
            <a:r>
              <a:rPr lang="ar-SA" sz="2000" b="0" i="0">
                <a:solidFill>
                  <a:srgbClr val="000000"/>
                </a:solidFill>
                <a:effectLst/>
                <a:latin typeface="Gill Sans MT" panose="020B0502020104020203" pitchFamily="34" charset="0"/>
                <a:cs typeface="B Nazanin" panose="00000400000000000000" pitchFamily="2" charset="-78"/>
              </a:rPr>
              <a:t>کنید</a:t>
            </a:r>
            <a:r>
              <a:rPr lang="en-US" sz="2000" b="0" i="0">
                <a:solidFill>
                  <a:srgbClr val="000000"/>
                </a:solidFill>
                <a:effectLst/>
                <a:latin typeface="Gill Sans MT" panose="020B0502020104020203" pitchFamily="34" charset="0"/>
                <a:cs typeface="B Nazanin" panose="00000400000000000000" pitchFamily="2" charset="-78"/>
              </a:rPr>
              <a:t>.</a:t>
            </a:r>
            <a:r>
              <a:rPr lang="ar-SA" sz="2000">
                <a:latin typeface="Gill Sans MT" panose="020B0502020104020203" pitchFamily="34" charset="0"/>
                <a:cs typeface="B Nazanin" panose="00000400000000000000" pitchFamily="2" charset="-78"/>
              </a:rPr>
              <a:t> </a:t>
            </a:r>
            <a:br>
              <a:rPr lang="ar-SA" sz="2800"/>
            </a:br>
            <a:endParaRPr lang="fa-IR" sz="2000">
              <a:latin typeface="Gill Sans MT" panose="020B0502020104020203" pitchFamily="34" charset="0"/>
              <a:ea typeface="Cambria" panose="02040503050406030204" pitchFamily="18" charset="0"/>
              <a:cs typeface="B Nazanin" panose="00000400000000000000" pitchFamily="2" charset="-78"/>
            </a:endParaRPr>
          </a:p>
        </p:txBody>
      </p:sp>
      <p:sp>
        <p:nvSpPr>
          <p:cNvPr id="5" name="TextBox 4">
            <a:extLst>
              <a:ext uri="{FF2B5EF4-FFF2-40B4-BE49-F238E27FC236}">
                <a16:creationId xmlns:a16="http://schemas.microsoft.com/office/drawing/2014/main" id="{062029F9-4A5A-CADA-9ECD-9F01805B24F7}"/>
              </a:ext>
            </a:extLst>
          </p:cNvPr>
          <p:cNvSpPr txBox="1"/>
          <p:nvPr/>
        </p:nvSpPr>
        <p:spPr>
          <a:xfrm>
            <a:off x="645142" y="2123423"/>
            <a:ext cx="7579800" cy="738664"/>
          </a:xfrm>
          <a:prstGeom prst="rect">
            <a:avLst/>
          </a:prstGeom>
          <a:noFill/>
        </p:spPr>
        <p:txBody>
          <a:bodyPr wrap="square">
            <a:spAutoFit/>
          </a:bodyPr>
          <a:lstStyle/>
          <a:p>
            <a:r>
              <a:rPr lang="en-GB" sz="1400" b="0" i="0">
                <a:solidFill>
                  <a:srgbClr val="000000"/>
                </a:solidFill>
                <a:effectLst/>
                <a:latin typeface="Cambria" panose="02040503050406030204" pitchFamily="18" charset="0"/>
                <a:ea typeface="Cambria" panose="02040503050406030204" pitchFamily="18" charset="0"/>
              </a:rPr>
              <a:t>James Gosling - ID: 0987654 - grade: 18</a:t>
            </a:r>
          </a:p>
          <a:p>
            <a:r>
              <a:rPr lang="en-GB" sz="1400" b="0" i="0">
                <a:solidFill>
                  <a:srgbClr val="000000"/>
                </a:solidFill>
                <a:effectLst/>
                <a:latin typeface="Cambria" panose="02040503050406030204" pitchFamily="18" charset="0"/>
                <a:ea typeface="Cambria" panose="02040503050406030204" pitchFamily="18" charset="0"/>
              </a:rPr>
              <a:t>Dennis Richie - ID: 1234567 - grade: 17.5</a:t>
            </a:r>
            <a:r>
              <a:rPr lang="en-GB">
                <a:latin typeface="Cambria" panose="02040503050406030204" pitchFamily="18" charset="0"/>
                <a:ea typeface="Cambria" panose="02040503050406030204" pitchFamily="18" charset="0"/>
              </a:rPr>
              <a:t> </a:t>
            </a:r>
            <a:br>
              <a:rPr lang="en-GB">
                <a:latin typeface="Cambria" panose="02040503050406030204" pitchFamily="18" charset="0"/>
                <a:ea typeface="Cambria" panose="02040503050406030204" pitchFamily="18" charset="0"/>
              </a:rPr>
            </a:br>
            <a:endParaRPr lang="en-GB">
              <a:latin typeface="Cambria" panose="02040503050406030204" pitchFamily="18" charset="0"/>
              <a:ea typeface="Cambria" panose="02040503050406030204" pitchFamily="18" charset="0"/>
            </a:endParaRPr>
          </a:p>
        </p:txBody>
      </p:sp>
      <p:sp>
        <p:nvSpPr>
          <p:cNvPr id="7" name="TextBox 6">
            <a:extLst>
              <a:ext uri="{FF2B5EF4-FFF2-40B4-BE49-F238E27FC236}">
                <a16:creationId xmlns:a16="http://schemas.microsoft.com/office/drawing/2014/main" id="{E0B72E42-D2AC-0FB9-2040-4B43EF6CEE23}"/>
              </a:ext>
            </a:extLst>
          </p:cNvPr>
          <p:cNvSpPr txBox="1"/>
          <p:nvPr/>
        </p:nvSpPr>
        <p:spPr>
          <a:xfrm>
            <a:off x="626400" y="3351123"/>
            <a:ext cx="5518800" cy="523220"/>
          </a:xfrm>
          <a:prstGeom prst="rect">
            <a:avLst/>
          </a:prstGeom>
          <a:noFill/>
        </p:spPr>
        <p:txBody>
          <a:bodyPr wrap="square">
            <a:spAutoFit/>
          </a:bodyPr>
          <a:lstStyle/>
          <a:p>
            <a:pPr>
              <a:buNone/>
            </a:pPr>
            <a:r>
              <a:rPr lang="en-US" b="0" i="0">
                <a:solidFill>
                  <a:srgbClr val="000000"/>
                </a:solidFill>
                <a:effectLst/>
                <a:latin typeface="Cambria" panose="02040503050406030204" pitchFamily="18" charset="0"/>
              </a:rPr>
              <a:t>teacherName: Mr.Smith</a:t>
            </a:r>
            <a:r>
              <a:rPr lang="fa-IR" b="0" i="0">
                <a:solidFill>
                  <a:srgbClr val="000000"/>
                </a:solidFill>
                <a:effectLst/>
                <a:latin typeface="Cambria" panose="02040503050406030204" pitchFamily="18" charset="0"/>
              </a:rPr>
              <a:t>      </a:t>
            </a:r>
            <a:r>
              <a:rPr lang="en-US" b="0" i="0">
                <a:solidFill>
                  <a:srgbClr val="000000"/>
                </a:solidFill>
                <a:effectLst/>
                <a:latin typeface="Cambria" panose="02040503050406030204" pitchFamily="18" charset="0"/>
              </a:rPr>
              <a:t>dayOfWeek: Monday</a:t>
            </a:r>
            <a:r>
              <a:rPr lang="fa-IR" b="0" i="0">
                <a:solidFill>
                  <a:srgbClr val="000000"/>
                </a:solidFill>
                <a:effectLst/>
                <a:latin typeface="Cambria" panose="02040503050406030204" pitchFamily="18" charset="0"/>
              </a:rPr>
              <a:t>        </a:t>
            </a:r>
            <a:r>
              <a:rPr lang="en-US" b="0" i="0">
                <a:solidFill>
                  <a:srgbClr val="000000"/>
                </a:solidFill>
                <a:effectLst/>
                <a:latin typeface="Cambria" panose="02040503050406030204" pitchFamily="18" charset="0"/>
              </a:rPr>
              <a:t>maxSize: 30</a:t>
            </a:r>
            <a:r>
              <a:rPr lang="en-US"/>
              <a:t> </a:t>
            </a:r>
            <a:br>
              <a:rPr lang="en-US"/>
            </a:br>
            <a:endParaRPr lang="en-GB"/>
          </a:p>
        </p:txBody>
      </p:sp>
    </p:spTree>
    <p:extLst>
      <p:ext uri="{BB962C8B-B14F-4D97-AF65-F5344CB8AC3E}">
        <p14:creationId xmlns:p14="http://schemas.microsoft.com/office/powerpoint/2010/main" val="3066875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66"/>
        <p:cNvGrpSpPr/>
        <p:nvPr/>
      </p:nvGrpSpPr>
      <p:grpSpPr>
        <a:xfrm>
          <a:off x="0" y="0"/>
          <a:ext cx="0" cy="0"/>
          <a:chOff x="0" y="0"/>
          <a:chExt cx="0" cy="0"/>
        </a:xfrm>
      </p:grpSpPr>
      <p:sp>
        <p:nvSpPr>
          <p:cNvPr id="1467" name="Google Shape;1467;p37"/>
          <p:cNvSpPr txBox="1">
            <a:spLocks noGrp="1"/>
          </p:cNvSpPr>
          <p:nvPr>
            <p:ph type="title"/>
          </p:nvPr>
        </p:nvSpPr>
        <p:spPr>
          <a:xfrm>
            <a:off x="720000" y="2506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en-US" sz="2800" dirty="0">
                <a:solidFill>
                  <a:srgbClr val="C39113"/>
                </a:solidFill>
                <a:latin typeface="Gill Sans MT" panose="020B0502020104020203" pitchFamily="34" charset="0"/>
                <a:sym typeface="IBM Plex Mono"/>
              </a:rPr>
              <a:t>P</a:t>
            </a:r>
            <a:r>
              <a:rPr lang="en" sz="2800" dirty="0">
                <a:solidFill>
                  <a:srgbClr val="C39113"/>
                </a:solidFill>
                <a:latin typeface="Gill Sans MT" panose="020B0502020104020203" pitchFamily="34" charset="0"/>
                <a:sym typeface="IBM Plex Mono"/>
              </a:rPr>
              <a:t>ull requests</a:t>
            </a:r>
            <a:endParaRPr sz="2800" dirty="0">
              <a:solidFill>
                <a:srgbClr val="C39113"/>
              </a:solidFill>
              <a:latin typeface="Gill Sans MT" panose="020B0502020104020203" pitchFamily="34" charset="0"/>
              <a:sym typeface="IBM Plex Mono"/>
            </a:endParaRPr>
          </a:p>
        </p:txBody>
      </p:sp>
      <p:sp>
        <p:nvSpPr>
          <p:cNvPr id="26" name="TextBox 25">
            <a:extLst>
              <a:ext uri="{FF2B5EF4-FFF2-40B4-BE49-F238E27FC236}">
                <a16:creationId xmlns:a16="http://schemas.microsoft.com/office/drawing/2014/main" id="{A1D8619D-645A-A36E-0B53-E140D7291BC3}"/>
              </a:ext>
            </a:extLst>
          </p:cNvPr>
          <p:cNvSpPr txBox="1"/>
          <p:nvPr/>
        </p:nvSpPr>
        <p:spPr>
          <a:xfrm>
            <a:off x="720001" y="1226288"/>
            <a:ext cx="7339478" cy="307777"/>
          </a:xfrm>
          <a:prstGeom prst="rect">
            <a:avLst/>
          </a:prstGeom>
          <a:noFill/>
        </p:spPr>
        <p:txBody>
          <a:bodyPr wrap="square" rtlCol="0">
            <a:spAutoFit/>
          </a:bodyPr>
          <a:lstStyle/>
          <a:p>
            <a:endParaRPr lang="en-US" dirty="0">
              <a:latin typeface="Cambria" panose="02040503050406030204" pitchFamily="18" charset="0"/>
              <a:ea typeface="Cambria" panose="02040503050406030204" pitchFamily="18" charset="0"/>
            </a:endParaRPr>
          </a:p>
        </p:txBody>
      </p:sp>
      <p:sp>
        <p:nvSpPr>
          <p:cNvPr id="27" name="TextBox 26">
            <a:extLst>
              <a:ext uri="{FF2B5EF4-FFF2-40B4-BE49-F238E27FC236}">
                <a16:creationId xmlns:a16="http://schemas.microsoft.com/office/drawing/2014/main" id="{D80D8ECD-E5C0-C147-A0E5-AE083F223923}"/>
              </a:ext>
            </a:extLst>
          </p:cNvPr>
          <p:cNvSpPr txBox="1"/>
          <p:nvPr/>
        </p:nvSpPr>
        <p:spPr>
          <a:xfrm>
            <a:off x="799200" y="1154182"/>
            <a:ext cx="7624799" cy="1631216"/>
          </a:xfrm>
          <a:prstGeom prst="rect">
            <a:avLst/>
          </a:prstGeom>
          <a:noFill/>
        </p:spPr>
        <p:txBody>
          <a:bodyPr wrap="square" rtlCol="0">
            <a:spAutoFit/>
          </a:bodyPr>
          <a:lstStyle/>
          <a:p>
            <a:pPr marL="285750" indent="-285750" algn="r" rtl="1">
              <a:buFont typeface="Arial" panose="020B0604020202020204" pitchFamily="34" charset="0"/>
              <a:buChar char="•"/>
            </a:pPr>
            <a:r>
              <a:rPr lang="fa-IR" sz="2000" dirty="0">
                <a:latin typeface="Cambria" panose="02040503050406030204" pitchFamily="18" charset="0"/>
                <a:ea typeface="Cambria" panose="02040503050406030204" pitchFamily="18" charset="0"/>
                <a:cs typeface="B Nazanin" panose="00000400000000000000" pitchFamily="2" charset="-78"/>
              </a:rPr>
              <a:t>در ویدیو قبل </a:t>
            </a:r>
            <a:r>
              <a:rPr lang="fa-IR" sz="2000">
                <a:latin typeface="Cambria" panose="02040503050406030204" pitchFamily="18" charset="0"/>
                <a:ea typeface="Cambria" panose="02040503050406030204" pitchFamily="18" charset="0"/>
                <a:cs typeface="B Nazanin" panose="00000400000000000000" pitchFamily="2" charset="-78"/>
              </a:rPr>
              <a:t>با شاخه‌ها </a:t>
            </a:r>
            <a:r>
              <a:rPr lang="fa-IR" sz="2000" dirty="0">
                <a:latin typeface="Cambria" panose="02040503050406030204" pitchFamily="18" charset="0"/>
                <a:ea typeface="Cambria" panose="02040503050406030204" pitchFamily="18" charset="0"/>
                <a:cs typeface="B Nazanin" panose="00000400000000000000" pitchFamily="2" charset="-78"/>
              </a:rPr>
              <a:t>آشنا شدید.</a:t>
            </a:r>
          </a:p>
          <a:p>
            <a:pPr marL="285750" indent="-285750" algn="r" rtl="1">
              <a:buFont typeface="Arial" panose="020B0604020202020204" pitchFamily="34" charset="0"/>
              <a:buChar char="•"/>
            </a:pPr>
            <a:r>
              <a:rPr lang="fa-IR" sz="2000" dirty="0">
                <a:latin typeface="Cambria" panose="02040503050406030204" pitchFamily="18" charset="0"/>
                <a:ea typeface="Cambria" panose="02040503050406030204" pitchFamily="18" charset="0"/>
                <a:cs typeface="B Nazanin" panose="00000400000000000000" pitchFamily="2" charset="-78"/>
              </a:rPr>
              <a:t>از </a:t>
            </a:r>
            <a:r>
              <a:rPr lang="en-US" sz="2000" dirty="0">
                <a:latin typeface="Gill Sans MT" panose="020B0502020104020203" pitchFamily="34" charset="0"/>
                <a:ea typeface="Cambria" panose="02040503050406030204" pitchFamily="18" charset="0"/>
                <a:cs typeface="B Nazanin" panose="00000400000000000000" pitchFamily="2" charset="-78"/>
              </a:rPr>
              <a:t>pull </a:t>
            </a:r>
            <a:r>
              <a:rPr lang="en-US" sz="2000">
                <a:latin typeface="Gill Sans MT" panose="020B0502020104020203" pitchFamily="34" charset="0"/>
                <a:ea typeface="Cambria" panose="02040503050406030204" pitchFamily="18" charset="0"/>
                <a:cs typeface="B Nazanin" panose="00000400000000000000" pitchFamily="2" charset="-78"/>
              </a:rPr>
              <a:t>request </a:t>
            </a:r>
            <a:r>
              <a:rPr lang="fa-IR" sz="2000">
                <a:latin typeface="Gill Sans MT" panose="020B0502020104020203" pitchFamily="34" charset="0"/>
                <a:ea typeface="Cambria" panose="02040503050406030204" pitchFamily="18" charset="0"/>
                <a:cs typeface="B Nazanin" panose="00000400000000000000" pitchFamily="2" charset="-78"/>
              </a:rPr>
              <a:t>‌ها</a:t>
            </a:r>
            <a:r>
              <a:rPr lang="fa-IR" sz="2000">
                <a:latin typeface="Cambria" panose="02040503050406030204" pitchFamily="18" charset="0"/>
                <a:ea typeface="Cambria" panose="02040503050406030204" pitchFamily="18" charset="0"/>
                <a:cs typeface="B Nazanin" panose="00000400000000000000" pitchFamily="2" charset="-78"/>
              </a:rPr>
              <a:t> </a:t>
            </a:r>
            <a:r>
              <a:rPr lang="fa-IR" sz="2000" dirty="0">
                <a:latin typeface="Cambria" panose="02040503050406030204" pitchFamily="18" charset="0"/>
                <a:ea typeface="Cambria" panose="02040503050406030204" pitchFamily="18" charset="0"/>
                <a:cs typeface="B Nazanin" panose="00000400000000000000" pitchFamily="2" charset="-78"/>
              </a:rPr>
              <a:t>برای جلوگیری از بی نظمی </a:t>
            </a:r>
            <a:r>
              <a:rPr lang="fa-IR" sz="2000">
                <a:latin typeface="Cambria" panose="02040503050406030204" pitchFamily="18" charset="0"/>
                <a:ea typeface="Cambria" panose="02040503050406030204" pitchFamily="18" charset="0"/>
                <a:cs typeface="B Nazanin" panose="00000400000000000000" pitchFamily="2" charset="-78"/>
              </a:rPr>
              <a:t>استفاده می‌کنیم</a:t>
            </a:r>
            <a:r>
              <a:rPr lang="fa-IR" sz="2000" dirty="0">
                <a:latin typeface="Cambria" panose="02040503050406030204" pitchFamily="18" charset="0"/>
                <a:ea typeface="Cambria" panose="02040503050406030204" pitchFamily="18" charset="0"/>
                <a:cs typeface="B Nazanin" panose="00000400000000000000" pitchFamily="2" charset="-78"/>
              </a:rPr>
              <a:t>.</a:t>
            </a:r>
            <a:br>
              <a:rPr lang="fa-IR" sz="2000">
                <a:latin typeface="Cambria" panose="02040503050406030204" pitchFamily="18" charset="0"/>
                <a:ea typeface="Cambria" panose="02040503050406030204" pitchFamily="18" charset="0"/>
                <a:cs typeface="B Nazanin" panose="00000400000000000000" pitchFamily="2" charset="-78"/>
              </a:rPr>
            </a:br>
            <a:endParaRPr lang="fa-IR" sz="2000">
              <a:latin typeface="Cambria" panose="02040503050406030204" pitchFamily="18" charset="0"/>
              <a:ea typeface="Cambria" panose="02040503050406030204" pitchFamily="18" charset="0"/>
              <a:cs typeface="B Nazanin" panose="00000400000000000000" pitchFamily="2" charset="-78"/>
            </a:endParaRPr>
          </a:p>
          <a:p>
            <a:pPr algn="r" rtl="1"/>
            <a:r>
              <a:rPr lang="fa-IR" sz="2000">
                <a:latin typeface="Cambria" panose="02040503050406030204" pitchFamily="18" charset="0"/>
                <a:ea typeface="Cambria" panose="02040503050406030204" pitchFamily="18" charset="0"/>
                <a:cs typeface="B Nazanin" panose="00000400000000000000" pitchFamily="2" charset="-78"/>
              </a:rPr>
              <a:t>قبل </a:t>
            </a:r>
            <a:r>
              <a:rPr lang="fa-IR" sz="2000" dirty="0">
                <a:latin typeface="Cambria" panose="02040503050406030204" pitchFamily="18" charset="0"/>
                <a:ea typeface="Cambria" panose="02040503050406030204" pitchFamily="18" charset="0"/>
                <a:cs typeface="B Nazanin" panose="00000400000000000000" pitchFamily="2" charset="-78"/>
              </a:rPr>
              <a:t>از ادغام کردن هر شاخه، میتوان یک </a:t>
            </a:r>
            <a:r>
              <a:rPr lang="en-US" sz="2000" dirty="0">
                <a:latin typeface="Gill Sans MT" panose="020B0502020104020203" pitchFamily="34" charset="0"/>
                <a:ea typeface="Cambria" panose="02040503050406030204" pitchFamily="18" charset="0"/>
                <a:cs typeface="B Nazanin" panose="00000400000000000000" pitchFamily="2" charset="-78"/>
              </a:rPr>
              <a:t>pull request </a:t>
            </a:r>
            <a:r>
              <a:rPr lang="fa-IR" sz="2000" dirty="0">
                <a:latin typeface="Gill Sans MT" panose="020B0502020104020203" pitchFamily="34" charset="0"/>
                <a:ea typeface="Cambria" panose="02040503050406030204" pitchFamily="18" charset="0"/>
                <a:cs typeface="B Nazanin" panose="00000400000000000000" pitchFamily="2" charset="-78"/>
              </a:rPr>
              <a:t> </a:t>
            </a:r>
            <a:r>
              <a:rPr lang="fa-IR" sz="2000" dirty="0">
                <a:latin typeface="Cambria" panose="02040503050406030204" pitchFamily="18" charset="0"/>
                <a:ea typeface="Cambria" panose="02040503050406030204" pitchFamily="18" charset="0"/>
                <a:cs typeface="B Nazanin" panose="00000400000000000000" pitchFamily="2" charset="-78"/>
              </a:rPr>
              <a:t>ایجاد کرد</a:t>
            </a:r>
            <a:r>
              <a:rPr lang="fa-IR" sz="2000">
                <a:latin typeface="Cambria" panose="02040503050406030204" pitchFamily="18" charset="0"/>
                <a:ea typeface="Cambria" panose="02040503050406030204" pitchFamily="18" charset="0"/>
                <a:cs typeface="B Nazanin" panose="00000400000000000000" pitchFamily="2" charset="-78"/>
              </a:rPr>
              <a:t>. دیگر </a:t>
            </a:r>
            <a:r>
              <a:rPr lang="fa-IR" sz="2000" dirty="0">
                <a:latin typeface="Cambria" panose="02040503050406030204" pitchFamily="18" charset="0"/>
                <a:ea typeface="Cambria" panose="02040503050406030204" pitchFamily="18" charset="0"/>
                <a:cs typeface="B Nazanin" panose="00000400000000000000" pitchFamily="2" charset="-78"/>
              </a:rPr>
              <a:t>اعضای </a:t>
            </a:r>
            <a:r>
              <a:rPr lang="fa-IR" sz="2000">
                <a:latin typeface="Cambria" panose="02040503050406030204" pitchFamily="18" charset="0"/>
                <a:ea typeface="Cambria" panose="02040503050406030204" pitchFamily="18" charset="0"/>
                <a:cs typeface="B Nazanin" panose="00000400000000000000" pitchFamily="2" charset="-78"/>
              </a:rPr>
              <a:t>تیم می‌توانند </a:t>
            </a:r>
            <a:r>
              <a:rPr lang="fa-IR" sz="2000" dirty="0">
                <a:latin typeface="Cambria" panose="02040503050406030204" pitchFamily="18" charset="0"/>
                <a:ea typeface="Cambria" panose="02040503050406030204" pitchFamily="18" charset="0"/>
                <a:cs typeface="B Nazanin" panose="00000400000000000000" pitchFamily="2" charset="-78"/>
              </a:rPr>
              <a:t>پس از دیدن درخواست، آن را تایید کنند.</a:t>
            </a:r>
            <a:endParaRPr lang="en-US" sz="2000" dirty="0">
              <a:latin typeface="Cambria" panose="02040503050406030204" pitchFamily="18" charset="0"/>
              <a:ea typeface="Cambria" panose="02040503050406030204" pitchFamily="18" charset="0"/>
              <a:cs typeface="B Nazanin" panose="00000400000000000000" pitchFamily="2" charset="-78"/>
            </a:endParaRPr>
          </a:p>
        </p:txBody>
      </p:sp>
      <p:pic>
        <p:nvPicPr>
          <p:cNvPr id="29" name="Picture 28">
            <a:extLst>
              <a:ext uri="{FF2B5EF4-FFF2-40B4-BE49-F238E27FC236}">
                <a16:creationId xmlns:a16="http://schemas.microsoft.com/office/drawing/2014/main" id="{0810C6D4-D9CD-A3D6-3636-8BDFA9FF643E}"/>
              </a:ext>
            </a:extLst>
          </p:cNvPr>
          <p:cNvPicPr>
            <a:picLocks noChangeAspect="1"/>
          </p:cNvPicPr>
          <p:nvPr/>
        </p:nvPicPr>
        <p:blipFill>
          <a:blip r:embed="rId3"/>
          <a:stretch>
            <a:fillRect/>
          </a:stretch>
        </p:blipFill>
        <p:spPr>
          <a:xfrm>
            <a:off x="3038567" y="3173710"/>
            <a:ext cx="2702346" cy="90078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sp>
        <p:nvSpPr>
          <p:cNvPr id="1531" name="Google Shape;1531;p39"/>
          <p:cNvSpPr txBox="1">
            <a:spLocks noGrp="1"/>
          </p:cNvSpPr>
          <p:nvPr>
            <p:ph type="title"/>
          </p:nvPr>
        </p:nvSpPr>
        <p:spPr>
          <a:xfrm>
            <a:off x="719999" y="237198"/>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sz="2800" dirty="0">
                <a:solidFill>
                  <a:srgbClr val="C39113"/>
                </a:solidFill>
                <a:cs typeface="B Roya" panose="00000400000000000000" pitchFamily="2" charset="-78"/>
              </a:rPr>
              <a:t>دستورات تکمیلی در </a:t>
            </a:r>
            <a:r>
              <a:rPr lang="fa-IR" sz="2800" dirty="0" err="1">
                <a:solidFill>
                  <a:srgbClr val="C39113"/>
                </a:solidFill>
                <a:cs typeface="B Roya" panose="00000400000000000000" pitchFamily="2" charset="-78"/>
              </a:rPr>
              <a:t>گیت</a:t>
            </a:r>
            <a:endParaRPr sz="2800" dirty="0">
              <a:solidFill>
                <a:srgbClr val="C39113"/>
              </a:solidFill>
              <a:cs typeface="B Roya" panose="00000400000000000000" pitchFamily="2" charset="-78"/>
            </a:endParaRPr>
          </a:p>
        </p:txBody>
      </p:sp>
      <p:grpSp>
        <p:nvGrpSpPr>
          <p:cNvPr id="1534" name="Google Shape;1534;p39"/>
          <p:cNvGrpSpPr/>
          <p:nvPr/>
        </p:nvGrpSpPr>
        <p:grpSpPr>
          <a:xfrm>
            <a:off x="-123925" y="4132283"/>
            <a:ext cx="4558967" cy="1141122"/>
            <a:chOff x="-123925" y="4132283"/>
            <a:chExt cx="4558967" cy="1141122"/>
          </a:xfrm>
        </p:grpSpPr>
        <p:grpSp>
          <p:nvGrpSpPr>
            <p:cNvPr id="1535" name="Google Shape;1535;p39"/>
            <p:cNvGrpSpPr/>
            <p:nvPr/>
          </p:nvGrpSpPr>
          <p:grpSpPr>
            <a:xfrm>
              <a:off x="-2" y="4132283"/>
              <a:ext cx="2308406" cy="1141122"/>
              <a:chOff x="-2" y="4132283"/>
              <a:chExt cx="2308406" cy="1141122"/>
            </a:xfrm>
          </p:grpSpPr>
          <p:sp>
            <p:nvSpPr>
              <p:cNvPr id="1536" name="Google Shape;1536;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p:cNvGrpSpPr/>
            <p:nvPr/>
          </p:nvGrpSpPr>
          <p:grpSpPr>
            <a:xfrm>
              <a:off x="-123925" y="4386226"/>
              <a:ext cx="4558967" cy="134100"/>
              <a:chOff x="796100" y="3019701"/>
              <a:chExt cx="4558967" cy="134100"/>
            </a:xfrm>
          </p:grpSpPr>
          <p:sp>
            <p:nvSpPr>
              <p:cNvPr id="1539" name="Google Shape;1539;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6" name="TextBox 5">
            <a:extLst>
              <a:ext uri="{FF2B5EF4-FFF2-40B4-BE49-F238E27FC236}">
                <a16:creationId xmlns:a16="http://schemas.microsoft.com/office/drawing/2014/main" id="{5C0257B5-01DE-1409-8F26-657AA69EF7CF}"/>
              </a:ext>
            </a:extLst>
          </p:cNvPr>
          <p:cNvSpPr txBox="1"/>
          <p:nvPr/>
        </p:nvSpPr>
        <p:spPr>
          <a:xfrm>
            <a:off x="1431852" y="1177071"/>
            <a:ext cx="7166344" cy="707886"/>
          </a:xfrm>
          <a:prstGeom prst="rect">
            <a:avLst/>
          </a:prstGeom>
          <a:noFill/>
        </p:spPr>
        <p:txBody>
          <a:bodyPr wrap="square" rtlCol="0">
            <a:spAutoFit/>
          </a:bodyPr>
          <a:lstStyle/>
          <a:p>
            <a:pPr algn="r" rtl="1"/>
            <a:r>
              <a:rPr lang="fa-IR" sz="2000" b="1" dirty="0">
                <a:solidFill>
                  <a:srgbClr val="C39113"/>
                </a:solidFill>
                <a:latin typeface="Cambria" panose="02040503050406030204" pitchFamily="18" charset="0"/>
                <a:ea typeface="Cambria" panose="02040503050406030204" pitchFamily="18" charset="0"/>
                <a:cs typeface="B Nazanin" panose="00000400000000000000" pitchFamily="2" charset="-78"/>
              </a:rPr>
              <a:t>دستور</a:t>
            </a:r>
            <a:r>
              <a:rPr lang="fa-IR" sz="2000" b="1" dirty="0">
                <a:solidFill>
                  <a:srgbClr val="C39113"/>
                </a:solidFill>
                <a:latin typeface="Cambria" panose="02040503050406030204" pitchFamily="18" charset="0"/>
                <a:ea typeface="Cambria" panose="02040503050406030204" pitchFamily="18" charset="0"/>
              </a:rPr>
              <a:t> </a:t>
            </a:r>
            <a:r>
              <a:rPr lang="en-US" sz="2000" b="1" dirty="0">
                <a:solidFill>
                  <a:srgbClr val="C39113"/>
                </a:solidFill>
                <a:latin typeface="Cambria" panose="02040503050406030204" pitchFamily="18" charset="0"/>
                <a:ea typeface="Cambria" panose="02040503050406030204" pitchFamily="18" charset="0"/>
              </a:rPr>
              <a:t>:</a:t>
            </a:r>
            <a:r>
              <a:rPr lang="en-US" sz="2000" b="1" dirty="0">
                <a:solidFill>
                  <a:srgbClr val="C39113"/>
                </a:solidFill>
                <a:latin typeface="Gill Sans MT" panose="020B0502020104020203" pitchFamily="34" charset="0"/>
                <a:ea typeface="Cambria" panose="02040503050406030204" pitchFamily="18" charset="0"/>
              </a:rPr>
              <a:t>Revert</a:t>
            </a:r>
          </a:p>
          <a:p>
            <a:pPr algn="r" rtl="1"/>
            <a:r>
              <a:rPr lang="fa-IR" sz="2000" dirty="0">
                <a:solidFill>
                  <a:schemeClr val="tx1"/>
                </a:solidFill>
                <a:latin typeface="Cambria" panose="02040503050406030204" pitchFamily="18" charset="0"/>
                <a:ea typeface="Cambria" panose="02040503050406030204" pitchFamily="18" charset="0"/>
                <a:cs typeface="B Nazanin" panose="00000400000000000000" pitchFamily="2" charset="-78"/>
              </a:rPr>
              <a:t>برای حذف تغییرات ایجاد شده </a:t>
            </a:r>
            <a:r>
              <a:rPr lang="fa-IR" sz="2000">
                <a:solidFill>
                  <a:schemeClr val="tx1"/>
                </a:solidFill>
                <a:latin typeface="Cambria" panose="02040503050406030204" pitchFamily="18" charset="0"/>
                <a:ea typeface="Cambria" panose="02040503050406030204" pitchFamily="18" charset="0"/>
                <a:cs typeface="B Nazanin" panose="00000400000000000000" pitchFamily="2" charset="-78"/>
              </a:rPr>
              <a:t>توسط یک </a:t>
            </a:r>
            <a:r>
              <a:rPr lang="en-GB" sz="2000">
                <a:solidFill>
                  <a:schemeClr val="tx1"/>
                </a:solidFill>
                <a:latin typeface="Cambria" panose="02040503050406030204" pitchFamily="18" charset="0"/>
                <a:ea typeface="Cambria" panose="02040503050406030204" pitchFamily="18" charset="0"/>
                <a:cs typeface="B Nazanin" panose="00000400000000000000" pitchFamily="2" charset="-78"/>
              </a:rPr>
              <a:t>‌commit</a:t>
            </a:r>
            <a:r>
              <a:rPr lang="fa-IR" sz="2000">
                <a:solidFill>
                  <a:schemeClr val="tx1"/>
                </a:solidFill>
                <a:latin typeface="Cambria" panose="02040503050406030204" pitchFamily="18" charset="0"/>
                <a:ea typeface="Cambria" panose="02040503050406030204" pitchFamily="18" charset="0"/>
                <a:cs typeface="B Nazanin" panose="00000400000000000000" pitchFamily="2" charset="-78"/>
              </a:rPr>
              <a:t> </a:t>
            </a:r>
            <a:r>
              <a:rPr lang="fa-IR" sz="2000" dirty="0">
                <a:solidFill>
                  <a:schemeClr val="tx1"/>
                </a:solidFill>
                <a:latin typeface="Cambria" panose="02040503050406030204" pitchFamily="18" charset="0"/>
                <a:ea typeface="Cambria" panose="02040503050406030204" pitchFamily="18" charset="0"/>
                <a:cs typeface="B Nazanin" panose="00000400000000000000" pitchFamily="2" charset="-78"/>
              </a:rPr>
              <a:t>و </a:t>
            </a:r>
            <a:r>
              <a:rPr lang="fa-IR" sz="2000">
                <a:solidFill>
                  <a:schemeClr val="tx1"/>
                </a:solidFill>
                <a:latin typeface="Cambria" panose="02040503050406030204" pitchFamily="18" charset="0"/>
                <a:ea typeface="Cambria" panose="02040503050406030204" pitchFamily="18" charset="0"/>
                <a:cs typeface="B Nazanin" panose="00000400000000000000" pitchFamily="2" charset="-78"/>
              </a:rPr>
              <a:t>ایجاد یک </a:t>
            </a:r>
            <a:r>
              <a:rPr lang="en-GB" sz="2000">
                <a:solidFill>
                  <a:schemeClr val="tx1"/>
                </a:solidFill>
                <a:latin typeface="Cambria" panose="02040503050406030204" pitchFamily="18" charset="0"/>
                <a:ea typeface="Cambria" panose="02040503050406030204" pitchFamily="18" charset="0"/>
                <a:cs typeface="B Nazanin" panose="00000400000000000000" pitchFamily="2" charset="-78"/>
              </a:rPr>
              <a:t>‌commit</a:t>
            </a:r>
            <a:r>
              <a:rPr lang="fa-IR" sz="2000">
                <a:solidFill>
                  <a:schemeClr val="tx1"/>
                </a:solidFill>
                <a:latin typeface="Cambria" panose="02040503050406030204" pitchFamily="18" charset="0"/>
                <a:ea typeface="Cambria" panose="02040503050406030204" pitchFamily="18" charset="0"/>
                <a:cs typeface="B Nazanin" panose="00000400000000000000" pitchFamily="2" charset="-78"/>
              </a:rPr>
              <a:t> جدید.</a:t>
            </a:r>
            <a:endParaRPr lang="en-US" sz="2000" dirty="0">
              <a:solidFill>
                <a:schemeClr val="tx1"/>
              </a:solidFill>
              <a:latin typeface="Cambria" panose="02040503050406030204" pitchFamily="18" charset="0"/>
              <a:ea typeface="Cambria" panose="02040503050406030204" pitchFamily="18" charset="0"/>
              <a:cs typeface="B Nazanin" panose="00000400000000000000" pitchFamily="2" charset="-78"/>
            </a:endParaRPr>
          </a:p>
        </p:txBody>
      </p:sp>
      <p:pic>
        <p:nvPicPr>
          <p:cNvPr id="8" name="Picture 7">
            <a:extLst>
              <a:ext uri="{FF2B5EF4-FFF2-40B4-BE49-F238E27FC236}">
                <a16:creationId xmlns:a16="http://schemas.microsoft.com/office/drawing/2014/main" id="{36E354E9-1076-8D16-77BF-54A3C94A6CF7}"/>
              </a:ext>
            </a:extLst>
          </p:cNvPr>
          <p:cNvPicPr>
            <a:picLocks noChangeAspect="1"/>
          </p:cNvPicPr>
          <p:nvPr/>
        </p:nvPicPr>
        <p:blipFill>
          <a:blip r:embed="rId3"/>
          <a:stretch>
            <a:fillRect/>
          </a:stretch>
        </p:blipFill>
        <p:spPr>
          <a:xfrm>
            <a:off x="2800571" y="2130729"/>
            <a:ext cx="3542857" cy="188952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6A2A7AC9-DDA6-6CE8-65B9-B37D816C5953}"/>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E6291FC9-A9AC-D501-D528-2684CE7D276E}"/>
              </a:ext>
            </a:extLst>
          </p:cNvPr>
          <p:cNvSpPr txBox="1">
            <a:spLocks noGrp="1"/>
          </p:cNvSpPr>
          <p:nvPr>
            <p:ph type="title"/>
          </p:nvPr>
        </p:nvSpPr>
        <p:spPr>
          <a:xfrm>
            <a:off x="719999" y="228283"/>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sz="2800" dirty="0">
                <a:solidFill>
                  <a:srgbClr val="C39113"/>
                </a:solidFill>
                <a:cs typeface="B Roya" panose="00000400000000000000" pitchFamily="2" charset="-78"/>
              </a:rPr>
              <a:t>دستورات تکمیلی در </a:t>
            </a:r>
            <a:r>
              <a:rPr lang="fa-IR" sz="2800" dirty="0" err="1">
                <a:solidFill>
                  <a:srgbClr val="C39113"/>
                </a:solidFill>
                <a:cs typeface="B Roya" panose="00000400000000000000" pitchFamily="2" charset="-78"/>
              </a:rPr>
              <a:t>گیت</a:t>
            </a:r>
            <a:endParaRPr sz="2800"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1130BD29-CE61-0E07-4BFD-4C3EE377A3D8}"/>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1D90E82C-009A-FD26-268A-8C530C66D1E7}"/>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BBA2571A-9F37-4CB8-395B-CA9FB6DD5BED}"/>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2D983BF1-D837-ED4A-4C03-2241FD31B66E}"/>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89A6685F-7749-048B-6099-8AD8BE4DEB94}"/>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71FC89F3-756F-2DC1-3E90-23D2C6C8CC1D}"/>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C83735EA-1C9D-563B-5C1B-F926D73FB2E8}"/>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450FE241-983C-54BA-CF3E-1381E55FAC1A}"/>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2" name="TextBox 1">
            <a:extLst>
              <a:ext uri="{FF2B5EF4-FFF2-40B4-BE49-F238E27FC236}">
                <a16:creationId xmlns:a16="http://schemas.microsoft.com/office/drawing/2014/main" id="{EAF1B704-CA67-1F44-09A4-9CEBA3C48F6F}"/>
              </a:ext>
            </a:extLst>
          </p:cNvPr>
          <p:cNvSpPr txBox="1"/>
          <p:nvPr/>
        </p:nvSpPr>
        <p:spPr>
          <a:xfrm>
            <a:off x="942753" y="1105786"/>
            <a:ext cx="7634177" cy="707886"/>
          </a:xfrm>
          <a:prstGeom prst="rect">
            <a:avLst/>
          </a:prstGeom>
          <a:noFill/>
        </p:spPr>
        <p:txBody>
          <a:bodyPr wrap="square" rtlCol="0">
            <a:spAutoFit/>
          </a:bodyPr>
          <a:lstStyle/>
          <a:p>
            <a:pPr algn="r" rtl="1"/>
            <a:r>
              <a:rPr lang="fa-IR" sz="2000" b="1" dirty="0">
                <a:solidFill>
                  <a:srgbClr val="C39113"/>
                </a:solidFill>
                <a:latin typeface="Cambria" panose="02040503050406030204" pitchFamily="18" charset="0"/>
                <a:ea typeface="Cambria" panose="02040503050406030204" pitchFamily="18" charset="0"/>
                <a:cs typeface="B Roya" panose="00000400000000000000" pitchFamily="2" charset="-78"/>
              </a:rPr>
              <a:t>آپشن </a:t>
            </a:r>
            <a:r>
              <a:rPr lang="en-US" sz="2000" b="1" dirty="0">
                <a:solidFill>
                  <a:srgbClr val="C39113"/>
                </a:solidFill>
                <a:latin typeface="Cambria" panose="02040503050406030204" pitchFamily="18" charset="0"/>
                <a:ea typeface="Cambria" panose="02040503050406030204" pitchFamily="18" charset="0"/>
                <a:cs typeface="B Roya" panose="00000400000000000000" pitchFamily="2" charset="-78"/>
              </a:rPr>
              <a:t>:</a:t>
            </a:r>
            <a:r>
              <a:rPr lang="en-US" sz="2000" b="1" dirty="0">
                <a:solidFill>
                  <a:srgbClr val="C39113"/>
                </a:solidFill>
                <a:latin typeface="Gill Sans MT" panose="020B0502020104020203" pitchFamily="34" charset="0"/>
                <a:ea typeface="Cambria" panose="02040503050406030204" pitchFamily="18" charset="0"/>
                <a:cs typeface="B Roya" panose="00000400000000000000" pitchFamily="2" charset="-78"/>
              </a:rPr>
              <a:t>Amend</a:t>
            </a:r>
          </a:p>
          <a:p>
            <a:pPr algn="r" rtl="1"/>
            <a:r>
              <a:rPr lang="fa-IR" sz="2000" dirty="0">
                <a:solidFill>
                  <a:schemeClr val="tx1"/>
                </a:solidFill>
                <a:latin typeface="Cambria" panose="02040503050406030204" pitchFamily="18" charset="0"/>
                <a:ea typeface="Cambria" panose="02040503050406030204" pitchFamily="18" charset="0"/>
                <a:cs typeface="B Nazanin" panose="00000400000000000000" pitchFamily="2" charset="-78"/>
              </a:rPr>
              <a:t>برای اعمال ویرایش </a:t>
            </a:r>
            <a:r>
              <a:rPr lang="fa-IR" sz="2000">
                <a:solidFill>
                  <a:schemeClr val="tx1"/>
                </a:solidFill>
                <a:latin typeface="Cambria" panose="02040503050406030204" pitchFamily="18" charset="0"/>
                <a:ea typeface="Cambria" panose="02040503050406030204" pitchFamily="18" charset="0"/>
                <a:cs typeface="B Nazanin" panose="00000400000000000000" pitchFamily="2" charset="-78"/>
              </a:rPr>
              <a:t>روی آخرین</a:t>
            </a:r>
            <a:r>
              <a:rPr lang="en-GB" sz="2000">
                <a:solidFill>
                  <a:schemeClr val="tx1"/>
                </a:solidFill>
                <a:latin typeface="Cambria" panose="02040503050406030204" pitchFamily="18" charset="0"/>
                <a:ea typeface="Cambria" panose="02040503050406030204" pitchFamily="18" charset="0"/>
                <a:cs typeface="B Nazanin" panose="00000400000000000000" pitchFamily="2" charset="-78"/>
              </a:rPr>
              <a:t>‌commit</a:t>
            </a:r>
            <a:r>
              <a:rPr lang="en-US" sz="2000">
                <a:solidFill>
                  <a:schemeClr val="tx1"/>
                </a:solidFill>
                <a:latin typeface="Cambria" panose="02040503050406030204" pitchFamily="18" charset="0"/>
                <a:ea typeface="Cambria" panose="02040503050406030204" pitchFamily="18" charset="0"/>
                <a:cs typeface="B Nazanin" panose="00000400000000000000" pitchFamily="2" charset="-78"/>
              </a:rPr>
              <a:t> </a:t>
            </a:r>
            <a:r>
              <a:rPr lang="fa-IR" sz="2000">
                <a:solidFill>
                  <a:schemeClr val="tx1"/>
                </a:solidFill>
                <a:latin typeface="Cambria" panose="02040503050406030204" pitchFamily="18" charset="0"/>
                <a:ea typeface="Cambria" panose="02040503050406030204" pitchFamily="18" charset="0"/>
                <a:cs typeface="B Nazanin" panose="00000400000000000000" pitchFamily="2" charset="-78"/>
              </a:rPr>
              <a:t> استفاده می‌گردد:</a:t>
            </a:r>
            <a:endParaRPr lang="en-US" sz="2000" dirty="0">
              <a:solidFill>
                <a:schemeClr val="tx1"/>
              </a:solidFill>
              <a:latin typeface="Cambria" panose="02040503050406030204" pitchFamily="18" charset="0"/>
              <a:ea typeface="Cambria" panose="02040503050406030204" pitchFamily="18" charset="0"/>
              <a:cs typeface="B Nazanin" panose="00000400000000000000" pitchFamily="2" charset="-78"/>
            </a:endParaRPr>
          </a:p>
        </p:txBody>
      </p:sp>
      <p:pic>
        <p:nvPicPr>
          <p:cNvPr id="1028" name="Picture 4" descr="Git commit --amend | W3Docs Online Git Tutorial">
            <a:extLst>
              <a:ext uri="{FF2B5EF4-FFF2-40B4-BE49-F238E27FC236}">
                <a16:creationId xmlns:a16="http://schemas.microsoft.com/office/drawing/2014/main" id="{D96865E6-E003-947E-69BD-B1CBCFFDC4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3336" y="1880721"/>
            <a:ext cx="2097327" cy="2227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7605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82F55390-0A74-27CE-AC82-A376AAAFBE8B}"/>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4BF0F750-05D1-D93B-0460-343ED481220F}"/>
              </a:ext>
            </a:extLst>
          </p:cNvPr>
          <p:cNvSpPr txBox="1">
            <a:spLocks noGrp="1"/>
          </p:cNvSpPr>
          <p:nvPr>
            <p:ph type="title"/>
          </p:nvPr>
        </p:nvSpPr>
        <p:spPr>
          <a:xfrm>
            <a:off x="720000" y="207501"/>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sz="2800" dirty="0">
                <a:solidFill>
                  <a:srgbClr val="C39113"/>
                </a:solidFill>
                <a:cs typeface="B Roya" panose="00000400000000000000" pitchFamily="2" charset="-78"/>
              </a:rPr>
              <a:t>دستورات تکمیلی در </a:t>
            </a:r>
            <a:r>
              <a:rPr lang="fa-IR" sz="2800" dirty="0" err="1">
                <a:solidFill>
                  <a:srgbClr val="C39113"/>
                </a:solidFill>
                <a:cs typeface="B Roya" panose="00000400000000000000" pitchFamily="2" charset="-78"/>
              </a:rPr>
              <a:t>گیت</a:t>
            </a:r>
            <a:endParaRPr sz="2800"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0F9C23A5-A8EE-FE11-6904-401ABDF90E6F}"/>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529EE9CC-BEA3-2CEB-68F2-9CC239A155A6}"/>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A6064169-EDD0-1829-7C69-054E92FD8F67}"/>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E01BE7E7-5EA5-17E3-04D7-6ABE9898825F}"/>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C08A6861-E8B0-50CA-34AC-0EF4A9ACE471}"/>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21945B87-20BD-C3F3-8917-35817BE81867}"/>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9B5E5B96-6F51-B5B5-0488-17632BAC8991}"/>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DCD585EC-7064-4803-B4F5-4361ACC36C49}"/>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2" name="TextBox 1">
            <a:extLst>
              <a:ext uri="{FF2B5EF4-FFF2-40B4-BE49-F238E27FC236}">
                <a16:creationId xmlns:a16="http://schemas.microsoft.com/office/drawing/2014/main" id="{BA3A9778-53E8-BCC3-DCBA-C4C93F5E67FA}"/>
              </a:ext>
            </a:extLst>
          </p:cNvPr>
          <p:cNvSpPr txBox="1"/>
          <p:nvPr/>
        </p:nvSpPr>
        <p:spPr>
          <a:xfrm>
            <a:off x="582837" y="995311"/>
            <a:ext cx="7849842" cy="707886"/>
          </a:xfrm>
          <a:prstGeom prst="rect">
            <a:avLst/>
          </a:prstGeom>
          <a:noFill/>
        </p:spPr>
        <p:txBody>
          <a:bodyPr wrap="square" rtlCol="0">
            <a:spAutoFit/>
          </a:bodyPr>
          <a:lstStyle/>
          <a:p>
            <a:pPr algn="r" rtl="1"/>
            <a:r>
              <a:rPr lang="fa-IR" sz="2000" b="1" dirty="0">
                <a:solidFill>
                  <a:srgbClr val="C39113"/>
                </a:solidFill>
                <a:latin typeface="Cambria" panose="02040503050406030204" pitchFamily="18" charset="0"/>
                <a:ea typeface="Cambria" panose="02040503050406030204" pitchFamily="18" charset="0"/>
                <a:cs typeface="B Roya" panose="00000400000000000000" pitchFamily="2" charset="-78"/>
              </a:rPr>
              <a:t>دستور </a:t>
            </a:r>
            <a:r>
              <a:rPr lang="en-US" sz="2000" b="1" dirty="0">
                <a:solidFill>
                  <a:srgbClr val="C39113"/>
                </a:solidFill>
                <a:latin typeface="Cambria" panose="02040503050406030204" pitchFamily="18" charset="0"/>
                <a:ea typeface="Cambria" panose="02040503050406030204" pitchFamily="18" charset="0"/>
                <a:cs typeface="B Roya" panose="00000400000000000000" pitchFamily="2" charset="-78"/>
              </a:rPr>
              <a:t>:</a:t>
            </a:r>
            <a:r>
              <a:rPr lang="en-US" sz="2000" b="1" dirty="0">
                <a:solidFill>
                  <a:srgbClr val="C39113"/>
                </a:solidFill>
                <a:latin typeface="Gill Sans MT" panose="020B0502020104020203" pitchFamily="34" charset="0"/>
                <a:ea typeface="Cambria" panose="02040503050406030204" pitchFamily="18" charset="0"/>
                <a:cs typeface="B Roya" panose="00000400000000000000" pitchFamily="2" charset="-78"/>
              </a:rPr>
              <a:t>reset</a:t>
            </a:r>
          </a:p>
          <a:p>
            <a:pPr algn="r" rtl="1"/>
            <a:r>
              <a:rPr lang="fa-IR" sz="2000" dirty="0">
                <a:solidFill>
                  <a:schemeClr val="tx1"/>
                </a:solidFill>
                <a:latin typeface="Cambria" panose="02040503050406030204" pitchFamily="18" charset="0"/>
                <a:ea typeface="Cambria" panose="02040503050406030204" pitchFamily="18" charset="0"/>
                <a:cs typeface="B Nazanin" panose="00000400000000000000" pitchFamily="2" charset="-78"/>
              </a:rPr>
              <a:t>دستوری با هدف مشابه با </a:t>
            </a:r>
            <a:r>
              <a:rPr lang="en-US" sz="2000" dirty="0">
                <a:solidFill>
                  <a:schemeClr val="tx1"/>
                </a:solidFill>
                <a:latin typeface="Gill Sans MT" panose="020B0502020104020203" pitchFamily="34" charset="0"/>
                <a:ea typeface="Cambria" panose="02040503050406030204" pitchFamily="18" charset="0"/>
                <a:cs typeface="B Nazanin" panose="00000400000000000000" pitchFamily="2" charset="-78"/>
              </a:rPr>
              <a:t>revert</a:t>
            </a:r>
          </a:p>
        </p:txBody>
      </p:sp>
      <p:pic>
        <p:nvPicPr>
          <p:cNvPr id="2050" name="Picture 2" descr="How can I undo the last commit? | Learn Version Control with Git">
            <a:extLst>
              <a:ext uri="{FF2B5EF4-FFF2-40B4-BE49-F238E27FC236}">
                <a16:creationId xmlns:a16="http://schemas.microsoft.com/office/drawing/2014/main" id="{C5CE4DB1-E427-90FC-A825-F4F77E2ABB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6921" y="1907609"/>
            <a:ext cx="6670158" cy="1909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2002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E8D151BD-12E4-8859-BAC3-DD0852B3AA03}"/>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ADB49269-7E77-6DF1-ACD9-56F24CDA5595}"/>
              </a:ext>
            </a:extLst>
          </p:cNvPr>
          <p:cNvSpPr txBox="1">
            <a:spLocks noGrp="1"/>
          </p:cNvSpPr>
          <p:nvPr>
            <p:ph type="title"/>
          </p:nvPr>
        </p:nvSpPr>
        <p:spPr>
          <a:xfrm>
            <a:off x="720000" y="207271"/>
            <a:ext cx="7704000" cy="572700"/>
          </a:xfrm>
          <a:prstGeom prst="rect">
            <a:avLst/>
          </a:prstGeom>
        </p:spPr>
        <p:txBody>
          <a:bodyPr spcFirstLastPara="1" wrap="square" lIns="91425" tIns="91425" rIns="91425" bIns="91425" anchor="t" anchorCtr="0">
            <a:noAutofit/>
          </a:bodyPr>
          <a:lstStyle/>
          <a:p>
            <a:pPr algn="r" rtl="1"/>
            <a:r>
              <a:rPr lang="fa-IR" sz="2800" b="1">
                <a:solidFill>
                  <a:srgbClr val="C39113"/>
                </a:solidFill>
                <a:latin typeface="Cambria" panose="02040503050406030204" pitchFamily="18" charset="0"/>
                <a:ea typeface="Cambria" panose="02040503050406030204" pitchFamily="18" charset="0"/>
                <a:cs typeface="B Nazanin" panose="00000400000000000000" pitchFamily="2" charset="-78"/>
              </a:rPr>
              <a:t>تفاوت‌های </a:t>
            </a:r>
            <a:r>
              <a:rPr lang="en-US" sz="2800" b="1">
                <a:solidFill>
                  <a:srgbClr val="C39113"/>
                </a:solidFill>
                <a:latin typeface="Gill Sans MT" panose="020B0502020104020203" pitchFamily="34" charset="0"/>
                <a:ea typeface="Cambria" panose="02040503050406030204" pitchFamily="18" charset="0"/>
                <a:cs typeface="B Nazanin" panose="00000400000000000000" pitchFamily="2" charset="-78"/>
              </a:rPr>
              <a:t>revert</a:t>
            </a:r>
            <a:r>
              <a:rPr lang="en-US" sz="2800" b="1">
                <a:solidFill>
                  <a:srgbClr val="C39113"/>
                </a:solidFill>
                <a:latin typeface="Cambria" panose="02040503050406030204" pitchFamily="18" charset="0"/>
                <a:ea typeface="Cambria" panose="02040503050406030204" pitchFamily="18" charset="0"/>
                <a:cs typeface="B Nazanin" panose="00000400000000000000" pitchFamily="2" charset="-78"/>
              </a:rPr>
              <a:t> </a:t>
            </a:r>
            <a:r>
              <a:rPr lang="fa-IR" sz="2800" b="1">
                <a:solidFill>
                  <a:srgbClr val="C39113"/>
                </a:solidFill>
                <a:latin typeface="Cambria" panose="02040503050406030204" pitchFamily="18" charset="0"/>
                <a:ea typeface="Cambria" panose="02040503050406030204" pitchFamily="18" charset="0"/>
                <a:cs typeface="B Nazanin" panose="00000400000000000000" pitchFamily="2" charset="-78"/>
              </a:rPr>
              <a:t> و </a:t>
            </a:r>
            <a:r>
              <a:rPr lang="en-US" sz="2800" b="1">
                <a:solidFill>
                  <a:srgbClr val="C39113"/>
                </a:solidFill>
                <a:latin typeface="Gill Sans MT" panose="020B0502020104020203" pitchFamily="34" charset="0"/>
                <a:ea typeface="Cambria" panose="02040503050406030204" pitchFamily="18" charset="0"/>
                <a:cs typeface="B Nazanin" panose="00000400000000000000" pitchFamily="2" charset="-78"/>
              </a:rPr>
              <a:t>reset</a:t>
            </a:r>
            <a:endParaRPr lang="fa-IR" sz="2800" b="1">
              <a:solidFill>
                <a:srgbClr val="C39113"/>
              </a:solidFill>
              <a:latin typeface="Gill Sans MT" panose="020B0502020104020203" pitchFamily="34" charset="0"/>
              <a:ea typeface="Cambria" panose="02040503050406030204" pitchFamily="18" charset="0"/>
              <a:cs typeface="B Nazanin" panose="00000400000000000000" pitchFamily="2" charset="-78"/>
            </a:endParaRPr>
          </a:p>
        </p:txBody>
      </p:sp>
      <p:grpSp>
        <p:nvGrpSpPr>
          <p:cNvPr id="1534" name="Google Shape;1534;p39">
            <a:extLst>
              <a:ext uri="{FF2B5EF4-FFF2-40B4-BE49-F238E27FC236}">
                <a16:creationId xmlns:a16="http://schemas.microsoft.com/office/drawing/2014/main" id="{4C8B3D53-EBF6-E004-8E45-12BD3F595FB3}"/>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DF05C45C-3CE5-6E33-0880-95972371BB49}"/>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FCE8EA05-3287-3BFC-89BA-43400D333622}"/>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03451A64-FAAA-14B2-2C6E-546FE9217031}"/>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EF99531B-5EAA-6645-F889-4C9ADA4F703A}"/>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93C0677D-63F6-DEB8-E275-AB7A9F6ABDCE}"/>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7E111F62-B1D8-4B4B-4817-F4133C5B0A6C}"/>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22C83324-158F-F4DD-1E4F-0CE809E41552}"/>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2" name="TextBox 1">
            <a:extLst>
              <a:ext uri="{FF2B5EF4-FFF2-40B4-BE49-F238E27FC236}">
                <a16:creationId xmlns:a16="http://schemas.microsoft.com/office/drawing/2014/main" id="{ED61318D-A9A3-7307-A701-50F49FC973BA}"/>
              </a:ext>
            </a:extLst>
          </p:cNvPr>
          <p:cNvSpPr txBox="1"/>
          <p:nvPr/>
        </p:nvSpPr>
        <p:spPr>
          <a:xfrm>
            <a:off x="552893" y="1084774"/>
            <a:ext cx="8045302" cy="2154436"/>
          </a:xfrm>
          <a:prstGeom prst="rect">
            <a:avLst/>
          </a:prstGeom>
          <a:noFill/>
        </p:spPr>
        <p:txBody>
          <a:bodyPr wrap="square" rtlCol="0">
            <a:spAutoFit/>
          </a:bodyPr>
          <a:lstStyle/>
          <a:p>
            <a:pPr algn="r" rtl="1"/>
            <a:endParaRPr lang="en-US" sz="2000" b="1" dirty="0">
              <a:solidFill>
                <a:srgbClr val="C39113"/>
              </a:solidFill>
              <a:latin typeface="Gill Sans MT" panose="020B0502020104020203" pitchFamily="34" charset="0"/>
              <a:ea typeface="Cambria" panose="02040503050406030204" pitchFamily="18" charset="0"/>
              <a:cs typeface="B Nazanin" panose="00000400000000000000" pitchFamily="2" charset="-78"/>
            </a:endParaRPr>
          </a:p>
          <a:p>
            <a:pPr marL="285750" indent="-285750" algn="r" rtl="1">
              <a:buFont typeface="Arial" panose="020B0604020202020204" pitchFamily="34" charset="0"/>
              <a:buChar char="•"/>
            </a:pPr>
            <a:r>
              <a:rPr lang="fa-IR" sz="2000" dirty="0">
                <a:solidFill>
                  <a:schemeClr val="tx1"/>
                </a:solidFill>
                <a:latin typeface="Gill Sans MT" panose="020B0502020104020203" pitchFamily="34" charset="0"/>
                <a:ea typeface="Cambria" panose="02040503050406030204" pitchFamily="18" charset="0"/>
                <a:cs typeface="B Nazanin" panose="00000400000000000000" pitchFamily="2" charset="-78"/>
              </a:rPr>
              <a:t>دستور</a:t>
            </a:r>
            <a:r>
              <a:rPr lang="en-US" sz="2000" dirty="0">
                <a:solidFill>
                  <a:schemeClr val="tx1"/>
                </a:solidFill>
                <a:latin typeface="Gill Sans MT" panose="020B0502020104020203" pitchFamily="34" charset="0"/>
                <a:ea typeface="Cambria" panose="02040503050406030204" pitchFamily="18" charset="0"/>
                <a:cs typeface="B Nazanin" panose="00000400000000000000" pitchFamily="2" charset="-78"/>
              </a:rPr>
              <a:t> revert </a:t>
            </a:r>
            <a:r>
              <a:rPr lang="fa-IR" sz="2000" dirty="0">
                <a:solidFill>
                  <a:schemeClr val="tx1"/>
                </a:solidFill>
                <a:latin typeface="Gill Sans MT" panose="020B0502020104020203" pitchFamily="34" charset="0"/>
                <a:ea typeface="Cambria" panose="02040503050406030204" pitchFamily="18" charset="0"/>
                <a:cs typeface="B Nazanin" panose="00000400000000000000" pitchFamily="2" charset="-78"/>
              </a:rPr>
              <a:t>روش کم </a:t>
            </a:r>
            <a:r>
              <a:rPr lang="fa-IR" sz="2000" dirty="0" err="1">
                <a:solidFill>
                  <a:schemeClr val="tx1"/>
                </a:solidFill>
                <a:latin typeface="Gill Sans MT" panose="020B0502020104020203" pitchFamily="34" charset="0"/>
                <a:ea typeface="Cambria" panose="02040503050406030204" pitchFamily="18" charset="0"/>
                <a:cs typeface="B Nazanin" panose="00000400000000000000" pitchFamily="2" charset="-78"/>
              </a:rPr>
              <a:t>خطرتری</a:t>
            </a:r>
            <a:r>
              <a:rPr lang="fa-IR" sz="2000" dirty="0">
                <a:solidFill>
                  <a:schemeClr val="tx1"/>
                </a:solidFill>
                <a:latin typeface="Gill Sans MT" panose="020B0502020104020203" pitchFamily="34" charset="0"/>
                <a:ea typeface="Cambria" panose="02040503050406030204" pitchFamily="18" charset="0"/>
                <a:cs typeface="B Nazanin" panose="00000400000000000000" pitchFamily="2" charset="-78"/>
              </a:rPr>
              <a:t> می باشد و احتمال از بین رفتن دائمی تغییرات در دستور </a:t>
            </a:r>
            <a:r>
              <a:rPr lang="en-US" sz="2000">
                <a:solidFill>
                  <a:schemeClr val="tx1"/>
                </a:solidFill>
                <a:latin typeface="Gill Sans MT" panose="020B0502020104020203" pitchFamily="34" charset="0"/>
                <a:ea typeface="Cambria" panose="02040503050406030204" pitchFamily="18" charset="0"/>
                <a:cs typeface="B Nazanin" panose="00000400000000000000" pitchFamily="2" charset="-78"/>
              </a:rPr>
              <a:t>reset </a:t>
            </a:r>
            <a:r>
              <a:rPr lang="fa-IR" sz="2000">
                <a:solidFill>
                  <a:schemeClr val="tx1"/>
                </a:solidFill>
                <a:latin typeface="Gill Sans MT" panose="020B0502020104020203" pitchFamily="34" charset="0"/>
                <a:ea typeface="Cambria" panose="02040503050406030204" pitchFamily="18" charset="0"/>
                <a:cs typeface="B Nazanin" panose="00000400000000000000" pitchFamily="2" charset="-78"/>
              </a:rPr>
              <a:t> وجود دارد.</a:t>
            </a:r>
          </a:p>
          <a:p>
            <a:pPr algn="r" rtl="1"/>
            <a:r>
              <a:rPr lang="en-US" sz="2000">
                <a:solidFill>
                  <a:schemeClr val="tx1"/>
                </a:solidFill>
                <a:latin typeface="Gill Sans MT" panose="020B0502020104020203" pitchFamily="34" charset="0"/>
                <a:ea typeface="Cambria" panose="02040503050406030204" pitchFamily="18" charset="0"/>
                <a:cs typeface="B Nazanin" panose="00000400000000000000" pitchFamily="2" charset="-78"/>
              </a:rPr>
              <a:t> </a:t>
            </a:r>
            <a:endParaRPr lang="en-US" sz="2000" dirty="0">
              <a:solidFill>
                <a:schemeClr val="tx1"/>
              </a:solidFill>
              <a:latin typeface="Gill Sans MT" panose="020B0502020104020203" pitchFamily="34" charset="0"/>
              <a:ea typeface="Cambria" panose="02040503050406030204" pitchFamily="18" charset="0"/>
              <a:cs typeface="B Nazanin" panose="00000400000000000000" pitchFamily="2" charset="-78"/>
            </a:endParaRPr>
          </a:p>
          <a:p>
            <a:pPr marL="285750" indent="-285750" algn="r" rtl="1">
              <a:buFont typeface="Arial" panose="020B0604020202020204" pitchFamily="34" charset="0"/>
              <a:buChar char="•"/>
            </a:pPr>
            <a:r>
              <a:rPr lang="fa-IR" sz="2000" dirty="0">
                <a:latin typeface="Gill Sans MT" panose="020B0502020104020203" pitchFamily="34" charset="0"/>
                <a:ea typeface="Cambria" panose="02040503050406030204" pitchFamily="18" charset="0"/>
                <a:cs typeface="B Nazanin" panose="00000400000000000000" pitchFamily="2" charset="-78"/>
              </a:rPr>
              <a:t>دستور </a:t>
            </a:r>
            <a:r>
              <a:rPr lang="en-US" sz="2000" dirty="0">
                <a:latin typeface="Gill Sans MT" panose="020B0502020104020203" pitchFamily="34" charset="0"/>
                <a:ea typeface="Cambria" panose="02040503050406030204" pitchFamily="18" charset="0"/>
                <a:cs typeface="B Nazanin" panose="00000400000000000000" pitchFamily="2" charset="-78"/>
              </a:rPr>
              <a:t> reset</a:t>
            </a:r>
            <a:r>
              <a:rPr lang="fa-IR" sz="2000" dirty="0">
                <a:latin typeface="Gill Sans MT" panose="020B0502020104020203" pitchFamily="34" charset="0"/>
                <a:ea typeface="Cambria" panose="02040503050406030204" pitchFamily="18" charset="0"/>
                <a:cs typeface="B Nazanin" panose="00000400000000000000" pitchFamily="2" charset="-78"/>
              </a:rPr>
              <a:t>سه آپشن مهم </a:t>
            </a:r>
            <a:r>
              <a:rPr lang="fa-IR" sz="2000">
                <a:latin typeface="Gill Sans MT" panose="020B0502020104020203" pitchFamily="34" charset="0"/>
                <a:ea typeface="Cambria" panose="02040503050406030204" pitchFamily="18" charset="0"/>
                <a:cs typeface="B Nazanin" panose="00000400000000000000" pitchFamily="2" charset="-78"/>
              </a:rPr>
              <a:t>دارد </a:t>
            </a:r>
            <a:r>
              <a:rPr lang="en-US" sz="2000">
                <a:latin typeface="Gill Sans MT" panose="020B0502020104020203" pitchFamily="34" charset="0"/>
                <a:ea typeface="Cambria" panose="02040503050406030204" pitchFamily="18" charset="0"/>
                <a:cs typeface="B Nazanin" panose="00000400000000000000" pitchFamily="2" charset="-78"/>
              </a:rPr>
              <a:t> --mixed</a:t>
            </a:r>
            <a:r>
              <a:rPr lang="en-US" sz="2000" dirty="0">
                <a:latin typeface="Gill Sans MT" panose="020B0502020104020203" pitchFamily="34" charset="0"/>
                <a:ea typeface="Cambria" panose="02040503050406030204" pitchFamily="18" charset="0"/>
                <a:cs typeface="B Nazanin" panose="00000400000000000000" pitchFamily="2" charset="-78"/>
              </a:rPr>
              <a:t>/hard</a:t>
            </a:r>
            <a:r>
              <a:rPr lang="en-US" sz="2000">
                <a:latin typeface="Gill Sans MT" panose="020B0502020104020203" pitchFamily="34" charset="0"/>
                <a:ea typeface="Cambria" panose="02040503050406030204" pitchFamily="18" charset="0"/>
                <a:cs typeface="B Nazanin" panose="00000400000000000000" pitchFamily="2" charset="-78"/>
              </a:rPr>
              <a:t>/soft</a:t>
            </a:r>
            <a:r>
              <a:rPr lang="fa-IR" sz="2000">
                <a:latin typeface="Gill Sans MT" panose="020B0502020104020203" pitchFamily="34" charset="0"/>
                <a:ea typeface="Cambria" panose="02040503050406030204" pitchFamily="18" charset="0"/>
                <a:cs typeface="B Nazanin" panose="00000400000000000000" pitchFamily="2" charset="-78"/>
              </a:rPr>
              <a:t>و </a:t>
            </a:r>
            <a:r>
              <a:rPr lang="fa-IR" sz="2000" dirty="0">
                <a:latin typeface="Gill Sans MT" panose="020B0502020104020203" pitchFamily="34" charset="0"/>
                <a:ea typeface="Cambria" panose="02040503050406030204" pitchFamily="18" charset="0"/>
                <a:cs typeface="B Nazanin" panose="00000400000000000000" pitchFamily="2" charset="-78"/>
              </a:rPr>
              <a:t>مانند </a:t>
            </a:r>
            <a:r>
              <a:rPr lang="en-US" sz="2000" dirty="0">
                <a:latin typeface="Gill Sans MT" panose="020B0502020104020203" pitchFamily="34" charset="0"/>
                <a:ea typeface="Cambria" panose="02040503050406030204" pitchFamily="18" charset="0"/>
                <a:cs typeface="B Nazanin" panose="00000400000000000000" pitchFamily="2" charset="-78"/>
              </a:rPr>
              <a:t> revert</a:t>
            </a:r>
            <a:r>
              <a:rPr lang="fa-IR" sz="2000" dirty="0">
                <a:latin typeface="Gill Sans MT" panose="020B0502020104020203" pitchFamily="34" charset="0"/>
                <a:ea typeface="Cambria" panose="02040503050406030204" pitchFamily="18" charset="0"/>
                <a:cs typeface="B Nazanin" panose="00000400000000000000" pitchFamily="2" charset="-78"/>
              </a:rPr>
              <a:t>می توان از </a:t>
            </a:r>
            <a:r>
              <a:rPr lang="en-US" sz="2000" dirty="0">
                <a:latin typeface="Gill Sans MT" panose="020B0502020104020203" pitchFamily="34" charset="0"/>
                <a:ea typeface="Cambria" panose="02040503050406030204" pitchFamily="18" charset="0"/>
                <a:cs typeface="B Nazanin" panose="00000400000000000000" pitchFamily="2" charset="-78"/>
              </a:rPr>
              <a:t> </a:t>
            </a:r>
            <a:r>
              <a:rPr lang="en-US" sz="2000" dirty="0" err="1">
                <a:latin typeface="Gill Sans MT" panose="020B0502020104020203" pitchFamily="34" charset="0"/>
                <a:ea typeface="Cambria" panose="02040503050406030204" pitchFamily="18" charset="0"/>
                <a:cs typeface="B Nazanin" panose="00000400000000000000" pitchFamily="2" charset="-78"/>
              </a:rPr>
              <a:t>x~HEAD</a:t>
            </a:r>
            <a:r>
              <a:rPr lang="fa-IR" sz="2000" dirty="0">
                <a:latin typeface="Gill Sans MT" panose="020B0502020104020203" pitchFamily="34" charset="0"/>
                <a:ea typeface="Cambria" panose="02040503050406030204" pitchFamily="18" charset="0"/>
                <a:cs typeface="B Nazanin" panose="00000400000000000000" pitchFamily="2" charset="-78"/>
              </a:rPr>
              <a:t> یا از </a:t>
            </a:r>
            <a:r>
              <a:rPr lang="fa-IR" sz="2000">
                <a:latin typeface="Gill Sans MT" panose="020B0502020104020203" pitchFamily="34" charset="0"/>
                <a:ea typeface="Cambria" panose="02040503050406030204" pitchFamily="18" charset="0"/>
                <a:cs typeface="B Nazanin" panose="00000400000000000000" pitchFamily="2" charset="-78"/>
              </a:rPr>
              <a:t>همان </a:t>
            </a:r>
            <a:r>
              <a:rPr lang="en-GB" sz="2000">
                <a:latin typeface="Gill Sans MT" panose="020B0502020104020203" pitchFamily="34" charset="0"/>
                <a:ea typeface="Cambria" panose="02040503050406030204" pitchFamily="18" charset="0"/>
                <a:cs typeface="B Nazanin" panose="00000400000000000000" pitchFamily="2" charset="-78"/>
              </a:rPr>
              <a:t>commit hash</a:t>
            </a:r>
            <a:r>
              <a:rPr lang="fa-IR" sz="2000">
                <a:latin typeface="Gill Sans MT" panose="020B0502020104020203" pitchFamily="34" charset="0"/>
                <a:ea typeface="Cambria" panose="02040503050406030204" pitchFamily="18" charset="0"/>
                <a:cs typeface="B Nazanin" panose="00000400000000000000" pitchFamily="2" charset="-78"/>
              </a:rPr>
              <a:t> </a:t>
            </a:r>
            <a:r>
              <a:rPr lang="fa-IR" sz="2000" dirty="0">
                <a:latin typeface="Gill Sans MT" panose="020B0502020104020203" pitchFamily="34" charset="0"/>
                <a:ea typeface="Cambria" panose="02040503050406030204" pitchFamily="18" charset="0"/>
                <a:cs typeface="B Nazanin" panose="00000400000000000000" pitchFamily="2" charset="-78"/>
              </a:rPr>
              <a:t>استفاده کرد </a:t>
            </a:r>
            <a:r>
              <a:rPr lang="fa-IR" sz="2000">
                <a:latin typeface="Gill Sans MT" panose="020B0502020104020203" pitchFamily="34" charset="0"/>
                <a:ea typeface="Cambria" panose="02040503050406030204" pitchFamily="18" charset="0"/>
                <a:cs typeface="B Nazanin" panose="00000400000000000000" pitchFamily="2" charset="-78"/>
              </a:rPr>
              <a:t>و به </a:t>
            </a:r>
            <a:r>
              <a:rPr lang="en-GB" sz="2000">
                <a:latin typeface="Gill Sans MT" panose="020B0502020104020203" pitchFamily="34" charset="0"/>
                <a:ea typeface="Cambria" panose="02040503050406030204" pitchFamily="18" charset="0"/>
                <a:cs typeface="B Nazanin" panose="00000400000000000000" pitchFamily="2" charset="-78"/>
              </a:rPr>
              <a:t>‌commit</a:t>
            </a:r>
            <a:r>
              <a:rPr lang="fa-IR" sz="2000">
                <a:latin typeface="Gill Sans MT" panose="020B0502020104020203" pitchFamily="34" charset="0"/>
                <a:ea typeface="Cambria" panose="02040503050406030204" pitchFamily="18" charset="0"/>
                <a:cs typeface="B Nazanin" panose="00000400000000000000" pitchFamily="2" charset="-78"/>
              </a:rPr>
              <a:t>‌های </a:t>
            </a:r>
            <a:r>
              <a:rPr lang="fa-IR" sz="2000" dirty="0">
                <a:latin typeface="Gill Sans MT" panose="020B0502020104020203" pitchFamily="34" charset="0"/>
                <a:ea typeface="Cambria" panose="02040503050406030204" pitchFamily="18" charset="0"/>
                <a:cs typeface="B Nazanin" panose="00000400000000000000" pitchFamily="2" charset="-78"/>
              </a:rPr>
              <a:t>قبلی بازگشت.</a:t>
            </a:r>
            <a:endParaRPr lang="en-US" sz="2000" dirty="0">
              <a:latin typeface="Gill Sans MT" panose="020B0502020104020203" pitchFamily="34" charset="0"/>
              <a:ea typeface="Cambria" panose="02040503050406030204" pitchFamily="18" charset="0"/>
              <a:cs typeface="B Nazanin" panose="00000400000000000000" pitchFamily="2" charset="-78"/>
            </a:endParaRPr>
          </a:p>
          <a:p>
            <a:pPr marL="285750" lvl="2" indent="-285750" algn="r" rtl="1">
              <a:buFont typeface="Arial" panose="020B0604020202020204" pitchFamily="34" charset="0"/>
              <a:buChar char="•"/>
            </a:pPr>
            <a:endParaRPr lang="en-US" dirty="0">
              <a:solidFill>
                <a:schemeClr val="tx1"/>
              </a:solidFill>
              <a:latin typeface="Gill Sans MT" panose="020B0502020104020203" pitchFamily="34" charset="0"/>
              <a:ea typeface="Cambria" panose="02040503050406030204" pitchFamily="18" charset="0"/>
              <a:cs typeface="B Nazanin" panose="00000400000000000000" pitchFamily="2" charset="-78"/>
            </a:endParaRPr>
          </a:p>
        </p:txBody>
      </p:sp>
    </p:spTree>
    <p:extLst>
      <p:ext uri="{BB962C8B-B14F-4D97-AF65-F5344CB8AC3E}">
        <p14:creationId xmlns:p14="http://schemas.microsoft.com/office/powerpoint/2010/main" val="2241333614"/>
      </p:ext>
    </p:extLst>
  </p:cSld>
  <p:clrMapOvr>
    <a:masterClrMapping/>
  </p:clrMapOvr>
</p:sld>
</file>

<file path=ppt/theme/theme1.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3552</Words>
  <Application>Microsoft Office PowerPoint</Application>
  <PresentationFormat>On-screen Show (16:9)</PresentationFormat>
  <Paragraphs>199</Paragraphs>
  <Slides>45</Slides>
  <Notes>45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45</vt:i4>
      </vt:variant>
    </vt:vector>
  </HeadingPairs>
  <TitlesOfParts>
    <vt:vector size="57" baseType="lpstr">
      <vt:lpstr>Cambria</vt:lpstr>
      <vt:lpstr>Gill Sans MT</vt:lpstr>
      <vt:lpstr>JetBrains Mono</vt:lpstr>
      <vt:lpstr>Roboto Condensed Light</vt:lpstr>
      <vt:lpstr>Wingdings</vt:lpstr>
      <vt:lpstr>Poppins</vt:lpstr>
      <vt:lpstr>Arial</vt:lpstr>
      <vt:lpstr>A Iranian Sans</vt:lpstr>
      <vt:lpstr>Source Code Pro</vt:lpstr>
      <vt:lpstr>IBM Plex Mono</vt:lpstr>
      <vt:lpstr>B Roya</vt:lpstr>
      <vt:lpstr>Introduction to Coding Workshop by Slidesgo</vt:lpstr>
      <vt:lpstr>کارگاه برنامه نویسی پیشرفته دستورکار 2</vt:lpstr>
      <vt:lpstr>مقدمه</vt:lpstr>
      <vt:lpstr>مقدمه</vt:lpstr>
      <vt:lpstr>Git (Cont.)</vt:lpstr>
      <vt:lpstr>Pull requests</vt:lpstr>
      <vt:lpstr>دستورات تکمیلی در گیت</vt:lpstr>
      <vt:lpstr>دستورات تکمیلی در گیت</vt:lpstr>
      <vt:lpstr>دستورات تکمیلی در گیت</vt:lpstr>
      <vt:lpstr>تفاوت‌های revert  و reset</vt:lpstr>
      <vt:lpstr>دستورات تکمیلی در گیت</vt:lpstr>
      <vt:lpstr>دستورات تکمیلی در گیت</vt:lpstr>
      <vt:lpstr>دستورات تکمیلی در گیت</vt:lpstr>
      <vt:lpstr>Collaboration</vt:lpstr>
      <vt:lpstr>Collaboration</vt:lpstr>
      <vt:lpstr>OOP Basics</vt:lpstr>
      <vt:lpstr>مفاهیم کلاس و شئ</vt:lpstr>
      <vt:lpstr>مفاهیم کلاس و شئ</vt:lpstr>
      <vt:lpstr>مفاهیم کلاس و شئ</vt:lpstr>
      <vt:lpstr>مفاهیم کلاس و شئ</vt:lpstr>
      <vt:lpstr>مفاهیم کلاس و شئ</vt:lpstr>
      <vt:lpstr>مفاهیم کلاس و شئ</vt:lpstr>
      <vt:lpstr>مفاهیم کلاس و شئ</vt:lpstr>
      <vt:lpstr>مفاهیم کلاس و شئ</vt:lpstr>
      <vt:lpstr>مفاهیم کلاس و شئ</vt:lpstr>
      <vt:lpstr>مفاهیم کلاس و شئ</vt:lpstr>
      <vt:lpstr>Encapsulation</vt:lpstr>
      <vt:lpstr>نحوه‌ی ایجاد شئ</vt:lpstr>
      <vt:lpstr>نحوه‌ی ایجاد شئ</vt:lpstr>
      <vt:lpstr>نحوه‌ی ایجاد شئ</vt:lpstr>
      <vt:lpstr>میانبر‌ها در Intellij</vt:lpstr>
      <vt:lpstr>میانبر‌ها در Intellij</vt:lpstr>
      <vt:lpstr>میانبر‌ها در Intellij</vt:lpstr>
      <vt:lpstr>میانبر‌ها در Intellij</vt:lpstr>
      <vt:lpstr>میانبر‌ها در Intellij</vt:lpstr>
      <vt:lpstr>میانبر‌ها در Intellij</vt:lpstr>
      <vt:lpstr>میانبر‌ها در Intellij</vt:lpstr>
      <vt:lpstr>میانبر‌ها در Intellij</vt:lpstr>
      <vt:lpstr>تمرین</vt:lpstr>
      <vt:lpstr>تمرین: شبیه‌ساز کلاس ساده</vt:lpstr>
      <vt:lpstr>تمرین: شبیه‌ساز کلاس ساده</vt:lpstr>
      <vt:lpstr>تمرین: شبیه‌ساز کلاس ساده</vt:lpstr>
      <vt:lpstr>تمرین: شبیه‌ساز کلاس ساده</vt:lpstr>
      <vt:lpstr>تمرین: شبیه‌ساز کلاس ساده</vt:lpstr>
      <vt:lpstr>تمرین: شبیه‌ساز کلاس ساده</vt:lpstr>
      <vt:lpstr>تمرین: شبیه‌ساز کلاس ساده</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Lenovo</dc:creator>
  <cp:lastModifiedBy>Alireza Atharifard</cp:lastModifiedBy>
  <cp:revision>39</cp:revision>
  <dcterms:modified xsi:type="dcterms:W3CDTF">2025-03-19T13:08:07Z</dcterms:modified>
</cp:coreProperties>
</file>