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95" r:id="rId2"/>
    <p:sldId id="259" r:id="rId3"/>
    <p:sldId id="297" r:id="rId4"/>
    <p:sldId id="29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Roboto" panose="020B0604020202020204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IRANSansX Bold" pitchFamily="2" charset="-78"/>
      <p:bold r:id="rId52"/>
    </p:embeddedFont>
    <p:embeddedFont>
      <p:font typeface="Montserrat" panose="020B0604020202020204" charset="0"/>
      <p:regular r:id="rId53"/>
      <p:bold r:id="rId54"/>
      <p:italic r:id="rId55"/>
      <p:boldItalic r:id="rId56"/>
    </p:embeddedFont>
    <p:embeddedFont>
      <p:font typeface="Dosis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401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49b49e95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49b49e95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49b49e95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49b49e95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49b49e95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49b49e95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888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49b49e95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49b49e95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49b49e95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49b49e95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49b49e95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49b49e95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49b49e95e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49b49e95e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49b49e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49b49e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e49b49e95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e49b49e95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e49b49e95e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e49b49e95e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851bd4863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851bd4863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70986e5564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70986e5564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0" y="-49125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437560" y="4402425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32234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862506" y="3464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0" y="-762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1430632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66480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2983220" y="2133095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983220" y="3442176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 flipH="1">
            <a:off x="-505219" y="-41563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5291" y="24951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2792" y="1817781"/>
            <a:ext cx="3068277" cy="1221507"/>
          </a:xfrm>
        </p:spPr>
        <p:txBody>
          <a:bodyPr/>
          <a:lstStyle/>
          <a:p>
            <a:r>
              <a:rPr lang="fa-IR" dirty="0" smtClean="0">
                <a:latin typeface="IRANSansX Bold" pitchFamily="2" charset="-78"/>
                <a:cs typeface="IRANSansX Bold" pitchFamily="2" charset="-78"/>
              </a:rPr>
              <a:t>تعبیه گراف</a:t>
            </a:r>
            <a:endParaRPr lang="en-US" dirty="0">
              <a:latin typeface="IRANSansX Bold" pitchFamily="2" charset="-78"/>
              <a:cs typeface="IRANSansX Bold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6015" y="44068"/>
            <a:ext cx="1101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chemeClr val="accent1"/>
                </a:solidFill>
                <a:latin typeface="IRANSansX Bold" pitchFamily="2" charset="-78"/>
                <a:cs typeface="IRANSansX Bold" pitchFamily="2" charset="-78"/>
              </a:rPr>
              <a:t>به نام خدا</a:t>
            </a:r>
            <a:endParaRPr lang="en-US" dirty="0">
              <a:solidFill>
                <a:schemeClr val="accent1"/>
              </a:solidFill>
              <a:latin typeface="IRANSansX Bold" pitchFamily="2" charset="-78"/>
              <a:cs typeface="IRANSansX Bold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2" y="2824909"/>
            <a:ext cx="1252357" cy="1284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3802" y="3209581"/>
            <a:ext cx="27872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solidFill>
                  <a:schemeClr val="bg1"/>
                </a:solidFill>
                <a:latin typeface="IRANSansX Bold" pitchFamily="2" charset="-78"/>
                <a:cs typeface="IRANSansX Bold" pitchFamily="2" charset="-78"/>
              </a:rPr>
              <a:t>ارائه‌دهنده: مهندس علیرضا مازوچی</a:t>
            </a:r>
            <a:endParaRPr lang="en-US" dirty="0" smtClean="0">
              <a:solidFill>
                <a:schemeClr val="bg1"/>
              </a:solidFill>
              <a:latin typeface="IRANSansX Bold" pitchFamily="2" charset="-78"/>
              <a:cs typeface="IRANSansX Bold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dirty="0" smtClean="0">
                <a:solidFill>
                  <a:schemeClr val="bg1"/>
                </a:solidFill>
                <a:latin typeface="IRANSansX Bold" pitchFamily="2" charset="-78"/>
                <a:cs typeface="IRANSansX Bold" pitchFamily="2" charset="-78"/>
              </a:rPr>
              <a:t>استاد درس: دکتر احسان ناظرفرد</a:t>
            </a:r>
            <a:endParaRPr lang="en-US" dirty="0">
              <a:solidFill>
                <a:schemeClr val="bg1"/>
              </a:solidFill>
              <a:latin typeface="IRANSansX Bold" pitchFamily="2" charset="-78"/>
              <a:cs typeface="IRANSansX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83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89" name="Google Shape;189;p22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142320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{AF57B9CE-27B7-45A4-9341-B09BDB51A24E}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912200" y="874082"/>
            <a:ext cx="8155305" cy="388500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our office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 rot="-8100000">
            <a:off x="1514932" y="19226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89,526,124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89,526,124$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9" name="Google Shape;239;p28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1" name="Google Shape;241;p2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185,244 users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3" name="Google Shape;243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3053758" y="252671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latin typeface="IRANSansX Bold" pitchFamily="2" charset="-78"/>
                <a:cs typeface="IRANSansX Bold" pitchFamily="2" charset="-78"/>
              </a:rPr>
              <a:t>مقدمه</a:t>
            </a:r>
            <a:endParaRPr dirty="0">
              <a:latin typeface="IRANSansX Bold" pitchFamily="2" charset="-78"/>
              <a:cs typeface="IRANSansX Bold" pitchFamily="2" charset="-78"/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0"/>
          <p:cNvSpPr txBox="1">
            <a:spLocks noGrp="1"/>
          </p:cNvSpPr>
          <p:nvPr>
            <p:ph type="body" idx="2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3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2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3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271" name="Google Shape;271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31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MOBILE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295" name="Google Shape;295;p32"/>
          <p:cNvGrpSpPr/>
          <p:nvPr/>
        </p:nvGrpSpPr>
        <p:grpSpPr>
          <a:xfrm>
            <a:off x="1613200" y="297372"/>
            <a:ext cx="2119546" cy="4396359"/>
            <a:chOff x="2547150" y="238125"/>
            <a:chExt cx="2525675" cy="5238750"/>
          </a:xfrm>
        </p:grpSpPr>
        <p:sp>
          <p:nvSpPr>
            <p:cNvPr id="296" name="Google Shape;29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1659525" y="679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307" name="Google Shape;307;p33"/>
          <p:cNvGrpSpPr/>
          <p:nvPr/>
        </p:nvGrpSpPr>
        <p:grpSpPr>
          <a:xfrm>
            <a:off x="1726027" y="389759"/>
            <a:ext cx="2736410" cy="4222433"/>
            <a:chOff x="2112475" y="238125"/>
            <a:chExt cx="3395050" cy="5238750"/>
          </a:xfrm>
        </p:grpSpPr>
        <p:sp>
          <p:nvSpPr>
            <p:cNvPr id="308" name="Google Shape;30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13" y="7634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319" name="Google Shape;319;p34"/>
          <p:cNvGrpSpPr/>
          <p:nvPr/>
        </p:nvGrpSpPr>
        <p:grpSpPr>
          <a:xfrm>
            <a:off x="313351" y="1557650"/>
            <a:ext cx="5068158" cy="2969373"/>
            <a:chOff x="1177450" y="241631"/>
            <a:chExt cx="6173152" cy="3616776"/>
          </a:xfrm>
        </p:grpSpPr>
        <p:sp>
          <p:nvSpPr>
            <p:cNvPr id="320" name="Google Shape;32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879252" y="1721360"/>
            <a:ext cx="3939355" cy="250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Any questions?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You can find me at @username &amp; user@mail.me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4" name="Google Shape;344;p3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lang="en" sz="1800" b="1"/>
              <a:t>Dosis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lang="en" sz="1800" b="1"/>
              <a:t>Roboto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lang="en" sz="1800" b="1">
                <a:solidFill>
                  <a:schemeClr val="accent1"/>
                </a:solidFill>
              </a:rPr>
              <a:t>#ff8700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6" name="Google Shape;346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2" name="Google Shape;352;p3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74979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Business Plans, Marketing Plans, Project Proposals, Lessons, etc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2" name="Google Shape;372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3" name="Google Shape;373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5" name="Google Shape;375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7" name="Google Shape;377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" name="Google Shape;378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9" name="Google Shape;379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" name="Google Shape;384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6" name="Google Shape;386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3053758" y="252671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latin typeface="IRANSansX Bold" pitchFamily="2" charset="-78"/>
                <a:cs typeface="IRANSansX Bold" pitchFamily="2" charset="-78"/>
              </a:rPr>
              <a:t>مدل </a:t>
            </a:r>
            <a:r>
              <a:rPr lang="en-US" dirty="0" smtClean="0">
                <a:latin typeface="IRANSansX Bold" pitchFamily="2" charset="-78"/>
                <a:cs typeface="IRANSansX Bold" pitchFamily="2" charset="-78"/>
              </a:rPr>
              <a:t>DeepWalk</a:t>
            </a:r>
            <a:endParaRPr dirty="0">
              <a:latin typeface="IRANSansX Bold" pitchFamily="2" charset="-78"/>
              <a:cs typeface="IRANSansX Bold" pitchFamily="2" charset="-78"/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1" name="Google Shape;401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5" name="Google Shape;40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8" name="Google Shape;408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1" name="Google Shape;411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4" name="Google Shape;414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7" name="Google Shape;417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9" name="Google Shape;419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0" name="Google Shape;42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2" name="Google Shape;422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3" name="Google Shape;433;p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434" name="Google Shape;434;p41"/>
          <p:cNvGraphicFramePr/>
          <p:nvPr/>
        </p:nvGraphicFramePr>
        <p:xfrm>
          <a:off x="1141325" y="1025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{AF57B9CE-27B7-45A4-9341-B09BDB51A24E}</a:tableStyleId>
              </a:tblPr>
              <a:tblGrid>
                <a:gridCol w="13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1217825" y="154460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STRENGTHS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4985573" y="154460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WEAKNESSES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1217825" y="305719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OPPORTUNITIES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4985573" y="305719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THREATS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3797308" y="1867151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2"/>
          <p:cNvSpPr/>
          <p:nvPr/>
        </p:nvSpPr>
        <p:spPr>
          <a:xfrm rot="5400000">
            <a:off x="3946981" y="1867151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2"/>
          <p:cNvSpPr/>
          <p:nvPr/>
        </p:nvSpPr>
        <p:spPr>
          <a:xfrm rot="10800000">
            <a:off x="3946981" y="2018000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2"/>
          <p:cNvSpPr/>
          <p:nvPr/>
        </p:nvSpPr>
        <p:spPr>
          <a:xfrm rot="-5400000">
            <a:off x="3797308" y="2018000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4352164" y="2300833"/>
            <a:ext cx="249154" cy="395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50" name="Google Shape;450;p42"/>
          <p:cNvSpPr/>
          <p:nvPr/>
        </p:nvSpPr>
        <p:spPr>
          <a:xfrm>
            <a:off x="5225758" y="2307473"/>
            <a:ext cx="459527" cy="3915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51" name="Google Shape;451;p42"/>
          <p:cNvSpPr/>
          <p:nvPr/>
        </p:nvSpPr>
        <p:spPr>
          <a:xfrm>
            <a:off x="4322415" y="3252492"/>
            <a:ext cx="249154" cy="3915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52" name="Google Shape;452;p42"/>
          <p:cNvSpPr/>
          <p:nvPr/>
        </p:nvSpPr>
        <p:spPr>
          <a:xfrm>
            <a:off x="5324038" y="3259132"/>
            <a:ext cx="268279" cy="388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>
            <a:spLocks noGrp="1"/>
          </p:cNvSpPr>
          <p:nvPr>
            <p:ph type="title" idx="4294967295"/>
          </p:nvPr>
        </p:nvSpPr>
        <p:spPr>
          <a:xfrm>
            <a:off x="949200" y="0"/>
            <a:ext cx="79326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8" name="Google Shape;458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59" name="Google Shape;459;p43"/>
          <p:cNvSpPr txBox="1"/>
          <p:nvPr/>
        </p:nvSpPr>
        <p:spPr>
          <a:xfrm>
            <a:off x="2126534" y="731700"/>
            <a:ext cx="1630200" cy="150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Activities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3"/>
          <p:cNvSpPr txBox="1"/>
          <p:nvPr/>
        </p:nvSpPr>
        <p:spPr>
          <a:xfrm>
            <a:off x="2126534" y="2239752"/>
            <a:ext cx="1630200" cy="150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Resources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3"/>
          <p:cNvSpPr txBox="1"/>
          <p:nvPr/>
        </p:nvSpPr>
        <p:spPr>
          <a:xfrm>
            <a:off x="3756818" y="731700"/>
            <a:ext cx="1630200" cy="30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 Propositions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3"/>
          <p:cNvSpPr txBox="1"/>
          <p:nvPr/>
        </p:nvSpPr>
        <p:spPr>
          <a:xfrm>
            <a:off x="5387102" y="731700"/>
            <a:ext cx="1630200" cy="150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Relationships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5387102" y="2239752"/>
            <a:ext cx="1630200" cy="150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Channels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3"/>
          <p:cNvSpPr txBox="1"/>
          <p:nvPr/>
        </p:nvSpPr>
        <p:spPr>
          <a:xfrm>
            <a:off x="7017386" y="731700"/>
            <a:ext cx="1630200" cy="30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Segments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496250" y="731700"/>
            <a:ext cx="1630200" cy="30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Partners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43"/>
          <p:cNvSpPr txBox="1"/>
          <p:nvPr/>
        </p:nvSpPr>
        <p:spPr>
          <a:xfrm>
            <a:off x="496250" y="3747804"/>
            <a:ext cx="4075800" cy="116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 Structure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4571960" y="3747804"/>
            <a:ext cx="4075800" cy="116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Revenue Streams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4295245" y="3819712"/>
            <a:ext cx="204673" cy="203485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6741256" y="803833"/>
            <a:ext cx="204085" cy="18319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1858066" y="803829"/>
            <a:ext cx="196331" cy="19633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8388857" y="803760"/>
            <a:ext cx="186776" cy="19691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43"/>
          <p:cNvGrpSpPr/>
          <p:nvPr/>
        </p:nvGrpSpPr>
        <p:grpSpPr>
          <a:xfrm>
            <a:off x="8360411" y="3819870"/>
            <a:ext cx="215416" cy="156347"/>
            <a:chOff x="4604550" y="3714775"/>
            <a:chExt cx="439625" cy="319075"/>
          </a:xfrm>
        </p:grpSpPr>
        <p:sp>
          <p:nvSpPr>
            <p:cNvPr id="473" name="Google Shape;47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3"/>
          <p:cNvGrpSpPr/>
          <p:nvPr/>
        </p:nvGrpSpPr>
        <p:grpSpPr>
          <a:xfrm>
            <a:off x="5136703" y="803961"/>
            <a:ext cx="178433" cy="227360"/>
            <a:chOff x="1959600" y="4980625"/>
            <a:chExt cx="364150" cy="464000"/>
          </a:xfrm>
        </p:grpSpPr>
        <p:sp>
          <p:nvSpPr>
            <p:cNvPr id="476" name="Google Shape;476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3"/>
          <p:cNvGrpSpPr/>
          <p:nvPr/>
        </p:nvGrpSpPr>
        <p:grpSpPr>
          <a:xfrm>
            <a:off x="6681679" y="2311865"/>
            <a:ext cx="263755" cy="253011"/>
            <a:chOff x="5233525" y="4954450"/>
            <a:chExt cx="538275" cy="516350"/>
          </a:xfrm>
        </p:grpSpPr>
        <p:sp>
          <p:nvSpPr>
            <p:cNvPr id="484" name="Google Shape;484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3"/>
          <p:cNvGrpSpPr/>
          <p:nvPr/>
        </p:nvGrpSpPr>
        <p:grpSpPr>
          <a:xfrm>
            <a:off x="3424177" y="2311868"/>
            <a:ext cx="268532" cy="244069"/>
            <a:chOff x="4556450" y="4963575"/>
            <a:chExt cx="548025" cy="498100"/>
          </a:xfrm>
        </p:grpSpPr>
        <p:sp>
          <p:nvSpPr>
            <p:cNvPr id="496" name="Google Shape;496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43"/>
          <p:cNvSpPr/>
          <p:nvPr/>
        </p:nvSpPr>
        <p:spPr>
          <a:xfrm>
            <a:off x="3469390" y="803833"/>
            <a:ext cx="215374" cy="21542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07" name="Google Shape;507;p4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08" name="Google Shape;508;p44"/>
          <p:cNvGrpSpPr/>
          <p:nvPr/>
        </p:nvGrpSpPr>
        <p:grpSpPr>
          <a:xfrm>
            <a:off x="1989342" y="1413043"/>
            <a:ext cx="3608219" cy="3243858"/>
            <a:chOff x="3778727" y="4460423"/>
            <a:chExt cx="720160" cy="647438"/>
          </a:xfrm>
        </p:grpSpPr>
        <p:sp>
          <p:nvSpPr>
            <p:cNvPr id="509" name="Google Shape;50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16" name="Google Shape;516;p44"/>
          <p:cNvCxnSpPr/>
          <p:nvPr/>
        </p:nvCxnSpPr>
        <p:spPr>
          <a:xfrm>
            <a:off x="551760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7" name="Google Shape;517;p44"/>
          <p:cNvSpPr txBox="1"/>
          <p:nvPr/>
        </p:nvSpPr>
        <p:spPr>
          <a:xfrm>
            <a:off x="6636100" y="1778025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44"/>
          <p:cNvCxnSpPr/>
          <p:nvPr/>
        </p:nvCxnSpPr>
        <p:spPr>
          <a:xfrm>
            <a:off x="536192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9" name="Google Shape;519;p44"/>
          <p:cNvSpPr txBox="1"/>
          <p:nvPr/>
        </p:nvSpPr>
        <p:spPr>
          <a:xfrm>
            <a:off x="6636100" y="2259640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44"/>
          <p:cNvCxnSpPr/>
          <p:nvPr/>
        </p:nvCxnSpPr>
        <p:spPr>
          <a:xfrm>
            <a:off x="514070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1" name="Google Shape;521;p44"/>
          <p:cNvSpPr txBox="1"/>
          <p:nvPr/>
        </p:nvSpPr>
        <p:spPr>
          <a:xfrm>
            <a:off x="6636100" y="2741255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44"/>
          <p:cNvCxnSpPr/>
          <p:nvPr/>
        </p:nvCxnSpPr>
        <p:spPr>
          <a:xfrm>
            <a:off x="495225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3" name="Google Shape;523;p44"/>
          <p:cNvSpPr txBox="1"/>
          <p:nvPr/>
        </p:nvSpPr>
        <p:spPr>
          <a:xfrm>
            <a:off x="6636100" y="3222870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44"/>
          <p:cNvCxnSpPr/>
          <p:nvPr/>
        </p:nvCxnSpPr>
        <p:spPr>
          <a:xfrm>
            <a:off x="474740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5" name="Google Shape;525;p44"/>
          <p:cNvSpPr txBox="1"/>
          <p:nvPr/>
        </p:nvSpPr>
        <p:spPr>
          <a:xfrm>
            <a:off x="6636100" y="3704485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4"/>
          <p:cNvCxnSpPr/>
          <p:nvPr/>
        </p:nvCxnSpPr>
        <p:spPr>
          <a:xfrm>
            <a:off x="453437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7" name="Google Shape;527;p44"/>
          <p:cNvSpPr txBox="1"/>
          <p:nvPr/>
        </p:nvSpPr>
        <p:spPr>
          <a:xfrm>
            <a:off x="6636100" y="4186100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33" name="Google Shape;533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5" name="Google Shape;535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Imani Jackson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6" name="Google Shape;53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7" name="Google Shape;537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Marcos Galán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8" name="Google Shape;538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9" name="Google Shape;539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Ixchel Valdía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0" name="Google Shape;540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1" name="Google Shape;541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Nils Årud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>
            <a:spLocks noGrp="1"/>
          </p:cNvSpPr>
          <p:nvPr>
            <p:ph type="title" idx="4294967295"/>
          </p:nvPr>
        </p:nvSpPr>
        <p:spPr>
          <a:xfrm>
            <a:off x="965425" y="0"/>
            <a:ext cx="77115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47" name="Google Shape;547;p46"/>
          <p:cNvSpPr/>
          <p:nvPr/>
        </p:nvSpPr>
        <p:spPr>
          <a:xfrm>
            <a:off x="509192" y="748691"/>
            <a:ext cx="8125500" cy="416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46"/>
          <p:cNvGrpSpPr/>
          <p:nvPr/>
        </p:nvGrpSpPr>
        <p:grpSpPr>
          <a:xfrm>
            <a:off x="678461" y="748701"/>
            <a:ext cx="7786712" cy="4165900"/>
            <a:chOff x="638138" y="467100"/>
            <a:chExt cx="7867750" cy="4194000"/>
          </a:xfrm>
        </p:grpSpPr>
        <p:cxnSp>
          <p:nvCxnSpPr>
            <p:cNvPr id="549" name="Google Shape;549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5" name="Google Shape;595;p4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596" name="Google Shape;596;p46"/>
          <p:cNvGrpSpPr/>
          <p:nvPr/>
        </p:nvGrpSpPr>
        <p:grpSpPr>
          <a:xfrm>
            <a:off x="509191" y="922240"/>
            <a:ext cx="8125456" cy="3818499"/>
            <a:chOff x="467088" y="642474"/>
            <a:chExt cx="4194000" cy="3858239"/>
          </a:xfrm>
        </p:grpSpPr>
        <p:cxnSp>
          <p:nvCxnSpPr>
            <p:cNvPr id="597" name="Google Shape;597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19" name="Google Shape;619;p46"/>
          <p:cNvCxnSpPr/>
          <p:nvPr/>
        </p:nvCxnSpPr>
        <p:spPr>
          <a:xfrm>
            <a:off x="4571975" y="748691"/>
            <a:ext cx="0" cy="416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0" name="Google Shape;620;p46"/>
          <p:cNvCxnSpPr/>
          <p:nvPr/>
        </p:nvCxnSpPr>
        <p:spPr>
          <a:xfrm>
            <a:off x="509192" y="2831596"/>
            <a:ext cx="8125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1" name="Google Shape;621;p46"/>
          <p:cNvSpPr txBox="1"/>
          <p:nvPr/>
        </p:nvSpPr>
        <p:spPr>
          <a:xfrm rot="-5400000">
            <a:off x="-209262" y="2749834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VALUE 1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46"/>
          <p:cNvSpPr txBox="1"/>
          <p:nvPr/>
        </p:nvSpPr>
        <p:spPr>
          <a:xfrm rot="5400000">
            <a:off x="8080063" y="2749822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VALUE 1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6"/>
          <p:cNvSpPr txBox="1"/>
          <p:nvPr/>
        </p:nvSpPr>
        <p:spPr>
          <a:xfrm>
            <a:off x="3935399" y="4914464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VALUE 2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46"/>
          <p:cNvSpPr txBox="1"/>
          <p:nvPr/>
        </p:nvSpPr>
        <p:spPr>
          <a:xfrm>
            <a:off x="3935350" y="585075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VALUE 2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46"/>
          <p:cNvSpPr/>
          <p:nvPr/>
        </p:nvSpPr>
        <p:spPr>
          <a:xfrm>
            <a:off x="6987733" y="1104156"/>
            <a:ext cx="990000" cy="99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Our company</a:t>
            </a:r>
            <a:endParaRPr sz="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6"/>
          <p:cNvSpPr/>
          <p:nvPr/>
        </p:nvSpPr>
        <p:spPr>
          <a:xfrm>
            <a:off x="3145191" y="1568220"/>
            <a:ext cx="867000" cy="8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6"/>
          <p:cNvSpPr/>
          <p:nvPr/>
        </p:nvSpPr>
        <p:spPr>
          <a:xfrm>
            <a:off x="1415571" y="3722361"/>
            <a:ext cx="723000" cy="72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6"/>
          <p:cNvSpPr/>
          <p:nvPr/>
        </p:nvSpPr>
        <p:spPr>
          <a:xfrm>
            <a:off x="5616077" y="3204134"/>
            <a:ext cx="723000" cy="72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6"/>
          <p:cNvSpPr/>
          <p:nvPr/>
        </p:nvSpPr>
        <p:spPr>
          <a:xfrm>
            <a:off x="6507610" y="3650358"/>
            <a:ext cx="867000" cy="86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6"/>
          <p:cNvSpPr/>
          <p:nvPr/>
        </p:nvSpPr>
        <p:spPr>
          <a:xfrm>
            <a:off x="4766806" y="845215"/>
            <a:ext cx="723000" cy="72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6"/>
          <p:cNvSpPr/>
          <p:nvPr/>
        </p:nvSpPr>
        <p:spPr>
          <a:xfrm>
            <a:off x="1149677" y="1224137"/>
            <a:ext cx="462300" cy="462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37" name="Google Shape;637;p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638" name="Google Shape;638;p47"/>
          <p:cNvGraphicFramePr/>
          <p:nvPr/>
        </p:nvGraphicFramePr>
        <p:xfrm>
          <a:off x="1139325" y="10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{2091BD0C-065F-43EE-8344-79AE29CD5F3C}</a:tableStyleId>
              </a:tblPr>
              <a:tblGrid>
                <a:gridCol w="88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48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644" name="Google Shape;644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8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659" name="Google Shape;659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665" name="Google Shape;665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48"/>
          <p:cNvSpPr/>
          <p:nvPr/>
        </p:nvSpPr>
        <p:spPr>
          <a:xfrm>
            <a:off x="5026945" y="3288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8"/>
          <p:cNvSpPr/>
          <p:nvPr/>
        </p:nvSpPr>
        <p:spPr>
          <a:xfrm>
            <a:off x="5611913" y="329884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8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673" name="Google Shape;673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48"/>
          <p:cNvSpPr/>
          <p:nvPr/>
        </p:nvSpPr>
        <p:spPr>
          <a:xfrm>
            <a:off x="7239876" y="3283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48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679" name="Google Shape;679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48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687" name="Google Shape;687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48"/>
          <p:cNvSpPr/>
          <p:nvPr/>
        </p:nvSpPr>
        <p:spPr>
          <a:xfrm>
            <a:off x="4997274" y="8871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8"/>
          <p:cNvSpPr/>
          <p:nvPr/>
        </p:nvSpPr>
        <p:spPr>
          <a:xfrm>
            <a:off x="5562784" y="9045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8"/>
          <p:cNvSpPr/>
          <p:nvPr/>
        </p:nvSpPr>
        <p:spPr>
          <a:xfrm>
            <a:off x="6132896" y="9071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8"/>
          <p:cNvSpPr/>
          <p:nvPr/>
        </p:nvSpPr>
        <p:spPr>
          <a:xfrm>
            <a:off x="6709164" y="9102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695;p48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696" name="Google Shape;696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48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699" name="Google Shape;699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8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702" name="Google Shape;702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8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706" name="Google Shape;706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8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714" name="Google Shape;714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48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721" name="Google Shape;721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48"/>
          <p:cNvSpPr/>
          <p:nvPr/>
        </p:nvSpPr>
        <p:spPr>
          <a:xfrm>
            <a:off x="5569424" y="14583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48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727" name="Google Shape;727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8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730" name="Google Shape;730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8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736" name="Google Shape;736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8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739" name="Google Shape;739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8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747" name="Google Shape;747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8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753" name="Google Shape;753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8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762" name="Google Shape;762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8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767" name="Google Shape;767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8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772" name="Google Shape;772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8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777" name="Google Shape;777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8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780" name="Google Shape;780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783" name="Google Shape;783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" name="Google Shape;785;p48"/>
          <p:cNvSpPr/>
          <p:nvPr/>
        </p:nvSpPr>
        <p:spPr>
          <a:xfrm>
            <a:off x="7272636" y="20228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48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787" name="Google Shape;787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790" name="Google Shape;790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48"/>
          <p:cNvSpPr/>
          <p:nvPr/>
        </p:nvSpPr>
        <p:spPr>
          <a:xfrm>
            <a:off x="4439938" y="25412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8"/>
          <p:cNvSpPr/>
          <p:nvPr/>
        </p:nvSpPr>
        <p:spPr>
          <a:xfrm>
            <a:off x="3918430" y="25412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8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801" name="Google Shape;801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48"/>
          <p:cNvSpPr/>
          <p:nvPr/>
        </p:nvSpPr>
        <p:spPr>
          <a:xfrm>
            <a:off x="6689706" y="25786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8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805" name="Google Shape;805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808" name="Google Shape;808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8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813" name="Google Shape;813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48"/>
          <p:cNvSpPr/>
          <p:nvPr/>
        </p:nvSpPr>
        <p:spPr>
          <a:xfrm>
            <a:off x="7862711" y="25622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48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818" name="Google Shape;818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8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825" name="Google Shape;825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835" name="Google Shape;835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8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839" name="Google Shape;839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8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843" name="Google Shape;843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849" name="Google Shape;849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852" name="Google Shape;852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860" name="Google Shape;860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867" name="Google Shape;867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8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870" name="Google Shape;870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48"/>
          <p:cNvSpPr/>
          <p:nvPr/>
        </p:nvSpPr>
        <p:spPr>
          <a:xfrm>
            <a:off x="3841668" y="37731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>
            <a:off x="6132391" y="37163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5567386" y="37377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6695863" y="37147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48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879" name="Google Shape;879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888" name="Google Shape;888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8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891" name="Google Shape;891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898" name="Google Shape;898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8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906" name="Google Shape;906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8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910" name="Google Shape;910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8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917" name="Google Shape;917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921" name="Google Shape;921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8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925" name="Google Shape;925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8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931" name="Google Shape;931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8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959" name="Google Shape;959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983" name="Google Shape;983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998" name="Google Shape;998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8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1002" name="Google Shape;1002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1009" name="Google Shape;1009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8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1018" name="Google Shape;1018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8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1022" name="Google Shape;1022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1028" name="Google Shape;1028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1036" name="Google Shape;1036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1043" name="Google Shape;1043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1053" name="Google Shape;1053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8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1065" name="Google Shape;1065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1071" name="Google Shape;1071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079" name="Google Shape;1079;p48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0" name="Google Shape;1080;p48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1081" name="Google Shape;108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8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1084" name="Google Shape;108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1087" name="Google Shape;1087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48"/>
          <p:cNvSpPr/>
          <p:nvPr/>
        </p:nvSpPr>
        <p:spPr>
          <a:xfrm>
            <a:off x="1683055" y="2924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799218" y="2924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8"/>
          <p:cNvSpPr/>
          <p:nvPr/>
        </p:nvSpPr>
        <p:spPr>
          <a:xfrm>
            <a:off x="1084753" y="3982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oogle Shape;109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97" name="Google Shape;1097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04" name="Google Shape;1104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09" name="Google Shape;1109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13" name="Google Shape;1113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19" name="Google Shape;1119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23" name="Google Shape;1123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28" name="Google Shape;1128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34" name="Google Shape;1134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1" name="Google Shape;1141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44" name="Google Shape;1144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48" name="Google Shape;1148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55" name="Google Shape;1155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1" name="Google Shape;116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65" name="Google Shape;116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66" name="Google Shape;116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6" name="Google Shape;1176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83" name="Google Shape;1183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88" name="Google Shape;1188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94" name="Google Shape;1194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1" name="Google Shape;1201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06" name="Google Shape;1206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1" name="Google Shape;1211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6" name="Google Shape;121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17" name="Google Shape;121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7" name="Google Shape;122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28" name="Google Shape;1228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1" name="Google Shape;123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2" name="Google Shape;123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2" name="Google Shape;124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43" name="Google Shape;1243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7" name="Google Shape;124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48" name="Google Shape;124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8" name="Google Shape;125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59" name="Google Shape;1259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67" name="Google Shape;126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2" name="Google Shape;1272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77" name="Google Shape;127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83" name="Google Shape;128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0" name="Google Shape;1290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94" name="Google Shape;1294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0" name="Google Shape;1300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07" name="Google Shape;1307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1" name="Google Shape;1311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16" name="Google Shape;1316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23" name="Google Shape;1323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1" name="Google Shape;1331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36" name="Google Shape;1336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0" name="Google Shape;1340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44" name="Google Shape;1344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49" name="Google Shape;1349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54" name="Google Shape;1354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0" name="Google Shape;1360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67" name="Google Shape;1367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75" name="Google Shape;1375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88" name="Google Shape;1388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93" name="Google Shape;1393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97" name="Google Shape;1397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04" name="Google Shape;140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2" name="Google Shape;141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13" name="Google Shape;141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26" name="Google Shape;142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8" name="Google Shape;143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39" name="Google Shape;143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2" name="Google Shape;1452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59" name="Google Shape;145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4" name="Google Shape;1474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75" name="Google Shape;1475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0" name="Google Shape;148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1" name="Google Shape;148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4" name="Google Shape;148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5" name="Google Shape;148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89" name="Google Shape;148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2" name="Google Shape;149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93" name="Google Shape;149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6" name="Google Shape;1496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97" name="Google Shape;1497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06" name="Google Shape;1506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1" name="Google Shape;153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2" name="Google Shape;153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4" name="Google Shape;153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35" name="Google Shape;153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7" name="Google Shape;153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38" name="Google Shape;153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0" name="Google Shape;1540;p49"/>
          <p:cNvSpPr txBox="1">
            <a:spLocks noGrp="1"/>
          </p:cNvSpPr>
          <p:nvPr>
            <p:ph type="title" idx="4294967295"/>
          </p:nvPr>
        </p:nvSpPr>
        <p:spPr>
          <a:xfrm>
            <a:off x="1081975" y="249075"/>
            <a:ext cx="72066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41" name="Google Shape;1541;p4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3053758" y="252671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latin typeface="IRANSansX Bold" pitchFamily="2" charset="-78"/>
                <a:cs typeface="IRANSansX Bold" pitchFamily="2" charset="-78"/>
              </a:rPr>
              <a:t>جمع‌بندی</a:t>
            </a:r>
            <a:endParaRPr dirty="0">
              <a:latin typeface="IRANSansX Bold" pitchFamily="2" charset="-78"/>
              <a:cs typeface="IRANSansX Bold" pitchFamily="2" charset="-78"/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4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50"/>
          <p:cNvSpPr txBox="1"/>
          <p:nvPr/>
        </p:nvSpPr>
        <p:spPr>
          <a:xfrm>
            <a:off x="103670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also use any emoji as an icon!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https://twitter.com/googledocs/status/730087240156643328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5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" name="Google Shape;155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4" name="Google Shape;155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5" name="Google Shape;155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56" name="Google Shape;155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57" name="Google Shape;155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8" name="Google Shape;155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59" name="Google Shape;155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0" name="Google Shape;156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1" name="Google Shape;156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2" name="Google Shape;156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63" name="Google Shape;156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4" name="Google Shape;156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5" name="Google Shape;156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66" name="Google Shape;156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7" name="Google Shape;156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highlight>
                  <a:schemeClr val="accent1"/>
                </a:highlight>
              </a:rPr>
              <a:t>EDIT IN GOOGLE SLIDES</a:t>
            </a:r>
            <a:endParaRPr sz="14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"Use as Google Slides Theme".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have to be signed in to your Google account.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highlight>
                  <a:schemeClr val="accent1"/>
                </a:highlight>
              </a:rPr>
              <a:t>EDIT IN POWERPOINT®</a:t>
            </a:r>
            <a:endParaRPr sz="14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r:id="rId3" action="ppaction://hlinksldjump"/>
              </a:rPr>
              <a:t>Presentation design slide</a:t>
            </a:r>
            <a:r>
              <a:rPr lang="en" sz="1400"/>
              <a:t>)</a:t>
            </a:r>
            <a:endParaRPr sz="140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2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/>
              <a:t>More info on how to use this template at </a:t>
            </a:r>
            <a:r>
              <a:rPr lang="en" sz="1200" b="1" u="sng">
                <a:hlinkClick r:id="rId4"/>
              </a:rPr>
              <a:t>www.slidescarnival.com/help-use-presentation-template</a:t>
            </a:r>
            <a:endParaRPr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 am Jayden Smith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6" name="Google Shape;126;p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CONCEPT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53" name="Google Shape;15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6" name="Google Shape;15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1566</Words>
  <Application>Microsoft Office PowerPoint</Application>
  <PresentationFormat>On-screen Show (16:9)</PresentationFormat>
  <Paragraphs>378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Roboto</vt:lpstr>
      <vt:lpstr>Calibri</vt:lpstr>
      <vt:lpstr>Arial</vt:lpstr>
      <vt:lpstr>IRANSansX Bold</vt:lpstr>
      <vt:lpstr>Montserrat</vt:lpstr>
      <vt:lpstr>Dosis</vt:lpstr>
      <vt:lpstr>William template</vt:lpstr>
      <vt:lpstr>تعبیه گراف</vt:lpstr>
      <vt:lpstr>مقدمه</vt:lpstr>
      <vt:lpstr>مدل DeepWalk</vt:lpstr>
      <vt:lpstr>جمع‌بندی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AlirezaMazochi</cp:lastModifiedBy>
  <cp:revision>4</cp:revision>
  <dcterms:modified xsi:type="dcterms:W3CDTF">2022-01-02T14:23:48Z</dcterms:modified>
</cp:coreProperties>
</file>