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differ based </a:t>
            </a:r>
            <a:r>
              <a:rPr lang="en-US" dirty="0">
                <a:solidFill>
                  <a:schemeClr val="accent2"/>
                </a:solidFill>
              </a:rPr>
              <a:t>on which desktop </a:t>
            </a:r>
            <a:r>
              <a:rPr lang="en-US" dirty="0" smtClean="0">
                <a:solidFill>
                  <a:schemeClr val="accent2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For the display manager </a:t>
            </a:r>
            <a:r>
              <a:rPr lang="en-US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1523</TotalTime>
  <Words>1493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86</cp:revision>
  <dcterms:created xsi:type="dcterms:W3CDTF">2020-02-01T18:39:08Z</dcterms:created>
  <dcterms:modified xsi:type="dcterms:W3CDTF">2020-02-03T21:32:20Z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