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Candara"/>
      <p:regular r:id="rId14"/>
      <p:bold r:id="rId15"/>
      <p:italic r:id="rId16"/>
      <p:boldItalic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Candara-bold.fntdata"/><Relationship Id="rId14" Type="http://schemas.openxmlformats.org/officeDocument/2006/relationships/font" Target="fonts/Candara-regular.fntdata"/><Relationship Id="rId17" Type="http://schemas.openxmlformats.org/officeDocument/2006/relationships/font" Target="fonts/Candara-boldItalic.fntdata"/><Relationship Id="rId16" Type="http://schemas.openxmlformats.org/officeDocument/2006/relationships/font" Target="fonts/Candara-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Google Shape;78;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Google Shape;84;g6eec2ee808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6eec2ee808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g6eec2ee808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6eec2ee808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6eec2ee808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6eec2ee808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g6eec2ee808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6eec2ee808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6eec2ee808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6eec2ee808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6eec2ee808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6eec2ee808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6eec2ee808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6eec2ee808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blipFill>
          <a:blip r:embed="rId2">
            <a:alphaModFix/>
          </a:blip>
          <a:stretch>
            <a:fillRect/>
          </a:stretch>
        </a:blipFill>
      </p:bgPr>
    </p:bg>
    <p:spTree>
      <p:nvGrpSpPr>
        <p:cNvPr id="11" name="Shape 11"/>
        <p:cNvGrpSpPr/>
        <p:nvPr/>
      </p:nvGrpSpPr>
      <p:grpSpPr>
        <a:xfrm>
          <a:off x="0" y="0"/>
          <a:ext cx="0" cy="0"/>
          <a:chOff x="0" y="0"/>
          <a:chExt cx="0" cy="0"/>
        </a:xfrm>
      </p:grpSpPr>
      <p:sp>
        <p:nvSpPr>
          <p:cNvPr id="12" name="Google Shape;12;p2"/>
          <p:cNvSpPr/>
          <p:nvPr/>
        </p:nvSpPr>
        <p:spPr>
          <a:xfrm>
            <a:off x="0" y="2118762"/>
            <a:ext cx="9141600" cy="2385600"/>
          </a:xfrm>
          <a:prstGeom prst="rect">
            <a:avLst/>
          </a:prstGeom>
          <a:solidFill>
            <a:srgbClr val="262626">
              <a:alpha val="74509"/>
            </a:srgbClr>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ndara"/>
              <a:ea typeface="Candara"/>
              <a:cs typeface="Candara"/>
              <a:sym typeface="Candara"/>
            </a:endParaRPr>
          </a:p>
        </p:txBody>
      </p:sp>
      <p:sp>
        <p:nvSpPr>
          <p:cNvPr id="13" name="Google Shape;13;p2"/>
          <p:cNvSpPr/>
          <p:nvPr/>
        </p:nvSpPr>
        <p:spPr>
          <a:xfrm>
            <a:off x="0" y="2306782"/>
            <a:ext cx="9141600" cy="1979400"/>
          </a:xfrm>
          <a:prstGeom prst="rect">
            <a:avLst/>
          </a:prstGeom>
          <a:solidFill>
            <a:schemeClr val="dk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ndara"/>
              <a:ea typeface="Candara"/>
              <a:cs typeface="Candara"/>
              <a:sym typeface="Candara"/>
            </a:endParaRPr>
          </a:p>
        </p:txBody>
      </p:sp>
      <p:sp>
        <p:nvSpPr>
          <p:cNvPr id="14" name="Google Shape;14;p2"/>
          <p:cNvSpPr txBox="1"/>
          <p:nvPr>
            <p:ph type="ctrTitle"/>
          </p:nvPr>
        </p:nvSpPr>
        <p:spPr>
          <a:xfrm>
            <a:off x="800100" y="2374322"/>
            <a:ext cx="7543800" cy="1283400"/>
          </a:xfrm>
          <a:prstGeom prst="rect">
            <a:avLst/>
          </a:prstGeom>
          <a:noFill/>
          <a:ln>
            <a:noFill/>
          </a:ln>
        </p:spPr>
        <p:txBody>
          <a:bodyPr anchorCtr="0" anchor="b" bIns="34275" lIns="68575" spcFirstLastPara="1" rIns="68575" wrap="square" tIns="34275">
            <a:noAutofit/>
          </a:bodyPr>
          <a:lstStyle>
            <a:lvl1pPr lvl="0" algn="l">
              <a:lnSpc>
                <a:spcPct val="80000"/>
              </a:lnSpc>
              <a:spcBef>
                <a:spcPts val="0"/>
              </a:spcBef>
              <a:spcAft>
                <a:spcPts val="0"/>
              </a:spcAft>
              <a:buClr>
                <a:schemeClr val="lt1"/>
              </a:buClr>
              <a:buSzPts val="4100"/>
              <a:buFont typeface="Consolas"/>
              <a:buNone/>
              <a:defRPr sz="4100">
                <a:solidFill>
                  <a:schemeClr val="lt1"/>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5" name="Google Shape;15;p2"/>
          <p:cNvSpPr txBox="1"/>
          <p:nvPr>
            <p:ph idx="1" type="subTitle"/>
          </p:nvPr>
        </p:nvSpPr>
        <p:spPr>
          <a:xfrm>
            <a:off x="800100" y="3714750"/>
            <a:ext cx="7543800" cy="514200"/>
          </a:xfrm>
          <a:prstGeom prst="rect">
            <a:avLst/>
          </a:prstGeom>
          <a:noFill/>
          <a:ln>
            <a:noFill/>
          </a:ln>
        </p:spPr>
        <p:txBody>
          <a:bodyPr anchorCtr="0" anchor="t" bIns="34275" lIns="68575" spcFirstLastPara="1" rIns="68575" wrap="square" tIns="34275">
            <a:noAutofit/>
          </a:bodyPr>
          <a:lstStyle>
            <a:lvl1pPr lvl="0" algn="l">
              <a:lnSpc>
                <a:spcPct val="90000"/>
              </a:lnSpc>
              <a:spcBef>
                <a:spcPts val="0"/>
              </a:spcBef>
              <a:spcAft>
                <a:spcPts val="0"/>
              </a:spcAft>
              <a:buSzPts val="1500"/>
              <a:buNone/>
              <a:defRPr sz="1500">
                <a:solidFill>
                  <a:schemeClr val="accent1"/>
                </a:solidFill>
                <a:latin typeface="Consolas"/>
                <a:ea typeface="Consolas"/>
                <a:cs typeface="Consolas"/>
                <a:sym typeface="Consolas"/>
              </a:defRPr>
            </a:lvl1pPr>
            <a:lvl2pPr lvl="1" algn="ctr">
              <a:lnSpc>
                <a:spcPct val="90000"/>
              </a:lnSpc>
              <a:spcBef>
                <a:spcPts val="800"/>
              </a:spcBef>
              <a:spcAft>
                <a:spcPts val="0"/>
              </a:spcAft>
              <a:buSzPts val="1500"/>
              <a:buNone/>
              <a:defRPr sz="1500"/>
            </a:lvl2pPr>
            <a:lvl3pPr lvl="2" algn="ctr">
              <a:lnSpc>
                <a:spcPct val="90000"/>
              </a:lnSpc>
              <a:spcBef>
                <a:spcPts val="600"/>
              </a:spcBef>
              <a:spcAft>
                <a:spcPts val="0"/>
              </a:spcAft>
              <a:buSzPts val="1400"/>
              <a:buNone/>
              <a:defRPr sz="1400"/>
            </a:lvl3pPr>
            <a:lvl4pPr lvl="3" algn="ctr">
              <a:lnSpc>
                <a:spcPct val="90000"/>
              </a:lnSpc>
              <a:spcBef>
                <a:spcPts val="600"/>
              </a:spcBef>
              <a:spcAft>
                <a:spcPts val="0"/>
              </a:spcAft>
              <a:buSzPts val="1200"/>
              <a:buNone/>
              <a:defRPr sz="1200"/>
            </a:lvl4pPr>
            <a:lvl5pPr lvl="4" algn="ctr">
              <a:lnSpc>
                <a:spcPct val="90000"/>
              </a:lnSpc>
              <a:spcBef>
                <a:spcPts val="600"/>
              </a:spcBef>
              <a:spcAft>
                <a:spcPts val="0"/>
              </a:spcAft>
              <a:buSzPts val="1200"/>
              <a:buNone/>
              <a:defRPr sz="1200"/>
            </a:lvl5pPr>
            <a:lvl6pPr lvl="5" algn="ctr">
              <a:lnSpc>
                <a:spcPct val="90000"/>
              </a:lnSpc>
              <a:spcBef>
                <a:spcPts val="600"/>
              </a:spcBef>
              <a:spcAft>
                <a:spcPts val="0"/>
              </a:spcAft>
              <a:buSzPts val="1200"/>
              <a:buNone/>
              <a:defRPr sz="1200"/>
            </a:lvl6pPr>
            <a:lvl7pPr lvl="6" algn="ctr">
              <a:lnSpc>
                <a:spcPct val="90000"/>
              </a:lnSpc>
              <a:spcBef>
                <a:spcPts val="600"/>
              </a:spcBef>
              <a:spcAft>
                <a:spcPts val="0"/>
              </a:spcAft>
              <a:buSzPts val="1200"/>
              <a:buNone/>
              <a:defRPr sz="1200"/>
            </a:lvl7pPr>
            <a:lvl8pPr lvl="7" algn="ctr">
              <a:lnSpc>
                <a:spcPct val="90000"/>
              </a:lnSpc>
              <a:spcBef>
                <a:spcPts val="600"/>
              </a:spcBef>
              <a:spcAft>
                <a:spcPts val="0"/>
              </a:spcAft>
              <a:buSzPts val="1200"/>
              <a:buNone/>
              <a:defRPr sz="1200"/>
            </a:lvl8pPr>
            <a:lvl9pPr lvl="8" algn="ctr">
              <a:lnSpc>
                <a:spcPct val="90000"/>
              </a:lnSpc>
              <a:spcBef>
                <a:spcPts val="600"/>
              </a:spcBef>
              <a:spcAft>
                <a:spcPts val="0"/>
              </a:spcAft>
              <a:buSzPts val="1200"/>
              <a:buNone/>
              <a:defRPr sz="12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65" name="Shape 65"/>
        <p:cNvGrpSpPr/>
        <p:nvPr/>
      </p:nvGrpSpPr>
      <p:grpSpPr>
        <a:xfrm>
          <a:off x="0" y="0"/>
          <a:ext cx="0" cy="0"/>
          <a:chOff x="0" y="0"/>
          <a:chExt cx="0" cy="0"/>
        </a:xfrm>
      </p:grpSpPr>
      <p:sp>
        <p:nvSpPr>
          <p:cNvPr id="66" name="Google Shape;66;p11"/>
          <p:cNvSpPr txBox="1"/>
          <p:nvPr>
            <p:ph type="title"/>
          </p:nvPr>
        </p:nvSpPr>
        <p:spPr>
          <a:xfrm>
            <a:off x="1143000" y="342900"/>
            <a:ext cx="6858000" cy="857400"/>
          </a:xfrm>
          <a:prstGeom prst="rect">
            <a:avLst/>
          </a:prstGeom>
          <a:noFill/>
          <a:ln>
            <a:noFill/>
          </a:ln>
        </p:spPr>
        <p:txBody>
          <a:bodyPr anchorCtr="0" anchor="b" bIns="34275" lIns="68575" spcFirstLastPara="1" rIns="68575" wrap="square" tIns="34275">
            <a:noAutofit/>
          </a:bodyPr>
          <a:lstStyle>
            <a:lvl1pPr lvl="0" algn="l">
              <a:lnSpc>
                <a:spcPct val="90000"/>
              </a:lnSpc>
              <a:spcBef>
                <a:spcPts val="0"/>
              </a:spcBef>
              <a:spcAft>
                <a:spcPts val="0"/>
              </a:spcAft>
              <a:buClr>
                <a:schemeClr val="accent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67" name="Google Shape;67;p11"/>
          <p:cNvSpPr txBox="1"/>
          <p:nvPr>
            <p:ph idx="1" type="body"/>
          </p:nvPr>
        </p:nvSpPr>
        <p:spPr>
          <a:xfrm rot="5400000">
            <a:off x="2971800" y="-457200"/>
            <a:ext cx="3200400" cy="6858000"/>
          </a:xfrm>
          <a:prstGeom prst="rect">
            <a:avLst/>
          </a:prstGeom>
          <a:noFill/>
          <a:ln>
            <a:noFill/>
          </a:ln>
        </p:spPr>
        <p:txBody>
          <a:bodyPr anchorCtr="0" anchor="t" bIns="34275" lIns="68575" spcFirstLastPara="1" rIns="68575" wrap="square" tIns="34275">
            <a:noAutofit/>
          </a:bodyPr>
          <a:lstStyle>
            <a:lvl1pPr indent="-317500" lvl="0" marL="457200" algn="l">
              <a:lnSpc>
                <a:spcPct val="90000"/>
              </a:lnSpc>
              <a:spcBef>
                <a:spcPts val="1400"/>
              </a:spcBef>
              <a:spcAft>
                <a:spcPts val="0"/>
              </a:spcAft>
              <a:buSzPts val="1400"/>
              <a:buChar char="•"/>
              <a:defRPr/>
            </a:lvl1pPr>
            <a:lvl2pPr indent="-317500" lvl="1" marL="914400" algn="l">
              <a:lnSpc>
                <a:spcPct val="90000"/>
              </a:lnSpc>
              <a:spcBef>
                <a:spcPts val="800"/>
              </a:spcBef>
              <a:spcAft>
                <a:spcPts val="0"/>
              </a:spcAft>
              <a:buSzPts val="1400"/>
              <a:buChar char="•"/>
              <a:defRPr/>
            </a:lvl2pPr>
            <a:lvl3pPr indent="-317500" lvl="2" marL="1371600" algn="l">
              <a:lnSpc>
                <a:spcPct val="90000"/>
              </a:lnSpc>
              <a:spcBef>
                <a:spcPts val="600"/>
              </a:spcBef>
              <a:spcAft>
                <a:spcPts val="0"/>
              </a:spcAft>
              <a:buSzPts val="1400"/>
              <a:buChar char="•"/>
              <a:defRPr/>
            </a:lvl3pPr>
            <a:lvl4pPr indent="-317500" lvl="3" marL="1828800" algn="l">
              <a:lnSpc>
                <a:spcPct val="90000"/>
              </a:lnSpc>
              <a:spcBef>
                <a:spcPts val="600"/>
              </a:spcBef>
              <a:spcAft>
                <a:spcPts val="0"/>
              </a:spcAft>
              <a:buSzPts val="1400"/>
              <a:buChar char="•"/>
              <a:defRPr/>
            </a:lvl4pPr>
            <a:lvl5pPr indent="-317500" lvl="4" marL="2286000" algn="l">
              <a:lnSpc>
                <a:spcPct val="90000"/>
              </a:lnSpc>
              <a:spcBef>
                <a:spcPts val="600"/>
              </a:spcBef>
              <a:spcAft>
                <a:spcPts val="0"/>
              </a:spcAft>
              <a:buSzPts val="1400"/>
              <a:buChar char="•"/>
              <a:defRPr/>
            </a:lvl5pPr>
            <a:lvl6pPr indent="-317500" lvl="5" marL="2743200" algn="l">
              <a:lnSpc>
                <a:spcPct val="90000"/>
              </a:lnSpc>
              <a:spcBef>
                <a:spcPts val="600"/>
              </a:spcBef>
              <a:spcAft>
                <a:spcPts val="0"/>
              </a:spcAft>
              <a:buSzPts val="1400"/>
              <a:buChar char="•"/>
              <a:defRPr/>
            </a:lvl6pPr>
            <a:lvl7pPr indent="-317500" lvl="6" marL="3200400" algn="l">
              <a:lnSpc>
                <a:spcPct val="90000"/>
              </a:lnSpc>
              <a:spcBef>
                <a:spcPts val="600"/>
              </a:spcBef>
              <a:spcAft>
                <a:spcPts val="0"/>
              </a:spcAft>
              <a:buSzPts val="1400"/>
              <a:buChar char="•"/>
              <a:defRPr/>
            </a:lvl7pPr>
            <a:lvl8pPr indent="-317500" lvl="7" marL="3657600" algn="l">
              <a:lnSpc>
                <a:spcPct val="90000"/>
              </a:lnSpc>
              <a:spcBef>
                <a:spcPts val="600"/>
              </a:spcBef>
              <a:spcAft>
                <a:spcPts val="0"/>
              </a:spcAft>
              <a:buSzPts val="1400"/>
              <a:buChar char="•"/>
              <a:defRPr/>
            </a:lvl8pPr>
            <a:lvl9pPr indent="-317500" lvl="8" marL="4114800" algn="l">
              <a:lnSpc>
                <a:spcPct val="90000"/>
              </a:lnSpc>
              <a:spcBef>
                <a:spcPts val="600"/>
              </a:spcBef>
              <a:spcAft>
                <a:spcPts val="0"/>
              </a:spcAft>
              <a:buSzPts val="1400"/>
              <a:buChar char="•"/>
              <a:defRPr/>
            </a:lvl9pPr>
          </a:lstStyle>
          <a:p/>
        </p:txBody>
      </p:sp>
      <p:sp>
        <p:nvSpPr>
          <p:cNvPr id="68" name="Google Shape;68;p11"/>
          <p:cNvSpPr txBox="1"/>
          <p:nvPr>
            <p:ph idx="11" type="ftr"/>
          </p:nvPr>
        </p:nvSpPr>
        <p:spPr>
          <a:xfrm>
            <a:off x="1143000" y="4772025"/>
            <a:ext cx="5161200" cy="192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69" name="Google Shape;69;p11"/>
          <p:cNvSpPr txBox="1"/>
          <p:nvPr>
            <p:ph idx="10" type="dt"/>
          </p:nvPr>
        </p:nvSpPr>
        <p:spPr>
          <a:xfrm>
            <a:off x="6457950" y="4772025"/>
            <a:ext cx="742800" cy="192900"/>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0" name="Google Shape;70;p11"/>
          <p:cNvSpPr txBox="1"/>
          <p:nvPr>
            <p:ph idx="12" type="sldNum"/>
          </p:nvPr>
        </p:nvSpPr>
        <p:spPr>
          <a:xfrm>
            <a:off x="7372350" y="4772025"/>
            <a:ext cx="628500" cy="192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rgbClr val="D8D8D8"/>
                </a:solidFill>
                <a:latin typeface="Candara"/>
                <a:ea typeface="Candara"/>
                <a:cs typeface="Candara"/>
                <a:sym typeface="Candara"/>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rgbClr val="D8D8D8"/>
                </a:solidFill>
                <a:latin typeface="Candara"/>
                <a:ea typeface="Candara"/>
                <a:cs typeface="Candara"/>
                <a:sym typeface="Candara"/>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rgbClr val="D8D8D8"/>
                </a:solidFill>
                <a:latin typeface="Candara"/>
                <a:ea typeface="Candara"/>
                <a:cs typeface="Candara"/>
                <a:sym typeface="Candara"/>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rgbClr val="D8D8D8"/>
                </a:solidFill>
                <a:latin typeface="Candara"/>
                <a:ea typeface="Candara"/>
                <a:cs typeface="Candara"/>
                <a:sym typeface="Candara"/>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rgbClr val="D8D8D8"/>
                </a:solidFill>
                <a:latin typeface="Candara"/>
                <a:ea typeface="Candara"/>
                <a:cs typeface="Candara"/>
                <a:sym typeface="Candara"/>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rgbClr val="D8D8D8"/>
                </a:solidFill>
                <a:latin typeface="Candara"/>
                <a:ea typeface="Candara"/>
                <a:cs typeface="Candara"/>
                <a:sym typeface="Candara"/>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rgbClr val="D8D8D8"/>
                </a:solidFill>
                <a:latin typeface="Candara"/>
                <a:ea typeface="Candara"/>
                <a:cs typeface="Candara"/>
                <a:sym typeface="Candara"/>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rgbClr val="D8D8D8"/>
                </a:solidFill>
                <a:latin typeface="Candara"/>
                <a:ea typeface="Candara"/>
                <a:cs typeface="Candara"/>
                <a:sym typeface="Candara"/>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rgbClr val="D8D8D8"/>
                </a:solidFill>
                <a:latin typeface="Candara"/>
                <a:ea typeface="Candara"/>
                <a:cs typeface="Candara"/>
                <a:sym typeface="Candar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1" name="Shape 71"/>
        <p:cNvGrpSpPr/>
        <p:nvPr/>
      </p:nvGrpSpPr>
      <p:grpSpPr>
        <a:xfrm>
          <a:off x="0" y="0"/>
          <a:ext cx="0" cy="0"/>
          <a:chOff x="0" y="0"/>
          <a:chExt cx="0" cy="0"/>
        </a:xfrm>
      </p:grpSpPr>
      <p:sp>
        <p:nvSpPr>
          <p:cNvPr id="72" name="Google Shape;72;p12"/>
          <p:cNvSpPr txBox="1"/>
          <p:nvPr>
            <p:ph type="title"/>
          </p:nvPr>
        </p:nvSpPr>
        <p:spPr>
          <a:xfrm rot="5400000">
            <a:off x="5157751" y="1728749"/>
            <a:ext cx="4229100" cy="1457400"/>
          </a:xfrm>
          <a:prstGeom prst="rect">
            <a:avLst/>
          </a:prstGeom>
          <a:noFill/>
          <a:ln>
            <a:noFill/>
          </a:ln>
        </p:spPr>
        <p:txBody>
          <a:bodyPr anchorCtr="0" anchor="b" bIns="34275" lIns="68575" spcFirstLastPara="1" rIns="68575" wrap="square" tIns="34275">
            <a:noAutofit/>
          </a:bodyPr>
          <a:lstStyle>
            <a:lvl1pPr lvl="0" algn="l">
              <a:lnSpc>
                <a:spcPct val="90000"/>
              </a:lnSpc>
              <a:spcBef>
                <a:spcPts val="0"/>
              </a:spcBef>
              <a:spcAft>
                <a:spcPts val="0"/>
              </a:spcAft>
              <a:buClr>
                <a:schemeClr val="accent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3" name="Google Shape;73;p12"/>
          <p:cNvSpPr txBox="1"/>
          <p:nvPr>
            <p:ph idx="1" type="body"/>
          </p:nvPr>
        </p:nvSpPr>
        <p:spPr>
          <a:xfrm rot="5400000">
            <a:off x="1671676" y="-185700"/>
            <a:ext cx="4229100" cy="5286300"/>
          </a:xfrm>
          <a:prstGeom prst="rect">
            <a:avLst/>
          </a:prstGeom>
          <a:noFill/>
          <a:ln>
            <a:noFill/>
          </a:ln>
        </p:spPr>
        <p:txBody>
          <a:bodyPr anchorCtr="0" anchor="t" bIns="34275" lIns="68575" spcFirstLastPara="1" rIns="68575" wrap="square" tIns="34275">
            <a:noAutofit/>
          </a:bodyPr>
          <a:lstStyle>
            <a:lvl1pPr indent="-317500" lvl="0" marL="457200" algn="l">
              <a:lnSpc>
                <a:spcPct val="90000"/>
              </a:lnSpc>
              <a:spcBef>
                <a:spcPts val="1400"/>
              </a:spcBef>
              <a:spcAft>
                <a:spcPts val="0"/>
              </a:spcAft>
              <a:buSzPts val="1400"/>
              <a:buChar char="•"/>
              <a:defRPr/>
            </a:lvl1pPr>
            <a:lvl2pPr indent="-317500" lvl="1" marL="914400" algn="l">
              <a:lnSpc>
                <a:spcPct val="90000"/>
              </a:lnSpc>
              <a:spcBef>
                <a:spcPts val="800"/>
              </a:spcBef>
              <a:spcAft>
                <a:spcPts val="0"/>
              </a:spcAft>
              <a:buSzPts val="1400"/>
              <a:buChar char="•"/>
              <a:defRPr/>
            </a:lvl2pPr>
            <a:lvl3pPr indent="-317500" lvl="2" marL="1371600" algn="l">
              <a:lnSpc>
                <a:spcPct val="90000"/>
              </a:lnSpc>
              <a:spcBef>
                <a:spcPts val="600"/>
              </a:spcBef>
              <a:spcAft>
                <a:spcPts val="0"/>
              </a:spcAft>
              <a:buSzPts val="1400"/>
              <a:buChar char="•"/>
              <a:defRPr/>
            </a:lvl3pPr>
            <a:lvl4pPr indent="-317500" lvl="3" marL="1828800" algn="l">
              <a:lnSpc>
                <a:spcPct val="90000"/>
              </a:lnSpc>
              <a:spcBef>
                <a:spcPts val="600"/>
              </a:spcBef>
              <a:spcAft>
                <a:spcPts val="0"/>
              </a:spcAft>
              <a:buSzPts val="1400"/>
              <a:buChar char="•"/>
              <a:defRPr/>
            </a:lvl4pPr>
            <a:lvl5pPr indent="-317500" lvl="4" marL="2286000" algn="l">
              <a:lnSpc>
                <a:spcPct val="90000"/>
              </a:lnSpc>
              <a:spcBef>
                <a:spcPts val="600"/>
              </a:spcBef>
              <a:spcAft>
                <a:spcPts val="0"/>
              </a:spcAft>
              <a:buSzPts val="1400"/>
              <a:buChar char="•"/>
              <a:defRPr/>
            </a:lvl5pPr>
            <a:lvl6pPr indent="-317500" lvl="5" marL="2743200" algn="l">
              <a:lnSpc>
                <a:spcPct val="90000"/>
              </a:lnSpc>
              <a:spcBef>
                <a:spcPts val="600"/>
              </a:spcBef>
              <a:spcAft>
                <a:spcPts val="0"/>
              </a:spcAft>
              <a:buSzPts val="1400"/>
              <a:buChar char="•"/>
              <a:defRPr/>
            </a:lvl6pPr>
            <a:lvl7pPr indent="-317500" lvl="6" marL="3200400" algn="l">
              <a:lnSpc>
                <a:spcPct val="90000"/>
              </a:lnSpc>
              <a:spcBef>
                <a:spcPts val="600"/>
              </a:spcBef>
              <a:spcAft>
                <a:spcPts val="0"/>
              </a:spcAft>
              <a:buSzPts val="1400"/>
              <a:buChar char="•"/>
              <a:defRPr/>
            </a:lvl7pPr>
            <a:lvl8pPr indent="-317500" lvl="7" marL="3657600" algn="l">
              <a:lnSpc>
                <a:spcPct val="90000"/>
              </a:lnSpc>
              <a:spcBef>
                <a:spcPts val="600"/>
              </a:spcBef>
              <a:spcAft>
                <a:spcPts val="0"/>
              </a:spcAft>
              <a:buSzPts val="1400"/>
              <a:buChar char="•"/>
              <a:defRPr/>
            </a:lvl8pPr>
            <a:lvl9pPr indent="-317500" lvl="8" marL="4114800" algn="l">
              <a:lnSpc>
                <a:spcPct val="90000"/>
              </a:lnSpc>
              <a:spcBef>
                <a:spcPts val="600"/>
              </a:spcBef>
              <a:spcAft>
                <a:spcPts val="0"/>
              </a:spcAft>
              <a:buSzPts val="1400"/>
              <a:buChar char="•"/>
              <a:defRPr/>
            </a:lvl9pPr>
          </a:lstStyle>
          <a:p/>
        </p:txBody>
      </p:sp>
      <p:sp>
        <p:nvSpPr>
          <p:cNvPr id="74" name="Google Shape;74;p12"/>
          <p:cNvSpPr txBox="1"/>
          <p:nvPr>
            <p:ph idx="11" type="ftr"/>
          </p:nvPr>
        </p:nvSpPr>
        <p:spPr>
          <a:xfrm>
            <a:off x="1143000" y="4772025"/>
            <a:ext cx="5161200" cy="192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5" name="Google Shape;75;p12"/>
          <p:cNvSpPr txBox="1"/>
          <p:nvPr>
            <p:ph idx="10" type="dt"/>
          </p:nvPr>
        </p:nvSpPr>
        <p:spPr>
          <a:xfrm>
            <a:off x="6457950" y="4772025"/>
            <a:ext cx="742800" cy="192900"/>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6" name="Google Shape;76;p12"/>
          <p:cNvSpPr txBox="1"/>
          <p:nvPr>
            <p:ph idx="12" type="sldNum"/>
          </p:nvPr>
        </p:nvSpPr>
        <p:spPr>
          <a:xfrm>
            <a:off x="7372350" y="4772025"/>
            <a:ext cx="628500" cy="192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rgbClr val="D8D8D8"/>
                </a:solidFill>
                <a:latin typeface="Candara"/>
                <a:ea typeface="Candara"/>
                <a:cs typeface="Candara"/>
                <a:sym typeface="Candara"/>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rgbClr val="D8D8D8"/>
                </a:solidFill>
                <a:latin typeface="Candara"/>
                <a:ea typeface="Candara"/>
                <a:cs typeface="Candara"/>
                <a:sym typeface="Candara"/>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rgbClr val="D8D8D8"/>
                </a:solidFill>
                <a:latin typeface="Candara"/>
                <a:ea typeface="Candara"/>
                <a:cs typeface="Candara"/>
                <a:sym typeface="Candara"/>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rgbClr val="D8D8D8"/>
                </a:solidFill>
                <a:latin typeface="Candara"/>
                <a:ea typeface="Candara"/>
                <a:cs typeface="Candara"/>
                <a:sym typeface="Candara"/>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rgbClr val="D8D8D8"/>
                </a:solidFill>
                <a:latin typeface="Candara"/>
                <a:ea typeface="Candara"/>
                <a:cs typeface="Candara"/>
                <a:sym typeface="Candara"/>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rgbClr val="D8D8D8"/>
                </a:solidFill>
                <a:latin typeface="Candara"/>
                <a:ea typeface="Candara"/>
                <a:cs typeface="Candara"/>
                <a:sym typeface="Candara"/>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rgbClr val="D8D8D8"/>
                </a:solidFill>
                <a:latin typeface="Candara"/>
                <a:ea typeface="Candara"/>
                <a:cs typeface="Candara"/>
                <a:sym typeface="Candara"/>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rgbClr val="D8D8D8"/>
                </a:solidFill>
                <a:latin typeface="Candara"/>
                <a:ea typeface="Candara"/>
                <a:cs typeface="Candara"/>
                <a:sym typeface="Candara"/>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rgbClr val="D8D8D8"/>
                </a:solidFill>
                <a:latin typeface="Candara"/>
                <a:ea typeface="Candara"/>
                <a:cs typeface="Candara"/>
                <a:sym typeface="Candar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6" name="Shape 16"/>
        <p:cNvGrpSpPr/>
        <p:nvPr/>
      </p:nvGrpSpPr>
      <p:grpSpPr>
        <a:xfrm>
          <a:off x="0" y="0"/>
          <a:ext cx="0" cy="0"/>
          <a:chOff x="0" y="0"/>
          <a:chExt cx="0" cy="0"/>
        </a:xfrm>
      </p:grpSpPr>
      <p:sp>
        <p:nvSpPr>
          <p:cNvPr id="17" name="Google Shape;17;p3"/>
          <p:cNvSpPr txBox="1"/>
          <p:nvPr>
            <p:ph type="title"/>
          </p:nvPr>
        </p:nvSpPr>
        <p:spPr>
          <a:xfrm>
            <a:off x="1143000" y="1371600"/>
            <a:ext cx="6858000" cy="2057400"/>
          </a:xfrm>
          <a:prstGeom prst="rect">
            <a:avLst/>
          </a:prstGeom>
          <a:noFill/>
          <a:ln>
            <a:noFill/>
          </a:ln>
        </p:spPr>
        <p:txBody>
          <a:bodyPr anchorCtr="0" anchor="b" bIns="34275" lIns="68575" spcFirstLastPara="1" rIns="68575" wrap="square" tIns="34275">
            <a:noAutofit/>
          </a:bodyPr>
          <a:lstStyle>
            <a:lvl1pPr lvl="0" algn="l">
              <a:lnSpc>
                <a:spcPct val="90000"/>
              </a:lnSpc>
              <a:spcBef>
                <a:spcPts val="0"/>
              </a:spcBef>
              <a:spcAft>
                <a:spcPts val="0"/>
              </a:spcAft>
              <a:buClr>
                <a:schemeClr val="lt1"/>
              </a:buClr>
              <a:buSzPts val="4100"/>
              <a:buFont typeface="Consolas"/>
              <a:buNone/>
              <a:defRPr sz="4100">
                <a:solidFill>
                  <a:schemeClr val="lt1"/>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8" name="Google Shape;18;p3"/>
          <p:cNvSpPr txBox="1"/>
          <p:nvPr>
            <p:ph idx="1" type="body"/>
          </p:nvPr>
        </p:nvSpPr>
        <p:spPr>
          <a:xfrm>
            <a:off x="1143000" y="3442097"/>
            <a:ext cx="6858000" cy="1129800"/>
          </a:xfrm>
          <a:prstGeom prst="rect">
            <a:avLst/>
          </a:prstGeom>
          <a:noFill/>
          <a:ln>
            <a:noFill/>
          </a:ln>
        </p:spPr>
        <p:txBody>
          <a:bodyPr anchorCtr="0" anchor="t" bIns="34275" lIns="68575" spcFirstLastPara="1" rIns="68575" wrap="square" tIns="34275">
            <a:noAutofit/>
          </a:bodyPr>
          <a:lstStyle>
            <a:lvl1pPr indent="-228600" lvl="0" marL="457200" algn="l">
              <a:lnSpc>
                <a:spcPct val="90000"/>
              </a:lnSpc>
              <a:spcBef>
                <a:spcPts val="0"/>
              </a:spcBef>
              <a:spcAft>
                <a:spcPts val="0"/>
              </a:spcAft>
              <a:buSzPts val="1500"/>
              <a:buNone/>
              <a:defRPr sz="1500">
                <a:solidFill>
                  <a:schemeClr val="accent1"/>
                </a:solidFill>
                <a:latin typeface="Consolas"/>
                <a:ea typeface="Consolas"/>
                <a:cs typeface="Consolas"/>
                <a:sym typeface="Consolas"/>
              </a:defRPr>
            </a:lvl1pPr>
            <a:lvl2pPr indent="-228600" lvl="1" marL="914400" algn="l">
              <a:lnSpc>
                <a:spcPct val="90000"/>
              </a:lnSpc>
              <a:spcBef>
                <a:spcPts val="800"/>
              </a:spcBef>
              <a:spcAft>
                <a:spcPts val="0"/>
              </a:spcAft>
              <a:buSzPts val="1500"/>
              <a:buNone/>
              <a:defRPr sz="1500"/>
            </a:lvl2pPr>
            <a:lvl3pPr indent="-228600" lvl="2" marL="1371600" algn="l">
              <a:lnSpc>
                <a:spcPct val="90000"/>
              </a:lnSpc>
              <a:spcBef>
                <a:spcPts val="600"/>
              </a:spcBef>
              <a:spcAft>
                <a:spcPts val="0"/>
              </a:spcAft>
              <a:buSzPts val="1400"/>
              <a:buNone/>
              <a:defRPr sz="1400"/>
            </a:lvl3pPr>
            <a:lvl4pPr indent="-228600" lvl="3" marL="1828800" algn="l">
              <a:lnSpc>
                <a:spcPct val="90000"/>
              </a:lnSpc>
              <a:spcBef>
                <a:spcPts val="600"/>
              </a:spcBef>
              <a:spcAft>
                <a:spcPts val="0"/>
              </a:spcAft>
              <a:buSzPts val="1200"/>
              <a:buNone/>
              <a:defRPr sz="1200"/>
            </a:lvl4pPr>
            <a:lvl5pPr indent="-228600" lvl="4" marL="2286000" algn="l">
              <a:lnSpc>
                <a:spcPct val="90000"/>
              </a:lnSpc>
              <a:spcBef>
                <a:spcPts val="600"/>
              </a:spcBef>
              <a:spcAft>
                <a:spcPts val="0"/>
              </a:spcAft>
              <a:buSzPts val="1200"/>
              <a:buNone/>
              <a:defRPr sz="1200"/>
            </a:lvl5pPr>
            <a:lvl6pPr indent="-228600" lvl="5" marL="2743200" algn="l">
              <a:lnSpc>
                <a:spcPct val="90000"/>
              </a:lnSpc>
              <a:spcBef>
                <a:spcPts val="600"/>
              </a:spcBef>
              <a:spcAft>
                <a:spcPts val="0"/>
              </a:spcAft>
              <a:buSzPts val="1200"/>
              <a:buNone/>
              <a:defRPr sz="1200"/>
            </a:lvl6pPr>
            <a:lvl7pPr indent="-228600" lvl="6" marL="3200400" algn="l">
              <a:lnSpc>
                <a:spcPct val="90000"/>
              </a:lnSpc>
              <a:spcBef>
                <a:spcPts val="600"/>
              </a:spcBef>
              <a:spcAft>
                <a:spcPts val="0"/>
              </a:spcAft>
              <a:buSzPts val="1200"/>
              <a:buNone/>
              <a:defRPr sz="1200"/>
            </a:lvl7pPr>
            <a:lvl8pPr indent="-228600" lvl="7" marL="3657600" algn="l">
              <a:lnSpc>
                <a:spcPct val="90000"/>
              </a:lnSpc>
              <a:spcBef>
                <a:spcPts val="600"/>
              </a:spcBef>
              <a:spcAft>
                <a:spcPts val="0"/>
              </a:spcAft>
              <a:buSzPts val="1200"/>
              <a:buNone/>
              <a:defRPr sz="1200"/>
            </a:lvl8pPr>
            <a:lvl9pPr indent="-228600" lvl="8" marL="4114800" algn="l">
              <a:lnSpc>
                <a:spcPct val="90000"/>
              </a:lnSpc>
              <a:spcBef>
                <a:spcPts val="600"/>
              </a:spcBef>
              <a:spcAft>
                <a:spcPts val="0"/>
              </a:spcAft>
              <a:buSzPts val="1200"/>
              <a:buNone/>
              <a:defRPr sz="12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9" name="Shape 19"/>
        <p:cNvGrpSpPr/>
        <p:nvPr/>
      </p:nvGrpSpPr>
      <p:grpSpPr>
        <a:xfrm>
          <a:off x="0" y="0"/>
          <a:ext cx="0" cy="0"/>
          <a:chOff x="0" y="0"/>
          <a:chExt cx="0" cy="0"/>
        </a:xfrm>
      </p:grpSpPr>
      <p:sp>
        <p:nvSpPr>
          <p:cNvPr id="20" name="Google Shape;20;p4"/>
          <p:cNvSpPr txBox="1"/>
          <p:nvPr>
            <p:ph type="title"/>
          </p:nvPr>
        </p:nvSpPr>
        <p:spPr>
          <a:xfrm>
            <a:off x="1143000" y="342900"/>
            <a:ext cx="6858000" cy="857400"/>
          </a:xfrm>
          <a:prstGeom prst="rect">
            <a:avLst/>
          </a:prstGeom>
          <a:noFill/>
          <a:ln>
            <a:noFill/>
          </a:ln>
        </p:spPr>
        <p:txBody>
          <a:bodyPr anchorCtr="0" anchor="b" bIns="34275" lIns="68575" spcFirstLastPara="1" rIns="68575" wrap="square" tIns="34275">
            <a:noAutofit/>
          </a:bodyPr>
          <a:lstStyle>
            <a:lvl1pPr lvl="0" algn="l">
              <a:lnSpc>
                <a:spcPct val="90000"/>
              </a:lnSpc>
              <a:spcBef>
                <a:spcPts val="0"/>
              </a:spcBef>
              <a:spcAft>
                <a:spcPts val="0"/>
              </a:spcAft>
              <a:buClr>
                <a:schemeClr val="accent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1" name="Google Shape;21;p4"/>
          <p:cNvSpPr txBox="1"/>
          <p:nvPr>
            <p:ph idx="1" type="body"/>
          </p:nvPr>
        </p:nvSpPr>
        <p:spPr>
          <a:xfrm>
            <a:off x="1143000" y="1371600"/>
            <a:ext cx="6858000" cy="3200400"/>
          </a:xfrm>
          <a:prstGeom prst="rect">
            <a:avLst/>
          </a:prstGeom>
          <a:noFill/>
          <a:ln>
            <a:noFill/>
          </a:ln>
        </p:spPr>
        <p:txBody>
          <a:bodyPr anchorCtr="0" anchor="t" bIns="34275" lIns="68575" spcFirstLastPara="1" rIns="68575" wrap="square" tIns="34275">
            <a:noAutofit/>
          </a:bodyPr>
          <a:lstStyle>
            <a:lvl1pPr indent="-317500" lvl="0" marL="457200" algn="l">
              <a:lnSpc>
                <a:spcPct val="90000"/>
              </a:lnSpc>
              <a:spcBef>
                <a:spcPts val="1400"/>
              </a:spcBef>
              <a:spcAft>
                <a:spcPts val="0"/>
              </a:spcAft>
              <a:buSzPts val="1400"/>
              <a:buChar char="•"/>
              <a:defRPr/>
            </a:lvl1pPr>
            <a:lvl2pPr indent="-317500" lvl="1" marL="914400" algn="l">
              <a:lnSpc>
                <a:spcPct val="90000"/>
              </a:lnSpc>
              <a:spcBef>
                <a:spcPts val="800"/>
              </a:spcBef>
              <a:spcAft>
                <a:spcPts val="0"/>
              </a:spcAft>
              <a:buSzPts val="1400"/>
              <a:buChar char="•"/>
              <a:defRPr/>
            </a:lvl2pPr>
            <a:lvl3pPr indent="-317500" lvl="2" marL="1371600" algn="l">
              <a:lnSpc>
                <a:spcPct val="90000"/>
              </a:lnSpc>
              <a:spcBef>
                <a:spcPts val="600"/>
              </a:spcBef>
              <a:spcAft>
                <a:spcPts val="0"/>
              </a:spcAft>
              <a:buSzPts val="1400"/>
              <a:buChar char="•"/>
              <a:defRPr/>
            </a:lvl3pPr>
            <a:lvl4pPr indent="-317500" lvl="3" marL="1828800" algn="l">
              <a:lnSpc>
                <a:spcPct val="90000"/>
              </a:lnSpc>
              <a:spcBef>
                <a:spcPts val="600"/>
              </a:spcBef>
              <a:spcAft>
                <a:spcPts val="0"/>
              </a:spcAft>
              <a:buSzPts val="1400"/>
              <a:buChar char="•"/>
              <a:defRPr/>
            </a:lvl4pPr>
            <a:lvl5pPr indent="-298450" lvl="4" marL="2286000" algn="l">
              <a:lnSpc>
                <a:spcPct val="90000"/>
              </a:lnSpc>
              <a:spcBef>
                <a:spcPts val="600"/>
              </a:spcBef>
              <a:spcAft>
                <a:spcPts val="0"/>
              </a:spcAft>
              <a:buSzPts val="1100"/>
              <a:buChar char="•"/>
              <a:defRPr/>
            </a:lvl5pPr>
            <a:lvl6pPr indent="-317500" lvl="5" marL="2743200" algn="l">
              <a:lnSpc>
                <a:spcPct val="90000"/>
              </a:lnSpc>
              <a:spcBef>
                <a:spcPts val="600"/>
              </a:spcBef>
              <a:spcAft>
                <a:spcPts val="0"/>
              </a:spcAft>
              <a:buSzPts val="1400"/>
              <a:buChar char="•"/>
              <a:defRPr/>
            </a:lvl6pPr>
            <a:lvl7pPr indent="-317500" lvl="6" marL="3200400" algn="l">
              <a:lnSpc>
                <a:spcPct val="90000"/>
              </a:lnSpc>
              <a:spcBef>
                <a:spcPts val="600"/>
              </a:spcBef>
              <a:spcAft>
                <a:spcPts val="0"/>
              </a:spcAft>
              <a:buSzPts val="1400"/>
              <a:buChar char="•"/>
              <a:defRPr/>
            </a:lvl7pPr>
            <a:lvl8pPr indent="-317500" lvl="7" marL="3657600" algn="l">
              <a:lnSpc>
                <a:spcPct val="90000"/>
              </a:lnSpc>
              <a:spcBef>
                <a:spcPts val="600"/>
              </a:spcBef>
              <a:spcAft>
                <a:spcPts val="0"/>
              </a:spcAft>
              <a:buSzPts val="1400"/>
              <a:buChar char="•"/>
              <a:defRPr/>
            </a:lvl8pPr>
            <a:lvl9pPr indent="-317500" lvl="8" marL="4114800" algn="l">
              <a:lnSpc>
                <a:spcPct val="90000"/>
              </a:lnSpc>
              <a:spcBef>
                <a:spcPts val="600"/>
              </a:spcBef>
              <a:spcAft>
                <a:spcPts val="0"/>
              </a:spcAft>
              <a:buSzPts val="1400"/>
              <a:buChar char="•"/>
              <a:defRPr/>
            </a:lvl9pPr>
          </a:lstStyle>
          <a:p/>
        </p:txBody>
      </p:sp>
      <p:sp>
        <p:nvSpPr>
          <p:cNvPr id="22" name="Google Shape;22;p4"/>
          <p:cNvSpPr txBox="1"/>
          <p:nvPr>
            <p:ph idx="11" type="ftr"/>
          </p:nvPr>
        </p:nvSpPr>
        <p:spPr>
          <a:xfrm>
            <a:off x="1143000" y="4772025"/>
            <a:ext cx="5161200" cy="192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3" name="Google Shape;23;p4"/>
          <p:cNvSpPr txBox="1"/>
          <p:nvPr>
            <p:ph idx="10" type="dt"/>
          </p:nvPr>
        </p:nvSpPr>
        <p:spPr>
          <a:xfrm>
            <a:off x="6457950" y="4772025"/>
            <a:ext cx="742800" cy="192900"/>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4" name="Google Shape;24;p4"/>
          <p:cNvSpPr txBox="1"/>
          <p:nvPr>
            <p:ph idx="12" type="sldNum"/>
          </p:nvPr>
        </p:nvSpPr>
        <p:spPr>
          <a:xfrm>
            <a:off x="7372350" y="4772025"/>
            <a:ext cx="628500" cy="192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rgbClr val="D8D8D8"/>
                </a:solidFill>
                <a:latin typeface="Candara"/>
                <a:ea typeface="Candara"/>
                <a:cs typeface="Candara"/>
                <a:sym typeface="Candara"/>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rgbClr val="D8D8D8"/>
                </a:solidFill>
                <a:latin typeface="Candara"/>
                <a:ea typeface="Candara"/>
                <a:cs typeface="Candara"/>
                <a:sym typeface="Candara"/>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rgbClr val="D8D8D8"/>
                </a:solidFill>
                <a:latin typeface="Candara"/>
                <a:ea typeface="Candara"/>
                <a:cs typeface="Candara"/>
                <a:sym typeface="Candara"/>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rgbClr val="D8D8D8"/>
                </a:solidFill>
                <a:latin typeface="Candara"/>
                <a:ea typeface="Candara"/>
                <a:cs typeface="Candara"/>
                <a:sym typeface="Candara"/>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rgbClr val="D8D8D8"/>
                </a:solidFill>
                <a:latin typeface="Candara"/>
                <a:ea typeface="Candara"/>
                <a:cs typeface="Candara"/>
                <a:sym typeface="Candara"/>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rgbClr val="D8D8D8"/>
                </a:solidFill>
                <a:latin typeface="Candara"/>
                <a:ea typeface="Candara"/>
                <a:cs typeface="Candara"/>
                <a:sym typeface="Candara"/>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rgbClr val="D8D8D8"/>
                </a:solidFill>
                <a:latin typeface="Candara"/>
                <a:ea typeface="Candara"/>
                <a:cs typeface="Candara"/>
                <a:sym typeface="Candara"/>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rgbClr val="D8D8D8"/>
                </a:solidFill>
                <a:latin typeface="Candara"/>
                <a:ea typeface="Candara"/>
                <a:cs typeface="Candara"/>
                <a:sym typeface="Candara"/>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rgbClr val="D8D8D8"/>
                </a:solidFill>
                <a:latin typeface="Candara"/>
                <a:ea typeface="Candara"/>
                <a:cs typeface="Candara"/>
                <a:sym typeface="Candar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5"/>
          <p:cNvSpPr txBox="1"/>
          <p:nvPr>
            <p:ph type="title"/>
          </p:nvPr>
        </p:nvSpPr>
        <p:spPr>
          <a:xfrm>
            <a:off x="1143000" y="342900"/>
            <a:ext cx="6858000" cy="857400"/>
          </a:xfrm>
          <a:prstGeom prst="rect">
            <a:avLst/>
          </a:prstGeom>
          <a:noFill/>
          <a:ln>
            <a:noFill/>
          </a:ln>
        </p:spPr>
        <p:txBody>
          <a:bodyPr anchorCtr="0" anchor="b" bIns="34275" lIns="68575" spcFirstLastPara="1" rIns="68575" wrap="square" tIns="34275">
            <a:noAutofit/>
          </a:bodyPr>
          <a:lstStyle>
            <a:lvl1pPr lvl="0" algn="l">
              <a:lnSpc>
                <a:spcPct val="90000"/>
              </a:lnSpc>
              <a:spcBef>
                <a:spcPts val="0"/>
              </a:spcBef>
              <a:spcAft>
                <a:spcPts val="0"/>
              </a:spcAft>
              <a:buClr>
                <a:schemeClr val="accent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7" name="Google Shape;27;p5"/>
          <p:cNvSpPr txBox="1"/>
          <p:nvPr>
            <p:ph idx="11" type="ftr"/>
          </p:nvPr>
        </p:nvSpPr>
        <p:spPr>
          <a:xfrm>
            <a:off x="1143000" y="4772025"/>
            <a:ext cx="5161200" cy="192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8" name="Google Shape;28;p5"/>
          <p:cNvSpPr txBox="1"/>
          <p:nvPr>
            <p:ph idx="10" type="dt"/>
          </p:nvPr>
        </p:nvSpPr>
        <p:spPr>
          <a:xfrm>
            <a:off x="6457950" y="4772025"/>
            <a:ext cx="742800" cy="192900"/>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9" name="Google Shape;29;p5"/>
          <p:cNvSpPr txBox="1"/>
          <p:nvPr>
            <p:ph idx="12" type="sldNum"/>
          </p:nvPr>
        </p:nvSpPr>
        <p:spPr>
          <a:xfrm>
            <a:off x="7372350" y="4772025"/>
            <a:ext cx="628500" cy="192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rgbClr val="D8D8D8"/>
                </a:solidFill>
                <a:latin typeface="Candara"/>
                <a:ea typeface="Candara"/>
                <a:cs typeface="Candara"/>
                <a:sym typeface="Candara"/>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rgbClr val="D8D8D8"/>
                </a:solidFill>
                <a:latin typeface="Candara"/>
                <a:ea typeface="Candara"/>
                <a:cs typeface="Candara"/>
                <a:sym typeface="Candara"/>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rgbClr val="D8D8D8"/>
                </a:solidFill>
                <a:latin typeface="Candara"/>
                <a:ea typeface="Candara"/>
                <a:cs typeface="Candara"/>
                <a:sym typeface="Candara"/>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rgbClr val="D8D8D8"/>
                </a:solidFill>
                <a:latin typeface="Candara"/>
                <a:ea typeface="Candara"/>
                <a:cs typeface="Candara"/>
                <a:sym typeface="Candara"/>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rgbClr val="D8D8D8"/>
                </a:solidFill>
                <a:latin typeface="Candara"/>
                <a:ea typeface="Candara"/>
                <a:cs typeface="Candara"/>
                <a:sym typeface="Candara"/>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rgbClr val="D8D8D8"/>
                </a:solidFill>
                <a:latin typeface="Candara"/>
                <a:ea typeface="Candara"/>
                <a:cs typeface="Candara"/>
                <a:sym typeface="Candara"/>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rgbClr val="D8D8D8"/>
                </a:solidFill>
                <a:latin typeface="Candara"/>
                <a:ea typeface="Candara"/>
                <a:cs typeface="Candara"/>
                <a:sym typeface="Candara"/>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rgbClr val="D8D8D8"/>
                </a:solidFill>
                <a:latin typeface="Candara"/>
                <a:ea typeface="Candara"/>
                <a:cs typeface="Candara"/>
                <a:sym typeface="Candara"/>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rgbClr val="D8D8D8"/>
                </a:solidFill>
                <a:latin typeface="Candara"/>
                <a:ea typeface="Candara"/>
                <a:cs typeface="Candara"/>
                <a:sym typeface="Candar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30" name="Shape 30"/>
        <p:cNvGrpSpPr/>
        <p:nvPr/>
      </p:nvGrpSpPr>
      <p:grpSpPr>
        <a:xfrm>
          <a:off x="0" y="0"/>
          <a:ext cx="0" cy="0"/>
          <a:chOff x="0" y="0"/>
          <a:chExt cx="0" cy="0"/>
        </a:xfrm>
      </p:grpSpPr>
      <p:sp>
        <p:nvSpPr>
          <p:cNvPr id="31" name="Google Shape;31;p6"/>
          <p:cNvSpPr txBox="1"/>
          <p:nvPr>
            <p:ph type="title"/>
          </p:nvPr>
        </p:nvSpPr>
        <p:spPr>
          <a:xfrm>
            <a:off x="1143000" y="342900"/>
            <a:ext cx="6858000" cy="857400"/>
          </a:xfrm>
          <a:prstGeom prst="rect">
            <a:avLst/>
          </a:prstGeom>
          <a:noFill/>
          <a:ln>
            <a:noFill/>
          </a:ln>
        </p:spPr>
        <p:txBody>
          <a:bodyPr anchorCtr="0" anchor="b" bIns="34275" lIns="68575" spcFirstLastPara="1" rIns="68575" wrap="square" tIns="34275">
            <a:noAutofit/>
          </a:bodyPr>
          <a:lstStyle>
            <a:lvl1pPr lvl="0" algn="l">
              <a:lnSpc>
                <a:spcPct val="90000"/>
              </a:lnSpc>
              <a:spcBef>
                <a:spcPts val="0"/>
              </a:spcBef>
              <a:spcAft>
                <a:spcPts val="0"/>
              </a:spcAft>
              <a:buClr>
                <a:schemeClr val="accent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32" name="Google Shape;32;p6"/>
          <p:cNvSpPr txBox="1"/>
          <p:nvPr>
            <p:ph idx="1" type="body"/>
          </p:nvPr>
        </p:nvSpPr>
        <p:spPr>
          <a:xfrm>
            <a:off x="1145286" y="1371600"/>
            <a:ext cx="3257700" cy="514200"/>
          </a:xfrm>
          <a:prstGeom prst="rect">
            <a:avLst/>
          </a:prstGeom>
          <a:noFill/>
          <a:ln>
            <a:noFill/>
          </a:ln>
        </p:spPr>
        <p:txBody>
          <a:bodyPr anchorCtr="0" anchor="ctr" bIns="34275" lIns="68575" spcFirstLastPara="1" rIns="68575" wrap="square" tIns="34275">
            <a:noAutofit/>
          </a:bodyPr>
          <a:lstStyle>
            <a:lvl1pPr indent="-228600" lvl="0" marL="457200" algn="l">
              <a:lnSpc>
                <a:spcPct val="90000"/>
              </a:lnSpc>
              <a:spcBef>
                <a:spcPts val="0"/>
              </a:spcBef>
              <a:spcAft>
                <a:spcPts val="0"/>
              </a:spcAft>
              <a:buSzPts val="1700"/>
              <a:buNone/>
              <a:defRPr b="0" sz="1700">
                <a:solidFill>
                  <a:schemeClr val="lt1"/>
                </a:solidFill>
              </a:defRPr>
            </a:lvl1pPr>
            <a:lvl2pPr indent="-228600" lvl="1" marL="914400" algn="l">
              <a:lnSpc>
                <a:spcPct val="90000"/>
              </a:lnSpc>
              <a:spcBef>
                <a:spcPts val="800"/>
              </a:spcBef>
              <a:spcAft>
                <a:spcPts val="0"/>
              </a:spcAft>
              <a:buSzPts val="1500"/>
              <a:buNone/>
              <a:defRPr b="1" sz="1500"/>
            </a:lvl2pPr>
            <a:lvl3pPr indent="-228600" lvl="2" marL="1371600" algn="l">
              <a:lnSpc>
                <a:spcPct val="90000"/>
              </a:lnSpc>
              <a:spcBef>
                <a:spcPts val="600"/>
              </a:spcBef>
              <a:spcAft>
                <a:spcPts val="0"/>
              </a:spcAft>
              <a:buSzPts val="1400"/>
              <a:buNone/>
              <a:defRPr b="1" sz="1400"/>
            </a:lvl3pPr>
            <a:lvl4pPr indent="-228600" lvl="3" marL="1828800" algn="l">
              <a:lnSpc>
                <a:spcPct val="90000"/>
              </a:lnSpc>
              <a:spcBef>
                <a:spcPts val="600"/>
              </a:spcBef>
              <a:spcAft>
                <a:spcPts val="0"/>
              </a:spcAft>
              <a:buSzPts val="1200"/>
              <a:buNone/>
              <a:defRPr b="1" sz="1200"/>
            </a:lvl4pPr>
            <a:lvl5pPr indent="-228600" lvl="4" marL="2286000" algn="l">
              <a:lnSpc>
                <a:spcPct val="90000"/>
              </a:lnSpc>
              <a:spcBef>
                <a:spcPts val="600"/>
              </a:spcBef>
              <a:spcAft>
                <a:spcPts val="0"/>
              </a:spcAft>
              <a:buSzPts val="1200"/>
              <a:buNone/>
              <a:defRPr b="1" sz="1200"/>
            </a:lvl5pPr>
            <a:lvl6pPr indent="-228600" lvl="5" marL="2743200" algn="l">
              <a:lnSpc>
                <a:spcPct val="90000"/>
              </a:lnSpc>
              <a:spcBef>
                <a:spcPts val="600"/>
              </a:spcBef>
              <a:spcAft>
                <a:spcPts val="0"/>
              </a:spcAft>
              <a:buSzPts val="1200"/>
              <a:buNone/>
              <a:defRPr b="1" sz="1200"/>
            </a:lvl6pPr>
            <a:lvl7pPr indent="-228600" lvl="6" marL="3200400" algn="l">
              <a:lnSpc>
                <a:spcPct val="90000"/>
              </a:lnSpc>
              <a:spcBef>
                <a:spcPts val="600"/>
              </a:spcBef>
              <a:spcAft>
                <a:spcPts val="0"/>
              </a:spcAft>
              <a:buSzPts val="1200"/>
              <a:buNone/>
              <a:defRPr b="1" sz="1200"/>
            </a:lvl7pPr>
            <a:lvl8pPr indent="-228600" lvl="7" marL="3657600" algn="l">
              <a:lnSpc>
                <a:spcPct val="90000"/>
              </a:lnSpc>
              <a:spcBef>
                <a:spcPts val="600"/>
              </a:spcBef>
              <a:spcAft>
                <a:spcPts val="0"/>
              </a:spcAft>
              <a:buSzPts val="1200"/>
              <a:buNone/>
              <a:defRPr b="1" sz="1200"/>
            </a:lvl8pPr>
            <a:lvl9pPr indent="-228600" lvl="8" marL="4114800" algn="l">
              <a:lnSpc>
                <a:spcPct val="90000"/>
              </a:lnSpc>
              <a:spcBef>
                <a:spcPts val="600"/>
              </a:spcBef>
              <a:spcAft>
                <a:spcPts val="0"/>
              </a:spcAft>
              <a:buSzPts val="1200"/>
              <a:buNone/>
              <a:defRPr b="1" sz="1200"/>
            </a:lvl9pPr>
          </a:lstStyle>
          <a:p/>
        </p:txBody>
      </p:sp>
      <p:sp>
        <p:nvSpPr>
          <p:cNvPr id="33" name="Google Shape;33;p6"/>
          <p:cNvSpPr txBox="1"/>
          <p:nvPr>
            <p:ph idx="2" type="body"/>
          </p:nvPr>
        </p:nvSpPr>
        <p:spPr>
          <a:xfrm>
            <a:off x="1145286" y="1885950"/>
            <a:ext cx="3257700" cy="2686200"/>
          </a:xfrm>
          <a:prstGeom prst="rect">
            <a:avLst/>
          </a:prstGeom>
          <a:noFill/>
          <a:ln>
            <a:noFill/>
          </a:ln>
        </p:spPr>
        <p:txBody>
          <a:bodyPr anchorCtr="0" anchor="t" bIns="34275" lIns="68575" spcFirstLastPara="1" rIns="68575" wrap="square" tIns="34275">
            <a:noAutofit/>
          </a:bodyPr>
          <a:lstStyle>
            <a:lvl1pPr indent="-323850" lvl="0" marL="457200" algn="l">
              <a:lnSpc>
                <a:spcPct val="90000"/>
              </a:lnSpc>
              <a:spcBef>
                <a:spcPts val="1400"/>
              </a:spcBef>
              <a:spcAft>
                <a:spcPts val="0"/>
              </a:spcAft>
              <a:buSzPts val="1500"/>
              <a:buChar char="•"/>
              <a:defRPr sz="1500"/>
            </a:lvl1pPr>
            <a:lvl2pPr indent="-317500" lvl="1" marL="914400" algn="l">
              <a:lnSpc>
                <a:spcPct val="90000"/>
              </a:lnSpc>
              <a:spcBef>
                <a:spcPts val="800"/>
              </a:spcBef>
              <a:spcAft>
                <a:spcPts val="0"/>
              </a:spcAft>
              <a:buSzPts val="1400"/>
              <a:buChar char="•"/>
              <a:defRPr sz="1400"/>
            </a:lvl2pPr>
            <a:lvl3pPr indent="-304800" lvl="2" marL="1371600" algn="l">
              <a:lnSpc>
                <a:spcPct val="90000"/>
              </a:lnSpc>
              <a:spcBef>
                <a:spcPts val="600"/>
              </a:spcBef>
              <a:spcAft>
                <a:spcPts val="0"/>
              </a:spcAft>
              <a:buSzPts val="1200"/>
              <a:buChar char="•"/>
              <a:defRPr sz="1200"/>
            </a:lvl3pPr>
            <a:lvl4pPr indent="-298450" lvl="3" marL="1828800" algn="l">
              <a:lnSpc>
                <a:spcPct val="90000"/>
              </a:lnSpc>
              <a:spcBef>
                <a:spcPts val="600"/>
              </a:spcBef>
              <a:spcAft>
                <a:spcPts val="0"/>
              </a:spcAft>
              <a:buSzPts val="1100"/>
              <a:buChar char="•"/>
              <a:defRPr sz="1100"/>
            </a:lvl4pPr>
            <a:lvl5pPr indent="-298450" lvl="4" marL="2286000" algn="l">
              <a:lnSpc>
                <a:spcPct val="90000"/>
              </a:lnSpc>
              <a:spcBef>
                <a:spcPts val="600"/>
              </a:spcBef>
              <a:spcAft>
                <a:spcPts val="0"/>
              </a:spcAft>
              <a:buSzPts val="1100"/>
              <a:buChar char="•"/>
              <a:defRPr sz="1100"/>
            </a:lvl5pPr>
            <a:lvl6pPr indent="-298450" lvl="5" marL="2743200" algn="l">
              <a:lnSpc>
                <a:spcPct val="90000"/>
              </a:lnSpc>
              <a:spcBef>
                <a:spcPts val="600"/>
              </a:spcBef>
              <a:spcAft>
                <a:spcPts val="0"/>
              </a:spcAft>
              <a:buSzPts val="1100"/>
              <a:buChar char="•"/>
              <a:defRPr sz="1100"/>
            </a:lvl6pPr>
            <a:lvl7pPr indent="-298450" lvl="6" marL="3200400" algn="l">
              <a:lnSpc>
                <a:spcPct val="90000"/>
              </a:lnSpc>
              <a:spcBef>
                <a:spcPts val="600"/>
              </a:spcBef>
              <a:spcAft>
                <a:spcPts val="0"/>
              </a:spcAft>
              <a:buSzPts val="1100"/>
              <a:buChar char="•"/>
              <a:defRPr sz="1100"/>
            </a:lvl7pPr>
            <a:lvl8pPr indent="-298450" lvl="7" marL="3657600" algn="l">
              <a:lnSpc>
                <a:spcPct val="90000"/>
              </a:lnSpc>
              <a:spcBef>
                <a:spcPts val="600"/>
              </a:spcBef>
              <a:spcAft>
                <a:spcPts val="0"/>
              </a:spcAft>
              <a:buSzPts val="1100"/>
              <a:buChar char="•"/>
              <a:defRPr sz="1100"/>
            </a:lvl8pPr>
            <a:lvl9pPr indent="-298450" lvl="8" marL="4114800" algn="l">
              <a:lnSpc>
                <a:spcPct val="90000"/>
              </a:lnSpc>
              <a:spcBef>
                <a:spcPts val="600"/>
              </a:spcBef>
              <a:spcAft>
                <a:spcPts val="0"/>
              </a:spcAft>
              <a:buSzPts val="1100"/>
              <a:buChar char="•"/>
              <a:defRPr sz="1100"/>
            </a:lvl9pPr>
          </a:lstStyle>
          <a:p/>
        </p:txBody>
      </p:sp>
      <p:sp>
        <p:nvSpPr>
          <p:cNvPr id="34" name="Google Shape;34;p6"/>
          <p:cNvSpPr txBox="1"/>
          <p:nvPr>
            <p:ph idx="3" type="body"/>
          </p:nvPr>
        </p:nvSpPr>
        <p:spPr>
          <a:xfrm>
            <a:off x="4745736" y="1371600"/>
            <a:ext cx="3257700" cy="514200"/>
          </a:xfrm>
          <a:prstGeom prst="rect">
            <a:avLst/>
          </a:prstGeom>
          <a:noFill/>
          <a:ln>
            <a:noFill/>
          </a:ln>
        </p:spPr>
        <p:txBody>
          <a:bodyPr anchorCtr="0" anchor="ctr" bIns="34275" lIns="68575" spcFirstLastPara="1" rIns="68575" wrap="square" tIns="34275">
            <a:noAutofit/>
          </a:bodyPr>
          <a:lstStyle>
            <a:lvl1pPr indent="-228600" lvl="0" marL="457200" algn="l">
              <a:lnSpc>
                <a:spcPct val="90000"/>
              </a:lnSpc>
              <a:spcBef>
                <a:spcPts val="0"/>
              </a:spcBef>
              <a:spcAft>
                <a:spcPts val="0"/>
              </a:spcAft>
              <a:buSzPts val="1700"/>
              <a:buNone/>
              <a:defRPr b="0" sz="1700">
                <a:solidFill>
                  <a:schemeClr val="lt1"/>
                </a:solidFill>
              </a:defRPr>
            </a:lvl1pPr>
            <a:lvl2pPr indent="-228600" lvl="1" marL="914400" algn="l">
              <a:lnSpc>
                <a:spcPct val="90000"/>
              </a:lnSpc>
              <a:spcBef>
                <a:spcPts val="800"/>
              </a:spcBef>
              <a:spcAft>
                <a:spcPts val="0"/>
              </a:spcAft>
              <a:buSzPts val="1500"/>
              <a:buNone/>
              <a:defRPr b="1" sz="1500"/>
            </a:lvl2pPr>
            <a:lvl3pPr indent="-228600" lvl="2" marL="1371600" algn="l">
              <a:lnSpc>
                <a:spcPct val="90000"/>
              </a:lnSpc>
              <a:spcBef>
                <a:spcPts val="600"/>
              </a:spcBef>
              <a:spcAft>
                <a:spcPts val="0"/>
              </a:spcAft>
              <a:buSzPts val="1400"/>
              <a:buNone/>
              <a:defRPr b="1" sz="1400"/>
            </a:lvl3pPr>
            <a:lvl4pPr indent="-228600" lvl="3" marL="1828800" algn="l">
              <a:lnSpc>
                <a:spcPct val="90000"/>
              </a:lnSpc>
              <a:spcBef>
                <a:spcPts val="600"/>
              </a:spcBef>
              <a:spcAft>
                <a:spcPts val="0"/>
              </a:spcAft>
              <a:buSzPts val="1200"/>
              <a:buNone/>
              <a:defRPr b="1" sz="1200"/>
            </a:lvl4pPr>
            <a:lvl5pPr indent="-228600" lvl="4" marL="2286000" algn="l">
              <a:lnSpc>
                <a:spcPct val="90000"/>
              </a:lnSpc>
              <a:spcBef>
                <a:spcPts val="600"/>
              </a:spcBef>
              <a:spcAft>
                <a:spcPts val="0"/>
              </a:spcAft>
              <a:buSzPts val="1200"/>
              <a:buNone/>
              <a:defRPr b="1" sz="1200"/>
            </a:lvl5pPr>
            <a:lvl6pPr indent="-228600" lvl="5" marL="2743200" algn="l">
              <a:lnSpc>
                <a:spcPct val="90000"/>
              </a:lnSpc>
              <a:spcBef>
                <a:spcPts val="600"/>
              </a:spcBef>
              <a:spcAft>
                <a:spcPts val="0"/>
              </a:spcAft>
              <a:buSzPts val="1200"/>
              <a:buNone/>
              <a:defRPr b="1" sz="1200"/>
            </a:lvl6pPr>
            <a:lvl7pPr indent="-228600" lvl="6" marL="3200400" algn="l">
              <a:lnSpc>
                <a:spcPct val="90000"/>
              </a:lnSpc>
              <a:spcBef>
                <a:spcPts val="600"/>
              </a:spcBef>
              <a:spcAft>
                <a:spcPts val="0"/>
              </a:spcAft>
              <a:buSzPts val="1200"/>
              <a:buNone/>
              <a:defRPr b="1" sz="1200"/>
            </a:lvl7pPr>
            <a:lvl8pPr indent="-228600" lvl="7" marL="3657600" algn="l">
              <a:lnSpc>
                <a:spcPct val="90000"/>
              </a:lnSpc>
              <a:spcBef>
                <a:spcPts val="600"/>
              </a:spcBef>
              <a:spcAft>
                <a:spcPts val="0"/>
              </a:spcAft>
              <a:buSzPts val="1200"/>
              <a:buNone/>
              <a:defRPr b="1" sz="1200"/>
            </a:lvl8pPr>
            <a:lvl9pPr indent="-228600" lvl="8" marL="4114800" algn="l">
              <a:lnSpc>
                <a:spcPct val="90000"/>
              </a:lnSpc>
              <a:spcBef>
                <a:spcPts val="600"/>
              </a:spcBef>
              <a:spcAft>
                <a:spcPts val="0"/>
              </a:spcAft>
              <a:buSzPts val="1200"/>
              <a:buNone/>
              <a:defRPr b="1" sz="1200"/>
            </a:lvl9pPr>
          </a:lstStyle>
          <a:p/>
        </p:txBody>
      </p:sp>
      <p:sp>
        <p:nvSpPr>
          <p:cNvPr id="35" name="Google Shape;35;p6"/>
          <p:cNvSpPr txBox="1"/>
          <p:nvPr>
            <p:ph idx="4" type="body"/>
          </p:nvPr>
        </p:nvSpPr>
        <p:spPr>
          <a:xfrm>
            <a:off x="4745736" y="1885950"/>
            <a:ext cx="3257700" cy="2686200"/>
          </a:xfrm>
          <a:prstGeom prst="rect">
            <a:avLst/>
          </a:prstGeom>
          <a:noFill/>
          <a:ln>
            <a:noFill/>
          </a:ln>
        </p:spPr>
        <p:txBody>
          <a:bodyPr anchorCtr="0" anchor="t" bIns="34275" lIns="68575" spcFirstLastPara="1" rIns="68575" wrap="square" tIns="34275">
            <a:noAutofit/>
          </a:bodyPr>
          <a:lstStyle>
            <a:lvl1pPr indent="-323850" lvl="0" marL="457200" algn="l">
              <a:lnSpc>
                <a:spcPct val="90000"/>
              </a:lnSpc>
              <a:spcBef>
                <a:spcPts val="1400"/>
              </a:spcBef>
              <a:spcAft>
                <a:spcPts val="0"/>
              </a:spcAft>
              <a:buSzPts val="1500"/>
              <a:buChar char="•"/>
              <a:defRPr sz="1500"/>
            </a:lvl1pPr>
            <a:lvl2pPr indent="-317500" lvl="1" marL="914400" algn="l">
              <a:lnSpc>
                <a:spcPct val="90000"/>
              </a:lnSpc>
              <a:spcBef>
                <a:spcPts val="800"/>
              </a:spcBef>
              <a:spcAft>
                <a:spcPts val="0"/>
              </a:spcAft>
              <a:buSzPts val="1400"/>
              <a:buChar char="•"/>
              <a:defRPr sz="1400"/>
            </a:lvl2pPr>
            <a:lvl3pPr indent="-304800" lvl="2" marL="1371600" algn="l">
              <a:lnSpc>
                <a:spcPct val="90000"/>
              </a:lnSpc>
              <a:spcBef>
                <a:spcPts val="600"/>
              </a:spcBef>
              <a:spcAft>
                <a:spcPts val="0"/>
              </a:spcAft>
              <a:buSzPts val="1200"/>
              <a:buChar char="•"/>
              <a:defRPr sz="1200"/>
            </a:lvl3pPr>
            <a:lvl4pPr indent="-298450" lvl="3" marL="1828800" algn="l">
              <a:lnSpc>
                <a:spcPct val="90000"/>
              </a:lnSpc>
              <a:spcBef>
                <a:spcPts val="600"/>
              </a:spcBef>
              <a:spcAft>
                <a:spcPts val="0"/>
              </a:spcAft>
              <a:buSzPts val="1100"/>
              <a:buChar char="•"/>
              <a:defRPr sz="1100"/>
            </a:lvl4pPr>
            <a:lvl5pPr indent="-298450" lvl="4" marL="2286000" algn="l">
              <a:lnSpc>
                <a:spcPct val="90000"/>
              </a:lnSpc>
              <a:spcBef>
                <a:spcPts val="600"/>
              </a:spcBef>
              <a:spcAft>
                <a:spcPts val="0"/>
              </a:spcAft>
              <a:buSzPts val="1100"/>
              <a:buChar char="•"/>
              <a:defRPr sz="1100"/>
            </a:lvl5pPr>
            <a:lvl6pPr indent="-298450" lvl="5" marL="2743200" algn="l">
              <a:lnSpc>
                <a:spcPct val="90000"/>
              </a:lnSpc>
              <a:spcBef>
                <a:spcPts val="600"/>
              </a:spcBef>
              <a:spcAft>
                <a:spcPts val="0"/>
              </a:spcAft>
              <a:buSzPts val="1100"/>
              <a:buChar char="•"/>
              <a:defRPr sz="1100"/>
            </a:lvl6pPr>
            <a:lvl7pPr indent="-298450" lvl="6" marL="3200400" algn="l">
              <a:lnSpc>
                <a:spcPct val="90000"/>
              </a:lnSpc>
              <a:spcBef>
                <a:spcPts val="600"/>
              </a:spcBef>
              <a:spcAft>
                <a:spcPts val="0"/>
              </a:spcAft>
              <a:buSzPts val="1100"/>
              <a:buChar char="•"/>
              <a:defRPr sz="1100"/>
            </a:lvl7pPr>
            <a:lvl8pPr indent="-298450" lvl="7" marL="3657600" algn="l">
              <a:lnSpc>
                <a:spcPct val="90000"/>
              </a:lnSpc>
              <a:spcBef>
                <a:spcPts val="600"/>
              </a:spcBef>
              <a:spcAft>
                <a:spcPts val="0"/>
              </a:spcAft>
              <a:buSzPts val="1100"/>
              <a:buChar char="•"/>
              <a:defRPr sz="1100"/>
            </a:lvl8pPr>
            <a:lvl9pPr indent="-298450" lvl="8" marL="4114800" algn="l">
              <a:lnSpc>
                <a:spcPct val="90000"/>
              </a:lnSpc>
              <a:spcBef>
                <a:spcPts val="600"/>
              </a:spcBef>
              <a:spcAft>
                <a:spcPts val="0"/>
              </a:spcAft>
              <a:buSzPts val="1100"/>
              <a:buChar char="•"/>
              <a:defRPr sz="1100"/>
            </a:lvl9pPr>
          </a:lstStyle>
          <a:p/>
        </p:txBody>
      </p:sp>
      <p:sp>
        <p:nvSpPr>
          <p:cNvPr id="36" name="Google Shape;36;p6"/>
          <p:cNvSpPr txBox="1"/>
          <p:nvPr>
            <p:ph idx="11" type="ftr"/>
          </p:nvPr>
        </p:nvSpPr>
        <p:spPr>
          <a:xfrm>
            <a:off x="1143000" y="4772025"/>
            <a:ext cx="5161200" cy="192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37" name="Google Shape;37;p6"/>
          <p:cNvSpPr txBox="1"/>
          <p:nvPr>
            <p:ph idx="10" type="dt"/>
          </p:nvPr>
        </p:nvSpPr>
        <p:spPr>
          <a:xfrm>
            <a:off x="6457950" y="4772025"/>
            <a:ext cx="742800" cy="192900"/>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38" name="Google Shape;38;p6"/>
          <p:cNvSpPr txBox="1"/>
          <p:nvPr>
            <p:ph idx="12" type="sldNum"/>
          </p:nvPr>
        </p:nvSpPr>
        <p:spPr>
          <a:xfrm>
            <a:off x="7372350" y="4772025"/>
            <a:ext cx="628500" cy="192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rgbClr val="D8D8D8"/>
                </a:solidFill>
                <a:latin typeface="Candara"/>
                <a:ea typeface="Candara"/>
                <a:cs typeface="Candara"/>
                <a:sym typeface="Candara"/>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rgbClr val="D8D8D8"/>
                </a:solidFill>
                <a:latin typeface="Candara"/>
                <a:ea typeface="Candara"/>
                <a:cs typeface="Candara"/>
                <a:sym typeface="Candara"/>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rgbClr val="D8D8D8"/>
                </a:solidFill>
                <a:latin typeface="Candara"/>
                <a:ea typeface="Candara"/>
                <a:cs typeface="Candara"/>
                <a:sym typeface="Candara"/>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rgbClr val="D8D8D8"/>
                </a:solidFill>
                <a:latin typeface="Candara"/>
                <a:ea typeface="Candara"/>
                <a:cs typeface="Candara"/>
                <a:sym typeface="Candara"/>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rgbClr val="D8D8D8"/>
                </a:solidFill>
                <a:latin typeface="Candara"/>
                <a:ea typeface="Candara"/>
                <a:cs typeface="Candara"/>
                <a:sym typeface="Candara"/>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rgbClr val="D8D8D8"/>
                </a:solidFill>
                <a:latin typeface="Candara"/>
                <a:ea typeface="Candara"/>
                <a:cs typeface="Candara"/>
                <a:sym typeface="Candara"/>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rgbClr val="D8D8D8"/>
                </a:solidFill>
                <a:latin typeface="Candara"/>
                <a:ea typeface="Candara"/>
                <a:cs typeface="Candara"/>
                <a:sym typeface="Candara"/>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rgbClr val="D8D8D8"/>
                </a:solidFill>
                <a:latin typeface="Candara"/>
                <a:ea typeface="Candara"/>
                <a:cs typeface="Candara"/>
                <a:sym typeface="Candara"/>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rgbClr val="D8D8D8"/>
                </a:solidFill>
                <a:latin typeface="Candara"/>
                <a:ea typeface="Candara"/>
                <a:cs typeface="Candara"/>
                <a:sym typeface="Candar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39" name="Shape 39"/>
        <p:cNvGrpSpPr/>
        <p:nvPr/>
      </p:nvGrpSpPr>
      <p:grpSpPr>
        <a:xfrm>
          <a:off x="0" y="0"/>
          <a:ext cx="0" cy="0"/>
          <a:chOff x="0" y="0"/>
          <a:chExt cx="0" cy="0"/>
        </a:xfrm>
      </p:grpSpPr>
      <p:sp>
        <p:nvSpPr>
          <p:cNvPr id="40" name="Google Shape;40;p7"/>
          <p:cNvSpPr txBox="1"/>
          <p:nvPr>
            <p:ph type="title"/>
          </p:nvPr>
        </p:nvSpPr>
        <p:spPr>
          <a:xfrm>
            <a:off x="1143000" y="342900"/>
            <a:ext cx="6858000" cy="857400"/>
          </a:xfrm>
          <a:prstGeom prst="rect">
            <a:avLst/>
          </a:prstGeom>
          <a:noFill/>
          <a:ln>
            <a:noFill/>
          </a:ln>
        </p:spPr>
        <p:txBody>
          <a:bodyPr anchorCtr="0" anchor="b" bIns="34275" lIns="68575" spcFirstLastPara="1" rIns="68575" wrap="square" tIns="34275">
            <a:noAutofit/>
          </a:bodyPr>
          <a:lstStyle>
            <a:lvl1pPr lvl="0" algn="l">
              <a:lnSpc>
                <a:spcPct val="90000"/>
              </a:lnSpc>
              <a:spcBef>
                <a:spcPts val="0"/>
              </a:spcBef>
              <a:spcAft>
                <a:spcPts val="0"/>
              </a:spcAft>
              <a:buClr>
                <a:schemeClr val="accent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41" name="Google Shape;41;p7"/>
          <p:cNvSpPr txBox="1"/>
          <p:nvPr>
            <p:ph idx="1" type="body"/>
          </p:nvPr>
        </p:nvSpPr>
        <p:spPr>
          <a:xfrm>
            <a:off x="1143000" y="1369219"/>
            <a:ext cx="3257700" cy="3202800"/>
          </a:xfrm>
          <a:prstGeom prst="rect">
            <a:avLst/>
          </a:prstGeom>
          <a:noFill/>
          <a:ln>
            <a:noFill/>
          </a:ln>
        </p:spPr>
        <p:txBody>
          <a:bodyPr anchorCtr="0" anchor="t" bIns="34275" lIns="68575" spcFirstLastPara="1" rIns="68575" wrap="square" tIns="34275">
            <a:noAutofit/>
          </a:bodyPr>
          <a:lstStyle>
            <a:lvl1pPr indent="-323850" lvl="0" marL="457200" algn="l">
              <a:lnSpc>
                <a:spcPct val="90000"/>
              </a:lnSpc>
              <a:spcBef>
                <a:spcPts val="1400"/>
              </a:spcBef>
              <a:spcAft>
                <a:spcPts val="0"/>
              </a:spcAft>
              <a:buSzPts val="1500"/>
              <a:buChar char="•"/>
              <a:defRPr sz="1500"/>
            </a:lvl1pPr>
            <a:lvl2pPr indent="-317500" lvl="1" marL="914400" algn="l">
              <a:lnSpc>
                <a:spcPct val="90000"/>
              </a:lnSpc>
              <a:spcBef>
                <a:spcPts val="800"/>
              </a:spcBef>
              <a:spcAft>
                <a:spcPts val="0"/>
              </a:spcAft>
              <a:buSzPts val="1400"/>
              <a:buChar char="•"/>
              <a:defRPr sz="1400"/>
            </a:lvl2pPr>
            <a:lvl3pPr indent="-304800" lvl="2" marL="1371600" algn="l">
              <a:lnSpc>
                <a:spcPct val="90000"/>
              </a:lnSpc>
              <a:spcBef>
                <a:spcPts val="600"/>
              </a:spcBef>
              <a:spcAft>
                <a:spcPts val="0"/>
              </a:spcAft>
              <a:buSzPts val="1200"/>
              <a:buChar char="•"/>
              <a:defRPr sz="1200"/>
            </a:lvl3pPr>
            <a:lvl4pPr indent="-298450" lvl="3" marL="1828800" algn="l">
              <a:lnSpc>
                <a:spcPct val="90000"/>
              </a:lnSpc>
              <a:spcBef>
                <a:spcPts val="600"/>
              </a:spcBef>
              <a:spcAft>
                <a:spcPts val="0"/>
              </a:spcAft>
              <a:buSzPts val="1100"/>
              <a:buChar char="•"/>
              <a:defRPr sz="1100"/>
            </a:lvl4pPr>
            <a:lvl5pPr indent="-298450" lvl="4" marL="2286000" algn="l">
              <a:lnSpc>
                <a:spcPct val="90000"/>
              </a:lnSpc>
              <a:spcBef>
                <a:spcPts val="600"/>
              </a:spcBef>
              <a:spcAft>
                <a:spcPts val="0"/>
              </a:spcAft>
              <a:buSzPts val="1100"/>
              <a:buChar char="•"/>
              <a:defRPr sz="1100"/>
            </a:lvl5pPr>
            <a:lvl6pPr indent="-298450" lvl="5" marL="2743200" algn="l">
              <a:lnSpc>
                <a:spcPct val="90000"/>
              </a:lnSpc>
              <a:spcBef>
                <a:spcPts val="600"/>
              </a:spcBef>
              <a:spcAft>
                <a:spcPts val="0"/>
              </a:spcAft>
              <a:buSzPts val="1100"/>
              <a:buChar char="•"/>
              <a:defRPr sz="1100"/>
            </a:lvl6pPr>
            <a:lvl7pPr indent="-298450" lvl="6" marL="3200400" algn="l">
              <a:lnSpc>
                <a:spcPct val="90000"/>
              </a:lnSpc>
              <a:spcBef>
                <a:spcPts val="600"/>
              </a:spcBef>
              <a:spcAft>
                <a:spcPts val="0"/>
              </a:spcAft>
              <a:buSzPts val="1100"/>
              <a:buChar char="•"/>
              <a:defRPr sz="1100"/>
            </a:lvl7pPr>
            <a:lvl8pPr indent="-298450" lvl="7" marL="3657600" algn="l">
              <a:lnSpc>
                <a:spcPct val="90000"/>
              </a:lnSpc>
              <a:spcBef>
                <a:spcPts val="600"/>
              </a:spcBef>
              <a:spcAft>
                <a:spcPts val="0"/>
              </a:spcAft>
              <a:buSzPts val="1100"/>
              <a:buChar char="•"/>
              <a:defRPr sz="1100"/>
            </a:lvl8pPr>
            <a:lvl9pPr indent="-298450" lvl="8" marL="4114800" algn="l">
              <a:lnSpc>
                <a:spcPct val="90000"/>
              </a:lnSpc>
              <a:spcBef>
                <a:spcPts val="600"/>
              </a:spcBef>
              <a:spcAft>
                <a:spcPts val="0"/>
              </a:spcAft>
              <a:buSzPts val="1100"/>
              <a:buChar char="•"/>
              <a:defRPr sz="1100"/>
            </a:lvl9pPr>
          </a:lstStyle>
          <a:p/>
        </p:txBody>
      </p:sp>
      <p:sp>
        <p:nvSpPr>
          <p:cNvPr id="42" name="Google Shape;42;p7"/>
          <p:cNvSpPr txBox="1"/>
          <p:nvPr>
            <p:ph idx="2" type="body"/>
          </p:nvPr>
        </p:nvSpPr>
        <p:spPr>
          <a:xfrm>
            <a:off x="4743450" y="1369219"/>
            <a:ext cx="3257700" cy="3202800"/>
          </a:xfrm>
          <a:prstGeom prst="rect">
            <a:avLst/>
          </a:prstGeom>
          <a:noFill/>
          <a:ln>
            <a:noFill/>
          </a:ln>
        </p:spPr>
        <p:txBody>
          <a:bodyPr anchorCtr="0" anchor="t" bIns="34275" lIns="68575" spcFirstLastPara="1" rIns="68575" wrap="square" tIns="34275">
            <a:noAutofit/>
          </a:bodyPr>
          <a:lstStyle>
            <a:lvl1pPr indent="-323850" lvl="0" marL="457200" algn="l">
              <a:lnSpc>
                <a:spcPct val="90000"/>
              </a:lnSpc>
              <a:spcBef>
                <a:spcPts val="1400"/>
              </a:spcBef>
              <a:spcAft>
                <a:spcPts val="0"/>
              </a:spcAft>
              <a:buSzPts val="1500"/>
              <a:buChar char="•"/>
              <a:defRPr sz="1500"/>
            </a:lvl1pPr>
            <a:lvl2pPr indent="-317500" lvl="1" marL="914400" algn="l">
              <a:lnSpc>
                <a:spcPct val="90000"/>
              </a:lnSpc>
              <a:spcBef>
                <a:spcPts val="800"/>
              </a:spcBef>
              <a:spcAft>
                <a:spcPts val="0"/>
              </a:spcAft>
              <a:buSzPts val="1400"/>
              <a:buChar char="•"/>
              <a:defRPr sz="1400"/>
            </a:lvl2pPr>
            <a:lvl3pPr indent="-304800" lvl="2" marL="1371600" algn="l">
              <a:lnSpc>
                <a:spcPct val="90000"/>
              </a:lnSpc>
              <a:spcBef>
                <a:spcPts val="600"/>
              </a:spcBef>
              <a:spcAft>
                <a:spcPts val="0"/>
              </a:spcAft>
              <a:buSzPts val="1200"/>
              <a:buChar char="•"/>
              <a:defRPr sz="1200"/>
            </a:lvl3pPr>
            <a:lvl4pPr indent="-298450" lvl="3" marL="1828800" algn="l">
              <a:lnSpc>
                <a:spcPct val="90000"/>
              </a:lnSpc>
              <a:spcBef>
                <a:spcPts val="600"/>
              </a:spcBef>
              <a:spcAft>
                <a:spcPts val="0"/>
              </a:spcAft>
              <a:buSzPts val="1100"/>
              <a:buChar char="•"/>
              <a:defRPr sz="1100"/>
            </a:lvl4pPr>
            <a:lvl5pPr indent="-298450" lvl="4" marL="2286000" algn="l">
              <a:lnSpc>
                <a:spcPct val="90000"/>
              </a:lnSpc>
              <a:spcBef>
                <a:spcPts val="600"/>
              </a:spcBef>
              <a:spcAft>
                <a:spcPts val="0"/>
              </a:spcAft>
              <a:buSzPts val="1100"/>
              <a:buChar char="•"/>
              <a:defRPr sz="1100"/>
            </a:lvl5pPr>
            <a:lvl6pPr indent="-298450" lvl="5" marL="2743200" algn="l">
              <a:lnSpc>
                <a:spcPct val="90000"/>
              </a:lnSpc>
              <a:spcBef>
                <a:spcPts val="600"/>
              </a:spcBef>
              <a:spcAft>
                <a:spcPts val="0"/>
              </a:spcAft>
              <a:buSzPts val="1100"/>
              <a:buChar char="•"/>
              <a:defRPr sz="1100"/>
            </a:lvl6pPr>
            <a:lvl7pPr indent="-298450" lvl="6" marL="3200400" algn="l">
              <a:lnSpc>
                <a:spcPct val="90000"/>
              </a:lnSpc>
              <a:spcBef>
                <a:spcPts val="600"/>
              </a:spcBef>
              <a:spcAft>
                <a:spcPts val="0"/>
              </a:spcAft>
              <a:buSzPts val="1100"/>
              <a:buChar char="•"/>
              <a:defRPr sz="1100"/>
            </a:lvl7pPr>
            <a:lvl8pPr indent="-298450" lvl="7" marL="3657600" algn="l">
              <a:lnSpc>
                <a:spcPct val="90000"/>
              </a:lnSpc>
              <a:spcBef>
                <a:spcPts val="600"/>
              </a:spcBef>
              <a:spcAft>
                <a:spcPts val="0"/>
              </a:spcAft>
              <a:buSzPts val="1100"/>
              <a:buChar char="•"/>
              <a:defRPr sz="1100"/>
            </a:lvl8pPr>
            <a:lvl9pPr indent="-298450" lvl="8" marL="4114800" algn="l">
              <a:lnSpc>
                <a:spcPct val="90000"/>
              </a:lnSpc>
              <a:spcBef>
                <a:spcPts val="600"/>
              </a:spcBef>
              <a:spcAft>
                <a:spcPts val="0"/>
              </a:spcAft>
              <a:buSzPts val="1100"/>
              <a:buChar char="•"/>
              <a:defRPr sz="1100"/>
            </a:lvl9pPr>
          </a:lstStyle>
          <a:p/>
        </p:txBody>
      </p:sp>
      <p:sp>
        <p:nvSpPr>
          <p:cNvPr id="43" name="Google Shape;43;p7"/>
          <p:cNvSpPr txBox="1"/>
          <p:nvPr>
            <p:ph idx="11" type="ftr"/>
          </p:nvPr>
        </p:nvSpPr>
        <p:spPr>
          <a:xfrm>
            <a:off x="1143000" y="4772025"/>
            <a:ext cx="5161200" cy="192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44" name="Google Shape;44;p7"/>
          <p:cNvSpPr txBox="1"/>
          <p:nvPr>
            <p:ph idx="10" type="dt"/>
          </p:nvPr>
        </p:nvSpPr>
        <p:spPr>
          <a:xfrm>
            <a:off x="6457950" y="4772025"/>
            <a:ext cx="742800" cy="192900"/>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45" name="Google Shape;45;p7"/>
          <p:cNvSpPr txBox="1"/>
          <p:nvPr>
            <p:ph idx="12" type="sldNum"/>
          </p:nvPr>
        </p:nvSpPr>
        <p:spPr>
          <a:xfrm>
            <a:off x="7372350" y="4772025"/>
            <a:ext cx="628500" cy="192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rgbClr val="D8D8D8"/>
                </a:solidFill>
                <a:latin typeface="Candara"/>
                <a:ea typeface="Candara"/>
                <a:cs typeface="Candara"/>
                <a:sym typeface="Candara"/>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rgbClr val="D8D8D8"/>
                </a:solidFill>
                <a:latin typeface="Candara"/>
                <a:ea typeface="Candara"/>
                <a:cs typeface="Candara"/>
                <a:sym typeface="Candara"/>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rgbClr val="D8D8D8"/>
                </a:solidFill>
                <a:latin typeface="Candara"/>
                <a:ea typeface="Candara"/>
                <a:cs typeface="Candara"/>
                <a:sym typeface="Candara"/>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rgbClr val="D8D8D8"/>
                </a:solidFill>
                <a:latin typeface="Candara"/>
                <a:ea typeface="Candara"/>
                <a:cs typeface="Candara"/>
                <a:sym typeface="Candara"/>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rgbClr val="D8D8D8"/>
                </a:solidFill>
                <a:latin typeface="Candara"/>
                <a:ea typeface="Candara"/>
                <a:cs typeface="Candara"/>
                <a:sym typeface="Candara"/>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rgbClr val="D8D8D8"/>
                </a:solidFill>
                <a:latin typeface="Candara"/>
                <a:ea typeface="Candara"/>
                <a:cs typeface="Candara"/>
                <a:sym typeface="Candara"/>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rgbClr val="D8D8D8"/>
                </a:solidFill>
                <a:latin typeface="Candara"/>
                <a:ea typeface="Candara"/>
                <a:cs typeface="Candara"/>
                <a:sym typeface="Candara"/>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rgbClr val="D8D8D8"/>
                </a:solidFill>
                <a:latin typeface="Candara"/>
                <a:ea typeface="Candara"/>
                <a:cs typeface="Candara"/>
                <a:sym typeface="Candara"/>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rgbClr val="D8D8D8"/>
                </a:solidFill>
                <a:latin typeface="Candara"/>
                <a:ea typeface="Candara"/>
                <a:cs typeface="Candara"/>
                <a:sym typeface="Candar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6" name="Shape 46"/>
        <p:cNvGrpSpPr/>
        <p:nvPr/>
      </p:nvGrpSpPr>
      <p:grpSpPr>
        <a:xfrm>
          <a:off x="0" y="0"/>
          <a:ext cx="0" cy="0"/>
          <a:chOff x="0" y="0"/>
          <a:chExt cx="0" cy="0"/>
        </a:xfrm>
      </p:grpSpPr>
      <p:sp>
        <p:nvSpPr>
          <p:cNvPr id="47" name="Google Shape;47;p8"/>
          <p:cNvSpPr txBox="1"/>
          <p:nvPr>
            <p:ph idx="11" type="ftr"/>
          </p:nvPr>
        </p:nvSpPr>
        <p:spPr>
          <a:xfrm>
            <a:off x="1143000" y="4772025"/>
            <a:ext cx="5161200" cy="192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48" name="Google Shape;48;p8"/>
          <p:cNvSpPr txBox="1"/>
          <p:nvPr>
            <p:ph idx="10" type="dt"/>
          </p:nvPr>
        </p:nvSpPr>
        <p:spPr>
          <a:xfrm>
            <a:off x="6457950" y="4772025"/>
            <a:ext cx="742800" cy="192900"/>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49" name="Google Shape;49;p8"/>
          <p:cNvSpPr txBox="1"/>
          <p:nvPr>
            <p:ph idx="12" type="sldNum"/>
          </p:nvPr>
        </p:nvSpPr>
        <p:spPr>
          <a:xfrm>
            <a:off x="7372350" y="4772025"/>
            <a:ext cx="628500" cy="192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rgbClr val="D8D8D8"/>
                </a:solidFill>
                <a:latin typeface="Candara"/>
                <a:ea typeface="Candara"/>
                <a:cs typeface="Candara"/>
                <a:sym typeface="Candara"/>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rgbClr val="D8D8D8"/>
                </a:solidFill>
                <a:latin typeface="Candara"/>
                <a:ea typeface="Candara"/>
                <a:cs typeface="Candara"/>
                <a:sym typeface="Candara"/>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rgbClr val="D8D8D8"/>
                </a:solidFill>
                <a:latin typeface="Candara"/>
                <a:ea typeface="Candara"/>
                <a:cs typeface="Candara"/>
                <a:sym typeface="Candara"/>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rgbClr val="D8D8D8"/>
                </a:solidFill>
                <a:latin typeface="Candara"/>
                <a:ea typeface="Candara"/>
                <a:cs typeface="Candara"/>
                <a:sym typeface="Candara"/>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rgbClr val="D8D8D8"/>
                </a:solidFill>
                <a:latin typeface="Candara"/>
                <a:ea typeface="Candara"/>
                <a:cs typeface="Candara"/>
                <a:sym typeface="Candara"/>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rgbClr val="D8D8D8"/>
                </a:solidFill>
                <a:latin typeface="Candara"/>
                <a:ea typeface="Candara"/>
                <a:cs typeface="Candara"/>
                <a:sym typeface="Candara"/>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rgbClr val="D8D8D8"/>
                </a:solidFill>
                <a:latin typeface="Candara"/>
                <a:ea typeface="Candara"/>
                <a:cs typeface="Candara"/>
                <a:sym typeface="Candara"/>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rgbClr val="D8D8D8"/>
                </a:solidFill>
                <a:latin typeface="Candara"/>
                <a:ea typeface="Candara"/>
                <a:cs typeface="Candara"/>
                <a:sym typeface="Candara"/>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rgbClr val="D8D8D8"/>
                </a:solidFill>
                <a:latin typeface="Candara"/>
                <a:ea typeface="Candara"/>
                <a:cs typeface="Candara"/>
                <a:sym typeface="Candar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p:cSld name="Content with Caption">
    <p:spTree>
      <p:nvGrpSpPr>
        <p:cNvPr id="50" name="Shape 50"/>
        <p:cNvGrpSpPr/>
        <p:nvPr/>
      </p:nvGrpSpPr>
      <p:grpSpPr>
        <a:xfrm>
          <a:off x="0" y="0"/>
          <a:ext cx="0" cy="0"/>
          <a:chOff x="0" y="0"/>
          <a:chExt cx="0" cy="0"/>
        </a:xfrm>
      </p:grpSpPr>
      <p:sp>
        <p:nvSpPr>
          <p:cNvPr id="51" name="Google Shape;51;p9"/>
          <p:cNvSpPr txBox="1"/>
          <p:nvPr>
            <p:ph type="title"/>
          </p:nvPr>
        </p:nvSpPr>
        <p:spPr>
          <a:xfrm>
            <a:off x="6001940" y="1200150"/>
            <a:ext cx="2342100" cy="1371600"/>
          </a:xfrm>
          <a:prstGeom prst="rect">
            <a:avLst/>
          </a:prstGeom>
          <a:noFill/>
          <a:ln>
            <a:noFill/>
          </a:ln>
        </p:spPr>
        <p:txBody>
          <a:bodyPr anchorCtr="0" anchor="b" bIns="34275" lIns="68575" spcFirstLastPara="1" rIns="68575" wrap="square" tIns="34275">
            <a:noAutofit/>
          </a:bodyPr>
          <a:lstStyle>
            <a:lvl1pPr lvl="0" algn="l">
              <a:lnSpc>
                <a:spcPct val="90000"/>
              </a:lnSpc>
              <a:spcBef>
                <a:spcPts val="0"/>
              </a:spcBef>
              <a:spcAft>
                <a:spcPts val="0"/>
              </a:spcAft>
              <a:buClr>
                <a:schemeClr val="accent1"/>
              </a:buClr>
              <a:buSzPts val="2600"/>
              <a:buFont typeface="Consolas"/>
              <a:buNone/>
              <a:defRPr sz="26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52" name="Google Shape;52;p9"/>
          <p:cNvSpPr txBox="1"/>
          <p:nvPr>
            <p:ph idx="1" type="body"/>
          </p:nvPr>
        </p:nvSpPr>
        <p:spPr>
          <a:xfrm>
            <a:off x="570309" y="571500"/>
            <a:ext cx="4800600" cy="4000500"/>
          </a:xfrm>
          <a:prstGeom prst="rect">
            <a:avLst/>
          </a:prstGeom>
          <a:noFill/>
          <a:ln>
            <a:noFill/>
          </a:ln>
        </p:spPr>
        <p:txBody>
          <a:bodyPr anchorCtr="0" anchor="t" bIns="34275" lIns="68575" spcFirstLastPara="1" rIns="68575" wrap="square" tIns="34275">
            <a:noAutofit/>
          </a:bodyPr>
          <a:lstStyle>
            <a:lvl1pPr indent="-323850" lvl="0" marL="457200" algn="l">
              <a:lnSpc>
                <a:spcPct val="90000"/>
              </a:lnSpc>
              <a:spcBef>
                <a:spcPts val="1400"/>
              </a:spcBef>
              <a:spcAft>
                <a:spcPts val="0"/>
              </a:spcAft>
              <a:buSzPts val="1500"/>
              <a:buChar char="•"/>
              <a:defRPr sz="1500"/>
            </a:lvl1pPr>
            <a:lvl2pPr indent="-317500" lvl="1" marL="914400" algn="l">
              <a:lnSpc>
                <a:spcPct val="90000"/>
              </a:lnSpc>
              <a:spcBef>
                <a:spcPts val="800"/>
              </a:spcBef>
              <a:spcAft>
                <a:spcPts val="0"/>
              </a:spcAft>
              <a:buSzPts val="1400"/>
              <a:buChar char="•"/>
              <a:defRPr sz="1400"/>
            </a:lvl2pPr>
            <a:lvl3pPr indent="-304800" lvl="2" marL="1371600" algn="l">
              <a:lnSpc>
                <a:spcPct val="90000"/>
              </a:lnSpc>
              <a:spcBef>
                <a:spcPts val="600"/>
              </a:spcBef>
              <a:spcAft>
                <a:spcPts val="0"/>
              </a:spcAft>
              <a:buSzPts val="1200"/>
              <a:buChar char="•"/>
              <a:defRPr sz="1200"/>
            </a:lvl3pPr>
            <a:lvl4pPr indent="-298450" lvl="3" marL="1828800" algn="l">
              <a:lnSpc>
                <a:spcPct val="90000"/>
              </a:lnSpc>
              <a:spcBef>
                <a:spcPts val="600"/>
              </a:spcBef>
              <a:spcAft>
                <a:spcPts val="0"/>
              </a:spcAft>
              <a:buSzPts val="1100"/>
              <a:buChar char="•"/>
              <a:defRPr sz="1100"/>
            </a:lvl4pPr>
            <a:lvl5pPr indent="-298450" lvl="4" marL="2286000" algn="l">
              <a:lnSpc>
                <a:spcPct val="90000"/>
              </a:lnSpc>
              <a:spcBef>
                <a:spcPts val="600"/>
              </a:spcBef>
              <a:spcAft>
                <a:spcPts val="0"/>
              </a:spcAft>
              <a:buSzPts val="1100"/>
              <a:buChar char="•"/>
              <a:defRPr sz="1100"/>
            </a:lvl5pPr>
            <a:lvl6pPr indent="-298450" lvl="5" marL="2743200" algn="l">
              <a:lnSpc>
                <a:spcPct val="90000"/>
              </a:lnSpc>
              <a:spcBef>
                <a:spcPts val="600"/>
              </a:spcBef>
              <a:spcAft>
                <a:spcPts val="0"/>
              </a:spcAft>
              <a:buSzPts val="1100"/>
              <a:buChar char="•"/>
              <a:defRPr sz="1100"/>
            </a:lvl6pPr>
            <a:lvl7pPr indent="-298450" lvl="6" marL="3200400" algn="l">
              <a:lnSpc>
                <a:spcPct val="90000"/>
              </a:lnSpc>
              <a:spcBef>
                <a:spcPts val="600"/>
              </a:spcBef>
              <a:spcAft>
                <a:spcPts val="0"/>
              </a:spcAft>
              <a:buSzPts val="1100"/>
              <a:buChar char="•"/>
              <a:defRPr sz="1100"/>
            </a:lvl7pPr>
            <a:lvl8pPr indent="-298450" lvl="7" marL="3657600" algn="l">
              <a:lnSpc>
                <a:spcPct val="90000"/>
              </a:lnSpc>
              <a:spcBef>
                <a:spcPts val="600"/>
              </a:spcBef>
              <a:spcAft>
                <a:spcPts val="0"/>
              </a:spcAft>
              <a:buSzPts val="1100"/>
              <a:buChar char="•"/>
              <a:defRPr sz="1100"/>
            </a:lvl8pPr>
            <a:lvl9pPr indent="-298450" lvl="8" marL="4114800" algn="l">
              <a:lnSpc>
                <a:spcPct val="90000"/>
              </a:lnSpc>
              <a:spcBef>
                <a:spcPts val="600"/>
              </a:spcBef>
              <a:spcAft>
                <a:spcPts val="0"/>
              </a:spcAft>
              <a:buSzPts val="1100"/>
              <a:buChar char="•"/>
              <a:defRPr sz="1100"/>
            </a:lvl9pPr>
          </a:lstStyle>
          <a:p/>
        </p:txBody>
      </p:sp>
      <p:sp>
        <p:nvSpPr>
          <p:cNvPr id="53" name="Google Shape;53;p9"/>
          <p:cNvSpPr txBox="1"/>
          <p:nvPr>
            <p:ph idx="2" type="body"/>
          </p:nvPr>
        </p:nvSpPr>
        <p:spPr>
          <a:xfrm>
            <a:off x="6000779" y="2571750"/>
            <a:ext cx="2343000" cy="1371600"/>
          </a:xfrm>
          <a:prstGeom prst="rect">
            <a:avLst/>
          </a:prstGeom>
          <a:noFill/>
          <a:ln>
            <a:noFill/>
          </a:ln>
        </p:spPr>
        <p:txBody>
          <a:bodyPr anchorCtr="0" anchor="t" bIns="34275" lIns="68575" spcFirstLastPara="1" rIns="68575" wrap="square" tIns="34275">
            <a:noAutofit/>
          </a:bodyPr>
          <a:lstStyle>
            <a:lvl1pPr indent="-228600" lvl="0" marL="457200" algn="l">
              <a:lnSpc>
                <a:spcPct val="90000"/>
              </a:lnSpc>
              <a:spcBef>
                <a:spcPts val="0"/>
              </a:spcBef>
              <a:spcAft>
                <a:spcPts val="0"/>
              </a:spcAft>
              <a:buSzPts val="1200"/>
              <a:buNone/>
              <a:defRPr sz="1200"/>
            </a:lvl1pPr>
            <a:lvl2pPr indent="-228600" lvl="1" marL="914400" algn="l">
              <a:lnSpc>
                <a:spcPct val="90000"/>
              </a:lnSpc>
              <a:spcBef>
                <a:spcPts val="800"/>
              </a:spcBef>
              <a:spcAft>
                <a:spcPts val="0"/>
              </a:spcAft>
              <a:buSzPts val="1100"/>
              <a:buNone/>
              <a:defRPr sz="1100"/>
            </a:lvl2pPr>
            <a:lvl3pPr indent="-228600" lvl="2" marL="1371600" algn="l">
              <a:lnSpc>
                <a:spcPct val="90000"/>
              </a:lnSpc>
              <a:spcBef>
                <a:spcPts val="600"/>
              </a:spcBef>
              <a:spcAft>
                <a:spcPts val="0"/>
              </a:spcAft>
              <a:buSzPts val="900"/>
              <a:buNone/>
              <a:defRPr sz="900"/>
            </a:lvl3pPr>
            <a:lvl4pPr indent="-228600" lvl="3" marL="1828800" algn="l">
              <a:lnSpc>
                <a:spcPct val="90000"/>
              </a:lnSpc>
              <a:spcBef>
                <a:spcPts val="600"/>
              </a:spcBef>
              <a:spcAft>
                <a:spcPts val="0"/>
              </a:spcAft>
              <a:buSzPts val="800"/>
              <a:buNone/>
              <a:defRPr sz="800"/>
            </a:lvl4pPr>
            <a:lvl5pPr indent="-228600" lvl="4" marL="2286000" algn="l">
              <a:lnSpc>
                <a:spcPct val="90000"/>
              </a:lnSpc>
              <a:spcBef>
                <a:spcPts val="600"/>
              </a:spcBef>
              <a:spcAft>
                <a:spcPts val="0"/>
              </a:spcAft>
              <a:buSzPts val="800"/>
              <a:buNone/>
              <a:defRPr sz="800"/>
            </a:lvl5pPr>
            <a:lvl6pPr indent="-228600" lvl="5" marL="2743200" algn="l">
              <a:lnSpc>
                <a:spcPct val="90000"/>
              </a:lnSpc>
              <a:spcBef>
                <a:spcPts val="600"/>
              </a:spcBef>
              <a:spcAft>
                <a:spcPts val="0"/>
              </a:spcAft>
              <a:buSzPts val="800"/>
              <a:buNone/>
              <a:defRPr sz="800"/>
            </a:lvl6pPr>
            <a:lvl7pPr indent="-228600" lvl="6" marL="3200400" algn="l">
              <a:lnSpc>
                <a:spcPct val="90000"/>
              </a:lnSpc>
              <a:spcBef>
                <a:spcPts val="600"/>
              </a:spcBef>
              <a:spcAft>
                <a:spcPts val="0"/>
              </a:spcAft>
              <a:buSzPts val="800"/>
              <a:buNone/>
              <a:defRPr sz="800"/>
            </a:lvl7pPr>
            <a:lvl8pPr indent="-228600" lvl="7" marL="3657600" algn="l">
              <a:lnSpc>
                <a:spcPct val="90000"/>
              </a:lnSpc>
              <a:spcBef>
                <a:spcPts val="600"/>
              </a:spcBef>
              <a:spcAft>
                <a:spcPts val="0"/>
              </a:spcAft>
              <a:buSzPts val="800"/>
              <a:buNone/>
              <a:defRPr sz="800"/>
            </a:lvl8pPr>
            <a:lvl9pPr indent="-228600" lvl="8" marL="4114800" algn="l">
              <a:lnSpc>
                <a:spcPct val="90000"/>
              </a:lnSpc>
              <a:spcBef>
                <a:spcPts val="600"/>
              </a:spcBef>
              <a:spcAft>
                <a:spcPts val="0"/>
              </a:spcAft>
              <a:buSzPts val="800"/>
              <a:buNone/>
              <a:defRPr sz="800"/>
            </a:lvl9pPr>
          </a:lstStyle>
          <a:p/>
        </p:txBody>
      </p:sp>
      <p:sp>
        <p:nvSpPr>
          <p:cNvPr id="54" name="Google Shape;54;p9"/>
          <p:cNvSpPr txBox="1"/>
          <p:nvPr>
            <p:ph idx="11" type="ftr"/>
          </p:nvPr>
        </p:nvSpPr>
        <p:spPr>
          <a:xfrm>
            <a:off x="1143000" y="4772025"/>
            <a:ext cx="5161200" cy="192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55" name="Google Shape;55;p9"/>
          <p:cNvSpPr txBox="1"/>
          <p:nvPr>
            <p:ph idx="10" type="dt"/>
          </p:nvPr>
        </p:nvSpPr>
        <p:spPr>
          <a:xfrm>
            <a:off x="6457950" y="4772025"/>
            <a:ext cx="742800" cy="192900"/>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56" name="Google Shape;56;p9"/>
          <p:cNvSpPr txBox="1"/>
          <p:nvPr>
            <p:ph idx="12" type="sldNum"/>
          </p:nvPr>
        </p:nvSpPr>
        <p:spPr>
          <a:xfrm>
            <a:off x="7372350" y="4772025"/>
            <a:ext cx="628500" cy="192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rgbClr val="D8D8D8"/>
                </a:solidFill>
                <a:latin typeface="Candara"/>
                <a:ea typeface="Candara"/>
                <a:cs typeface="Candara"/>
                <a:sym typeface="Candara"/>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rgbClr val="D8D8D8"/>
                </a:solidFill>
                <a:latin typeface="Candara"/>
                <a:ea typeface="Candara"/>
                <a:cs typeface="Candara"/>
                <a:sym typeface="Candara"/>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rgbClr val="D8D8D8"/>
                </a:solidFill>
                <a:latin typeface="Candara"/>
                <a:ea typeface="Candara"/>
                <a:cs typeface="Candara"/>
                <a:sym typeface="Candara"/>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rgbClr val="D8D8D8"/>
                </a:solidFill>
                <a:latin typeface="Candara"/>
                <a:ea typeface="Candara"/>
                <a:cs typeface="Candara"/>
                <a:sym typeface="Candara"/>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rgbClr val="D8D8D8"/>
                </a:solidFill>
                <a:latin typeface="Candara"/>
                <a:ea typeface="Candara"/>
                <a:cs typeface="Candara"/>
                <a:sym typeface="Candara"/>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rgbClr val="D8D8D8"/>
                </a:solidFill>
                <a:latin typeface="Candara"/>
                <a:ea typeface="Candara"/>
                <a:cs typeface="Candara"/>
                <a:sym typeface="Candara"/>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rgbClr val="D8D8D8"/>
                </a:solidFill>
                <a:latin typeface="Candara"/>
                <a:ea typeface="Candara"/>
                <a:cs typeface="Candara"/>
                <a:sym typeface="Candara"/>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rgbClr val="D8D8D8"/>
                </a:solidFill>
                <a:latin typeface="Candara"/>
                <a:ea typeface="Candara"/>
                <a:cs typeface="Candara"/>
                <a:sym typeface="Candara"/>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rgbClr val="D8D8D8"/>
                </a:solidFill>
                <a:latin typeface="Candara"/>
                <a:ea typeface="Candara"/>
                <a:cs typeface="Candara"/>
                <a:sym typeface="Candar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57" name="Shape 57"/>
        <p:cNvGrpSpPr/>
        <p:nvPr/>
      </p:nvGrpSpPr>
      <p:grpSpPr>
        <a:xfrm>
          <a:off x="0" y="0"/>
          <a:ext cx="0" cy="0"/>
          <a:chOff x="0" y="0"/>
          <a:chExt cx="0" cy="0"/>
        </a:xfrm>
      </p:grpSpPr>
      <p:sp>
        <p:nvSpPr>
          <p:cNvPr id="58" name="Google Shape;58;p10"/>
          <p:cNvSpPr txBox="1"/>
          <p:nvPr>
            <p:ph type="title"/>
          </p:nvPr>
        </p:nvSpPr>
        <p:spPr>
          <a:xfrm>
            <a:off x="5998464" y="1200150"/>
            <a:ext cx="2345400" cy="1371600"/>
          </a:xfrm>
          <a:prstGeom prst="rect">
            <a:avLst/>
          </a:prstGeom>
          <a:noFill/>
          <a:ln>
            <a:noFill/>
          </a:ln>
        </p:spPr>
        <p:txBody>
          <a:bodyPr anchorCtr="0" anchor="b" bIns="34275" lIns="68575" spcFirstLastPara="1" rIns="68575" wrap="square" tIns="34275">
            <a:noAutofit/>
          </a:bodyPr>
          <a:lstStyle>
            <a:lvl1pPr lvl="0" algn="l">
              <a:lnSpc>
                <a:spcPct val="90000"/>
              </a:lnSpc>
              <a:spcBef>
                <a:spcPts val="0"/>
              </a:spcBef>
              <a:spcAft>
                <a:spcPts val="0"/>
              </a:spcAft>
              <a:buClr>
                <a:schemeClr val="accent1"/>
              </a:buClr>
              <a:buSzPts val="2600"/>
              <a:buFont typeface="Consolas"/>
              <a:buNone/>
              <a:defRPr sz="26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59" name="Google Shape;59;p10"/>
          <p:cNvSpPr/>
          <p:nvPr>
            <p:ph idx="2" type="pic"/>
          </p:nvPr>
        </p:nvSpPr>
        <p:spPr>
          <a:xfrm>
            <a:off x="585938" y="582930"/>
            <a:ext cx="4800600" cy="3977700"/>
          </a:xfrm>
          <a:prstGeom prst="rect">
            <a:avLst/>
          </a:prstGeom>
          <a:noFill/>
          <a:ln>
            <a:noFill/>
          </a:ln>
        </p:spPr>
        <p:txBody>
          <a:bodyPr anchorCtr="0" anchor="t" bIns="34275" lIns="68575" spcFirstLastPara="1" rIns="68575" wrap="square" tIns="342900">
            <a:noAutofit/>
          </a:bodyPr>
          <a:lstStyle>
            <a:lvl1pPr lvl="0" marR="0" rtl="0" algn="ctr">
              <a:lnSpc>
                <a:spcPct val="90000"/>
              </a:lnSpc>
              <a:spcBef>
                <a:spcPts val="1400"/>
              </a:spcBef>
              <a:spcAft>
                <a:spcPts val="0"/>
              </a:spcAft>
              <a:buClr>
                <a:schemeClr val="accent1"/>
              </a:buClr>
              <a:buSzPts val="1500"/>
              <a:buFont typeface="Arial"/>
              <a:buNone/>
              <a:defRPr b="0" i="0" sz="1500" u="none" cap="none" strike="noStrike">
                <a:solidFill>
                  <a:srgbClr val="D8D8D8"/>
                </a:solidFill>
                <a:latin typeface="Candara"/>
                <a:ea typeface="Candara"/>
                <a:cs typeface="Candara"/>
                <a:sym typeface="Candara"/>
              </a:defRPr>
            </a:lvl1pPr>
            <a:lvl2pPr lvl="1" marR="0" rtl="0" algn="l">
              <a:lnSpc>
                <a:spcPct val="90000"/>
              </a:lnSpc>
              <a:spcBef>
                <a:spcPts val="800"/>
              </a:spcBef>
              <a:spcAft>
                <a:spcPts val="0"/>
              </a:spcAft>
              <a:buClr>
                <a:schemeClr val="accent1"/>
              </a:buClr>
              <a:buSzPts val="2100"/>
              <a:buFont typeface="Arial"/>
              <a:buNone/>
              <a:defRPr b="0" i="0" sz="2100" u="none" cap="none" strike="noStrike">
                <a:solidFill>
                  <a:srgbClr val="D8D8D8"/>
                </a:solidFill>
                <a:latin typeface="Candara"/>
                <a:ea typeface="Candara"/>
                <a:cs typeface="Candara"/>
                <a:sym typeface="Candara"/>
              </a:defRPr>
            </a:lvl2pPr>
            <a:lvl3pPr lvl="2" marR="0" rtl="0" algn="l">
              <a:lnSpc>
                <a:spcPct val="90000"/>
              </a:lnSpc>
              <a:spcBef>
                <a:spcPts val="600"/>
              </a:spcBef>
              <a:spcAft>
                <a:spcPts val="0"/>
              </a:spcAft>
              <a:buClr>
                <a:schemeClr val="accent1"/>
              </a:buClr>
              <a:buSzPts val="1800"/>
              <a:buFont typeface="Arial"/>
              <a:buNone/>
              <a:defRPr b="0" i="0" sz="1800" u="none" cap="none" strike="noStrike">
                <a:solidFill>
                  <a:srgbClr val="D8D8D8"/>
                </a:solidFill>
                <a:latin typeface="Candara"/>
                <a:ea typeface="Candara"/>
                <a:cs typeface="Candara"/>
                <a:sym typeface="Candara"/>
              </a:defRPr>
            </a:lvl3pPr>
            <a:lvl4pPr lvl="3" marR="0" rtl="0" algn="l">
              <a:lnSpc>
                <a:spcPct val="90000"/>
              </a:lnSpc>
              <a:spcBef>
                <a:spcPts val="600"/>
              </a:spcBef>
              <a:spcAft>
                <a:spcPts val="0"/>
              </a:spcAft>
              <a:buClr>
                <a:schemeClr val="accent1"/>
              </a:buClr>
              <a:buSzPts val="1500"/>
              <a:buFont typeface="Arial"/>
              <a:buNone/>
              <a:defRPr b="0" i="0" sz="1500" u="none" cap="none" strike="noStrike">
                <a:solidFill>
                  <a:srgbClr val="D8D8D8"/>
                </a:solidFill>
                <a:latin typeface="Candara"/>
                <a:ea typeface="Candara"/>
                <a:cs typeface="Candara"/>
                <a:sym typeface="Candara"/>
              </a:defRPr>
            </a:lvl4pPr>
            <a:lvl5pPr lvl="4" marR="0" rtl="0" algn="l">
              <a:lnSpc>
                <a:spcPct val="90000"/>
              </a:lnSpc>
              <a:spcBef>
                <a:spcPts val="600"/>
              </a:spcBef>
              <a:spcAft>
                <a:spcPts val="0"/>
              </a:spcAft>
              <a:buClr>
                <a:schemeClr val="accent1"/>
              </a:buClr>
              <a:buSzPts val="1500"/>
              <a:buFont typeface="Arial"/>
              <a:buNone/>
              <a:defRPr b="0" i="0" sz="1500" u="none" cap="none" strike="noStrike">
                <a:solidFill>
                  <a:srgbClr val="D8D8D8"/>
                </a:solidFill>
                <a:latin typeface="Candara"/>
                <a:ea typeface="Candara"/>
                <a:cs typeface="Candara"/>
                <a:sym typeface="Candara"/>
              </a:defRPr>
            </a:lvl5pPr>
            <a:lvl6pPr lvl="5" marR="0" rtl="0" algn="l">
              <a:lnSpc>
                <a:spcPct val="90000"/>
              </a:lnSpc>
              <a:spcBef>
                <a:spcPts val="600"/>
              </a:spcBef>
              <a:spcAft>
                <a:spcPts val="0"/>
              </a:spcAft>
              <a:buClr>
                <a:schemeClr val="accent1"/>
              </a:buClr>
              <a:buSzPts val="1500"/>
              <a:buFont typeface="Arial"/>
              <a:buNone/>
              <a:defRPr b="0" i="0" sz="1500" u="none" cap="none" strike="noStrike">
                <a:solidFill>
                  <a:schemeClr val="lt1"/>
                </a:solidFill>
                <a:latin typeface="Candara"/>
                <a:ea typeface="Candara"/>
                <a:cs typeface="Candara"/>
                <a:sym typeface="Candara"/>
              </a:defRPr>
            </a:lvl6pPr>
            <a:lvl7pPr lvl="6" marR="0" rtl="0" algn="l">
              <a:lnSpc>
                <a:spcPct val="90000"/>
              </a:lnSpc>
              <a:spcBef>
                <a:spcPts val="600"/>
              </a:spcBef>
              <a:spcAft>
                <a:spcPts val="0"/>
              </a:spcAft>
              <a:buClr>
                <a:schemeClr val="accent1"/>
              </a:buClr>
              <a:buSzPts val="1500"/>
              <a:buFont typeface="Arial"/>
              <a:buNone/>
              <a:defRPr b="0" i="0" sz="1500" u="none" cap="none" strike="noStrike">
                <a:solidFill>
                  <a:schemeClr val="lt1"/>
                </a:solidFill>
                <a:latin typeface="Candara"/>
                <a:ea typeface="Candara"/>
                <a:cs typeface="Candara"/>
                <a:sym typeface="Candara"/>
              </a:defRPr>
            </a:lvl7pPr>
            <a:lvl8pPr lvl="7" marR="0" rtl="0" algn="l">
              <a:lnSpc>
                <a:spcPct val="90000"/>
              </a:lnSpc>
              <a:spcBef>
                <a:spcPts val="600"/>
              </a:spcBef>
              <a:spcAft>
                <a:spcPts val="0"/>
              </a:spcAft>
              <a:buClr>
                <a:schemeClr val="accent1"/>
              </a:buClr>
              <a:buSzPts val="1500"/>
              <a:buFont typeface="Arial"/>
              <a:buNone/>
              <a:defRPr b="0" i="0" sz="1500" u="none" cap="none" strike="noStrike">
                <a:solidFill>
                  <a:schemeClr val="lt1"/>
                </a:solidFill>
                <a:latin typeface="Candara"/>
                <a:ea typeface="Candara"/>
                <a:cs typeface="Candara"/>
                <a:sym typeface="Candara"/>
              </a:defRPr>
            </a:lvl8pPr>
            <a:lvl9pPr lvl="8" marR="0" rtl="0" algn="l">
              <a:lnSpc>
                <a:spcPct val="90000"/>
              </a:lnSpc>
              <a:spcBef>
                <a:spcPts val="600"/>
              </a:spcBef>
              <a:spcAft>
                <a:spcPts val="0"/>
              </a:spcAft>
              <a:buClr>
                <a:schemeClr val="accent1"/>
              </a:buClr>
              <a:buSzPts val="1500"/>
              <a:buFont typeface="Arial"/>
              <a:buNone/>
              <a:defRPr b="0" i="0" sz="1500" u="none" cap="none" strike="noStrike">
                <a:solidFill>
                  <a:schemeClr val="lt1"/>
                </a:solidFill>
                <a:latin typeface="Candara"/>
                <a:ea typeface="Candara"/>
                <a:cs typeface="Candara"/>
                <a:sym typeface="Candara"/>
              </a:defRPr>
            </a:lvl9pPr>
          </a:lstStyle>
          <a:p/>
        </p:txBody>
      </p:sp>
      <p:sp>
        <p:nvSpPr>
          <p:cNvPr id="60" name="Google Shape;60;p10"/>
          <p:cNvSpPr txBox="1"/>
          <p:nvPr>
            <p:ph idx="1" type="body"/>
          </p:nvPr>
        </p:nvSpPr>
        <p:spPr>
          <a:xfrm>
            <a:off x="5998464" y="2571750"/>
            <a:ext cx="2345400" cy="1371600"/>
          </a:xfrm>
          <a:prstGeom prst="rect">
            <a:avLst/>
          </a:prstGeom>
          <a:noFill/>
          <a:ln>
            <a:noFill/>
          </a:ln>
        </p:spPr>
        <p:txBody>
          <a:bodyPr anchorCtr="0" anchor="t" bIns="34275" lIns="68575" spcFirstLastPara="1" rIns="68575" wrap="square" tIns="34275">
            <a:noAutofit/>
          </a:bodyPr>
          <a:lstStyle>
            <a:lvl1pPr indent="-228600" lvl="0" marL="457200" algn="l">
              <a:lnSpc>
                <a:spcPct val="90000"/>
              </a:lnSpc>
              <a:spcBef>
                <a:spcPts val="0"/>
              </a:spcBef>
              <a:spcAft>
                <a:spcPts val="0"/>
              </a:spcAft>
              <a:buSzPts val="1200"/>
              <a:buNone/>
              <a:defRPr sz="1200"/>
            </a:lvl1pPr>
            <a:lvl2pPr indent="-228600" lvl="1" marL="914400" algn="l">
              <a:lnSpc>
                <a:spcPct val="90000"/>
              </a:lnSpc>
              <a:spcBef>
                <a:spcPts val="800"/>
              </a:spcBef>
              <a:spcAft>
                <a:spcPts val="0"/>
              </a:spcAft>
              <a:buSzPts val="1100"/>
              <a:buNone/>
              <a:defRPr sz="1100"/>
            </a:lvl2pPr>
            <a:lvl3pPr indent="-228600" lvl="2" marL="1371600" algn="l">
              <a:lnSpc>
                <a:spcPct val="90000"/>
              </a:lnSpc>
              <a:spcBef>
                <a:spcPts val="600"/>
              </a:spcBef>
              <a:spcAft>
                <a:spcPts val="0"/>
              </a:spcAft>
              <a:buSzPts val="900"/>
              <a:buNone/>
              <a:defRPr sz="900"/>
            </a:lvl3pPr>
            <a:lvl4pPr indent="-228600" lvl="3" marL="1828800" algn="l">
              <a:lnSpc>
                <a:spcPct val="90000"/>
              </a:lnSpc>
              <a:spcBef>
                <a:spcPts val="600"/>
              </a:spcBef>
              <a:spcAft>
                <a:spcPts val="0"/>
              </a:spcAft>
              <a:buSzPts val="800"/>
              <a:buNone/>
              <a:defRPr sz="800"/>
            </a:lvl4pPr>
            <a:lvl5pPr indent="-228600" lvl="4" marL="2286000" algn="l">
              <a:lnSpc>
                <a:spcPct val="90000"/>
              </a:lnSpc>
              <a:spcBef>
                <a:spcPts val="600"/>
              </a:spcBef>
              <a:spcAft>
                <a:spcPts val="0"/>
              </a:spcAft>
              <a:buSzPts val="800"/>
              <a:buNone/>
              <a:defRPr sz="800"/>
            </a:lvl5pPr>
            <a:lvl6pPr indent="-228600" lvl="5" marL="2743200" algn="l">
              <a:lnSpc>
                <a:spcPct val="90000"/>
              </a:lnSpc>
              <a:spcBef>
                <a:spcPts val="600"/>
              </a:spcBef>
              <a:spcAft>
                <a:spcPts val="0"/>
              </a:spcAft>
              <a:buSzPts val="800"/>
              <a:buNone/>
              <a:defRPr sz="800"/>
            </a:lvl6pPr>
            <a:lvl7pPr indent="-228600" lvl="6" marL="3200400" algn="l">
              <a:lnSpc>
                <a:spcPct val="90000"/>
              </a:lnSpc>
              <a:spcBef>
                <a:spcPts val="600"/>
              </a:spcBef>
              <a:spcAft>
                <a:spcPts val="0"/>
              </a:spcAft>
              <a:buSzPts val="800"/>
              <a:buNone/>
              <a:defRPr sz="800"/>
            </a:lvl7pPr>
            <a:lvl8pPr indent="-228600" lvl="7" marL="3657600" algn="l">
              <a:lnSpc>
                <a:spcPct val="90000"/>
              </a:lnSpc>
              <a:spcBef>
                <a:spcPts val="600"/>
              </a:spcBef>
              <a:spcAft>
                <a:spcPts val="0"/>
              </a:spcAft>
              <a:buSzPts val="800"/>
              <a:buNone/>
              <a:defRPr sz="800"/>
            </a:lvl8pPr>
            <a:lvl9pPr indent="-228600" lvl="8" marL="4114800" algn="l">
              <a:lnSpc>
                <a:spcPct val="90000"/>
              </a:lnSpc>
              <a:spcBef>
                <a:spcPts val="600"/>
              </a:spcBef>
              <a:spcAft>
                <a:spcPts val="0"/>
              </a:spcAft>
              <a:buSzPts val="800"/>
              <a:buNone/>
              <a:defRPr sz="800"/>
            </a:lvl9pPr>
          </a:lstStyle>
          <a:p/>
        </p:txBody>
      </p:sp>
      <p:sp>
        <p:nvSpPr>
          <p:cNvPr descr="An empty placeholder to add an image. Click on the placeholder and select the image that you wish to add." id="61" name="Google Shape;61;p10"/>
          <p:cNvSpPr/>
          <p:nvPr/>
        </p:nvSpPr>
        <p:spPr>
          <a:xfrm>
            <a:off x="483068" y="480060"/>
            <a:ext cx="5006400" cy="4183500"/>
          </a:xfrm>
          <a:prstGeom prst="rect">
            <a:avLst/>
          </a:prstGeom>
          <a:solidFill>
            <a:srgbClr val="000000"/>
          </a:solidFill>
          <a:ln cap="flat" cmpd="sng" w="101600">
            <a:solidFill>
              <a:schemeClr val="l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200"/>
              <a:buFont typeface="Arial"/>
              <a:buNone/>
            </a:pPr>
            <a:r>
              <a:t/>
            </a:r>
            <a:endParaRPr b="0" i="0" sz="1200" u="none" cap="none" strike="noStrike">
              <a:solidFill>
                <a:schemeClr val="lt1"/>
              </a:solidFill>
              <a:latin typeface="Candara"/>
              <a:ea typeface="Candara"/>
              <a:cs typeface="Candara"/>
              <a:sym typeface="Candara"/>
            </a:endParaRPr>
          </a:p>
        </p:txBody>
      </p:sp>
      <p:sp>
        <p:nvSpPr>
          <p:cNvPr id="62" name="Google Shape;62;p10"/>
          <p:cNvSpPr txBox="1"/>
          <p:nvPr>
            <p:ph idx="11" type="ftr"/>
          </p:nvPr>
        </p:nvSpPr>
        <p:spPr>
          <a:xfrm>
            <a:off x="1143000" y="4772025"/>
            <a:ext cx="5161200" cy="192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63" name="Google Shape;63;p10"/>
          <p:cNvSpPr txBox="1"/>
          <p:nvPr>
            <p:ph idx="10" type="dt"/>
          </p:nvPr>
        </p:nvSpPr>
        <p:spPr>
          <a:xfrm>
            <a:off x="6457950" y="4772025"/>
            <a:ext cx="742800" cy="192900"/>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64" name="Google Shape;64;p10"/>
          <p:cNvSpPr txBox="1"/>
          <p:nvPr>
            <p:ph idx="12" type="sldNum"/>
          </p:nvPr>
        </p:nvSpPr>
        <p:spPr>
          <a:xfrm>
            <a:off x="7372350" y="4772025"/>
            <a:ext cx="628500" cy="192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rgbClr val="D8D8D8"/>
                </a:solidFill>
                <a:latin typeface="Candara"/>
                <a:ea typeface="Candara"/>
                <a:cs typeface="Candara"/>
                <a:sym typeface="Candara"/>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rgbClr val="D8D8D8"/>
                </a:solidFill>
                <a:latin typeface="Candara"/>
                <a:ea typeface="Candara"/>
                <a:cs typeface="Candara"/>
                <a:sym typeface="Candara"/>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rgbClr val="D8D8D8"/>
                </a:solidFill>
                <a:latin typeface="Candara"/>
                <a:ea typeface="Candara"/>
                <a:cs typeface="Candara"/>
                <a:sym typeface="Candara"/>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rgbClr val="D8D8D8"/>
                </a:solidFill>
                <a:latin typeface="Candara"/>
                <a:ea typeface="Candara"/>
                <a:cs typeface="Candara"/>
                <a:sym typeface="Candara"/>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rgbClr val="D8D8D8"/>
                </a:solidFill>
                <a:latin typeface="Candara"/>
                <a:ea typeface="Candara"/>
                <a:cs typeface="Candara"/>
                <a:sym typeface="Candara"/>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rgbClr val="D8D8D8"/>
                </a:solidFill>
                <a:latin typeface="Candara"/>
                <a:ea typeface="Candara"/>
                <a:cs typeface="Candara"/>
                <a:sym typeface="Candara"/>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rgbClr val="D8D8D8"/>
                </a:solidFill>
                <a:latin typeface="Candara"/>
                <a:ea typeface="Candara"/>
                <a:cs typeface="Candara"/>
                <a:sym typeface="Candara"/>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rgbClr val="D8D8D8"/>
                </a:solidFill>
                <a:latin typeface="Candara"/>
                <a:ea typeface="Candara"/>
                <a:cs typeface="Candara"/>
                <a:sym typeface="Candara"/>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rgbClr val="D8D8D8"/>
                </a:solidFill>
                <a:latin typeface="Candara"/>
                <a:ea typeface="Candara"/>
                <a:cs typeface="Candara"/>
                <a:sym typeface="Candar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1143000" y="342900"/>
            <a:ext cx="6858000" cy="857400"/>
          </a:xfrm>
          <a:prstGeom prst="rect">
            <a:avLst/>
          </a:prstGeom>
          <a:noFill/>
          <a:ln>
            <a:noFill/>
          </a:ln>
        </p:spPr>
        <p:txBody>
          <a:bodyPr anchorCtr="0" anchor="b" bIns="34275" lIns="68575" spcFirstLastPara="1" rIns="68575" wrap="square" tIns="34275">
            <a:noAutofit/>
          </a:bodyPr>
          <a:lstStyle>
            <a:lvl1pPr lvl="0" marR="0" rtl="0" algn="l">
              <a:lnSpc>
                <a:spcPct val="90000"/>
              </a:lnSpc>
              <a:spcBef>
                <a:spcPts val="0"/>
              </a:spcBef>
              <a:spcAft>
                <a:spcPts val="0"/>
              </a:spcAft>
              <a:buClr>
                <a:schemeClr val="accent1"/>
              </a:buClr>
              <a:buSzPts val="2600"/>
              <a:buFont typeface="Consolas"/>
              <a:buNone/>
              <a:defRPr b="0" i="0" sz="2600" u="none" cap="none" strike="noStrike">
                <a:solidFill>
                  <a:schemeClr val="accent1"/>
                </a:solidFill>
                <a:latin typeface="Consolas"/>
                <a:ea typeface="Consolas"/>
                <a:cs typeface="Consolas"/>
                <a:sym typeface="Consolas"/>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9pPr>
          </a:lstStyle>
          <a:p/>
        </p:txBody>
      </p:sp>
      <p:sp>
        <p:nvSpPr>
          <p:cNvPr id="7" name="Google Shape;7;p1"/>
          <p:cNvSpPr txBox="1"/>
          <p:nvPr>
            <p:ph idx="1" type="body"/>
          </p:nvPr>
        </p:nvSpPr>
        <p:spPr>
          <a:xfrm>
            <a:off x="1143000" y="1371600"/>
            <a:ext cx="6858000" cy="3200400"/>
          </a:xfrm>
          <a:prstGeom prst="rect">
            <a:avLst/>
          </a:prstGeom>
          <a:noFill/>
          <a:ln>
            <a:noFill/>
          </a:ln>
        </p:spPr>
        <p:txBody>
          <a:bodyPr anchorCtr="0" anchor="t" bIns="34275" lIns="68575" spcFirstLastPara="1" rIns="68575" wrap="square" tIns="34275">
            <a:noAutofit/>
          </a:bodyPr>
          <a:lstStyle>
            <a:lvl1pPr indent="-323850" lvl="0" marL="457200" marR="0" rtl="0" algn="l">
              <a:lnSpc>
                <a:spcPct val="90000"/>
              </a:lnSpc>
              <a:spcBef>
                <a:spcPts val="1400"/>
              </a:spcBef>
              <a:spcAft>
                <a:spcPts val="0"/>
              </a:spcAft>
              <a:buClr>
                <a:schemeClr val="accent1"/>
              </a:buClr>
              <a:buSzPts val="1500"/>
              <a:buFont typeface="Arial"/>
              <a:buChar char="•"/>
              <a:defRPr b="0" i="0" sz="1500" u="none" cap="none" strike="noStrike">
                <a:solidFill>
                  <a:srgbClr val="D8D8D8"/>
                </a:solidFill>
                <a:latin typeface="Candara"/>
                <a:ea typeface="Candara"/>
                <a:cs typeface="Candara"/>
                <a:sym typeface="Candara"/>
              </a:defRPr>
            </a:lvl1pPr>
            <a:lvl2pPr indent="-317500" lvl="1" marL="914400" marR="0" rtl="0" algn="l">
              <a:lnSpc>
                <a:spcPct val="90000"/>
              </a:lnSpc>
              <a:spcBef>
                <a:spcPts val="800"/>
              </a:spcBef>
              <a:spcAft>
                <a:spcPts val="0"/>
              </a:spcAft>
              <a:buClr>
                <a:schemeClr val="accent1"/>
              </a:buClr>
              <a:buSzPts val="1400"/>
              <a:buFont typeface="Arial"/>
              <a:buChar char="•"/>
              <a:defRPr b="0" i="0" sz="1400" u="none" cap="none" strike="noStrike">
                <a:solidFill>
                  <a:srgbClr val="D8D8D8"/>
                </a:solidFill>
                <a:latin typeface="Candara"/>
                <a:ea typeface="Candara"/>
                <a:cs typeface="Candara"/>
                <a:sym typeface="Candara"/>
              </a:defRPr>
            </a:lvl2pPr>
            <a:lvl3pPr indent="-304800" lvl="2" marL="1371600" marR="0" rtl="0" algn="l">
              <a:lnSpc>
                <a:spcPct val="90000"/>
              </a:lnSpc>
              <a:spcBef>
                <a:spcPts val="600"/>
              </a:spcBef>
              <a:spcAft>
                <a:spcPts val="0"/>
              </a:spcAft>
              <a:buClr>
                <a:schemeClr val="accent1"/>
              </a:buClr>
              <a:buSzPts val="1200"/>
              <a:buFont typeface="Arial"/>
              <a:buChar char="•"/>
              <a:defRPr b="0" i="0" sz="1200" u="none" cap="none" strike="noStrike">
                <a:solidFill>
                  <a:srgbClr val="D8D8D8"/>
                </a:solidFill>
                <a:latin typeface="Candara"/>
                <a:ea typeface="Candara"/>
                <a:cs typeface="Candara"/>
                <a:sym typeface="Candara"/>
              </a:defRPr>
            </a:lvl3pPr>
            <a:lvl4pPr indent="-298450" lvl="3" marL="1828800" marR="0" rtl="0" algn="l">
              <a:lnSpc>
                <a:spcPct val="90000"/>
              </a:lnSpc>
              <a:spcBef>
                <a:spcPts val="600"/>
              </a:spcBef>
              <a:spcAft>
                <a:spcPts val="0"/>
              </a:spcAft>
              <a:buClr>
                <a:schemeClr val="accent1"/>
              </a:buClr>
              <a:buSzPts val="1100"/>
              <a:buFont typeface="Arial"/>
              <a:buChar char="•"/>
              <a:defRPr b="0" i="0" sz="1100" u="none" cap="none" strike="noStrike">
                <a:solidFill>
                  <a:srgbClr val="D8D8D8"/>
                </a:solidFill>
                <a:latin typeface="Candara"/>
                <a:ea typeface="Candara"/>
                <a:cs typeface="Candara"/>
                <a:sym typeface="Candara"/>
              </a:defRPr>
            </a:lvl4pPr>
            <a:lvl5pPr indent="-298450" lvl="4" marL="2286000" marR="0" rtl="0" algn="l">
              <a:lnSpc>
                <a:spcPct val="90000"/>
              </a:lnSpc>
              <a:spcBef>
                <a:spcPts val="600"/>
              </a:spcBef>
              <a:spcAft>
                <a:spcPts val="0"/>
              </a:spcAft>
              <a:buClr>
                <a:schemeClr val="accent1"/>
              </a:buClr>
              <a:buSzPts val="1100"/>
              <a:buFont typeface="Arial"/>
              <a:buChar char="•"/>
              <a:defRPr b="0" i="0" sz="1100" u="none" cap="none" strike="noStrike">
                <a:solidFill>
                  <a:srgbClr val="D8D8D8"/>
                </a:solidFill>
                <a:latin typeface="Candara"/>
                <a:ea typeface="Candara"/>
                <a:cs typeface="Candara"/>
                <a:sym typeface="Candara"/>
              </a:defRPr>
            </a:lvl5pPr>
            <a:lvl6pPr indent="-298450" lvl="5" marL="2743200" marR="0" rtl="0" algn="l">
              <a:lnSpc>
                <a:spcPct val="90000"/>
              </a:lnSpc>
              <a:spcBef>
                <a:spcPts val="600"/>
              </a:spcBef>
              <a:spcAft>
                <a:spcPts val="0"/>
              </a:spcAft>
              <a:buClr>
                <a:schemeClr val="accent1"/>
              </a:buClr>
              <a:buSzPts val="1100"/>
              <a:buFont typeface="Arial"/>
              <a:buChar char="•"/>
              <a:defRPr b="0" i="0" sz="1100" u="none" cap="none" strike="noStrike">
                <a:solidFill>
                  <a:schemeClr val="lt1"/>
                </a:solidFill>
                <a:latin typeface="Candara"/>
                <a:ea typeface="Candara"/>
                <a:cs typeface="Candara"/>
                <a:sym typeface="Candara"/>
              </a:defRPr>
            </a:lvl6pPr>
            <a:lvl7pPr indent="-298450" lvl="6" marL="3200400" marR="0" rtl="0" algn="l">
              <a:lnSpc>
                <a:spcPct val="90000"/>
              </a:lnSpc>
              <a:spcBef>
                <a:spcPts val="600"/>
              </a:spcBef>
              <a:spcAft>
                <a:spcPts val="0"/>
              </a:spcAft>
              <a:buClr>
                <a:schemeClr val="accent1"/>
              </a:buClr>
              <a:buSzPts val="1100"/>
              <a:buFont typeface="Arial"/>
              <a:buChar char="•"/>
              <a:defRPr b="0" i="0" sz="1100" u="none" cap="none" strike="noStrike">
                <a:solidFill>
                  <a:schemeClr val="lt1"/>
                </a:solidFill>
                <a:latin typeface="Candara"/>
                <a:ea typeface="Candara"/>
                <a:cs typeface="Candara"/>
                <a:sym typeface="Candara"/>
              </a:defRPr>
            </a:lvl7pPr>
            <a:lvl8pPr indent="-298450" lvl="7" marL="3657600" marR="0" rtl="0" algn="l">
              <a:lnSpc>
                <a:spcPct val="90000"/>
              </a:lnSpc>
              <a:spcBef>
                <a:spcPts val="600"/>
              </a:spcBef>
              <a:spcAft>
                <a:spcPts val="0"/>
              </a:spcAft>
              <a:buClr>
                <a:schemeClr val="accent1"/>
              </a:buClr>
              <a:buSzPts val="1100"/>
              <a:buFont typeface="Arial"/>
              <a:buChar char="•"/>
              <a:defRPr b="0" i="0" sz="1100" u="none" cap="none" strike="noStrike">
                <a:solidFill>
                  <a:schemeClr val="lt1"/>
                </a:solidFill>
                <a:latin typeface="Candara"/>
                <a:ea typeface="Candara"/>
                <a:cs typeface="Candara"/>
                <a:sym typeface="Candara"/>
              </a:defRPr>
            </a:lvl8pPr>
            <a:lvl9pPr indent="-298450" lvl="8" marL="4114800" marR="0" rtl="0" algn="l">
              <a:lnSpc>
                <a:spcPct val="90000"/>
              </a:lnSpc>
              <a:spcBef>
                <a:spcPts val="600"/>
              </a:spcBef>
              <a:spcAft>
                <a:spcPts val="0"/>
              </a:spcAft>
              <a:buClr>
                <a:schemeClr val="accent1"/>
              </a:buClr>
              <a:buSzPts val="1100"/>
              <a:buFont typeface="Arial"/>
              <a:buChar char="•"/>
              <a:defRPr b="0" i="0" sz="1100" u="none" cap="none" strike="noStrike">
                <a:solidFill>
                  <a:schemeClr val="lt1"/>
                </a:solidFill>
                <a:latin typeface="Candara"/>
                <a:ea typeface="Candara"/>
                <a:cs typeface="Candara"/>
                <a:sym typeface="Candara"/>
              </a:defRPr>
            </a:lvl9pPr>
          </a:lstStyle>
          <a:p/>
        </p:txBody>
      </p:sp>
      <p:sp>
        <p:nvSpPr>
          <p:cNvPr id="8" name="Google Shape;8;p1"/>
          <p:cNvSpPr txBox="1"/>
          <p:nvPr>
            <p:ph idx="11" type="ftr"/>
          </p:nvPr>
        </p:nvSpPr>
        <p:spPr>
          <a:xfrm>
            <a:off x="1143000" y="4772025"/>
            <a:ext cx="5161200" cy="192900"/>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Clr>
                <a:srgbClr val="000000"/>
              </a:buClr>
              <a:buSzPts val="1100"/>
              <a:buFont typeface="Arial"/>
              <a:buNone/>
              <a:defRPr b="0" i="0" sz="800" u="none" cap="none" strike="noStrike">
                <a:solidFill>
                  <a:srgbClr val="D8D8D8"/>
                </a:solidFill>
                <a:latin typeface="Candara"/>
                <a:ea typeface="Candara"/>
                <a:cs typeface="Candara"/>
                <a:sym typeface="Candara"/>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lt1"/>
                </a:solidFill>
                <a:latin typeface="Candara"/>
                <a:ea typeface="Candara"/>
                <a:cs typeface="Candara"/>
                <a:sym typeface="Candara"/>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lt1"/>
                </a:solidFill>
                <a:latin typeface="Candara"/>
                <a:ea typeface="Candara"/>
                <a:cs typeface="Candara"/>
                <a:sym typeface="Candara"/>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lt1"/>
                </a:solidFill>
                <a:latin typeface="Candara"/>
                <a:ea typeface="Candara"/>
                <a:cs typeface="Candara"/>
                <a:sym typeface="Candara"/>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lt1"/>
                </a:solidFill>
                <a:latin typeface="Candara"/>
                <a:ea typeface="Candara"/>
                <a:cs typeface="Candara"/>
                <a:sym typeface="Candara"/>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lt1"/>
                </a:solidFill>
                <a:latin typeface="Candara"/>
                <a:ea typeface="Candara"/>
                <a:cs typeface="Candara"/>
                <a:sym typeface="Candara"/>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lt1"/>
                </a:solidFill>
                <a:latin typeface="Candara"/>
                <a:ea typeface="Candara"/>
                <a:cs typeface="Candara"/>
                <a:sym typeface="Candara"/>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lt1"/>
                </a:solidFill>
                <a:latin typeface="Candara"/>
                <a:ea typeface="Candara"/>
                <a:cs typeface="Candara"/>
                <a:sym typeface="Candara"/>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lt1"/>
                </a:solidFill>
                <a:latin typeface="Candara"/>
                <a:ea typeface="Candara"/>
                <a:cs typeface="Candara"/>
                <a:sym typeface="Candara"/>
              </a:defRPr>
            </a:lvl9pPr>
          </a:lstStyle>
          <a:p/>
        </p:txBody>
      </p:sp>
      <p:sp>
        <p:nvSpPr>
          <p:cNvPr id="9" name="Google Shape;9;p1"/>
          <p:cNvSpPr txBox="1"/>
          <p:nvPr>
            <p:ph idx="10" type="dt"/>
          </p:nvPr>
        </p:nvSpPr>
        <p:spPr>
          <a:xfrm>
            <a:off x="6457950" y="4772025"/>
            <a:ext cx="742800" cy="192900"/>
          </a:xfrm>
          <a:prstGeom prst="rect">
            <a:avLst/>
          </a:prstGeom>
          <a:noFill/>
          <a:ln>
            <a:noFill/>
          </a:ln>
        </p:spPr>
        <p:txBody>
          <a:bodyPr anchorCtr="0" anchor="ctr" bIns="34275" lIns="68575" spcFirstLastPara="1" rIns="68575" wrap="square" tIns="34275">
            <a:noAutofit/>
          </a:bodyPr>
          <a:lstStyle>
            <a:lvl1pPr lvl="0" marR="0" rtl="0" algn="r">
              <a:lnSpc>
                <a:spcPct val="100000"/>
              </a:lnSpc>
              <a:spcBef>
                <a:spcPts val="0"/>
              </a:spcBef>
              <a:spcAft>
                <a:spcPts val="0"/>
              </a:spcAft>
              <a:buClr>
                <a:srgbClr val="000000"/>
              </a:buClr>
              <a:buSzPts val="1100"/>
              <a:buFont typeface="Arial"/>
              <a:buNone/>
              <a:defRPr b="0" i="0" sz="800" u="none" cap="none" strike="noStrike">
                <a:solidFill>
                  <a:srgbClr val="D8D8D8"/>
                </a:solidFill>
                <a:latin typeface="Candara"/>
                <a:ea typeface="Candara"/>
                <a:cs typeface="Candara"/>
                <a:sym typeface="Candara"/>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lt1"/>
                </a:solidFill>
                <a:latin typeface="Candara"/>
                <a:ea typeface="Candara"/>
                <a:cs typeface="Candara"/>
                <a:sym typeface="Candara"/>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lt1"/>
                </a:solidFill>
                <a:latin typeface="Candara"/>
                <a:ea typeface="Candara"/>
                <a:cs typeface="Candara"/>
                <a:sym typeface="Candara"/>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lt1"/>
                </a:solidFill>
                <a:latin typeface="Candara"/>
                <a:ea typeface="Candara"/>
                <a:cs typeface="Candara"/>
                <a:sym typeface="Candara"/>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lt1"/>
                </a:solidFill>
                <a:latin typeface="Candara"/>
                <a:ea typeface="Candara"/>
                <a:cs typeface="Candara"/>
                <a:sym typeface="Candara"/>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lt1"/>
                </a:solidFill>
                <a:latin typeface="Candara"/>
                <a:ea typeface="Candara"/>
                <a:cs typeface="Candara"/>
                <a:sym typeface="Candara"/>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lt1"/>
                </a:solidFill>
                <a:latin typeface="Candara"/>
                <a:ea typeface="Candara"/>
                <a:cs typeface="Candara"/>
                <a:sym typeface="Candara"/>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lt1"/>
                </a:solidFill>
                <a:latin typeface="Candara"/>
                <a:ea typeface="Candara"/>
                <a:cs typeface="Candara"/>
                <a:sym typeface="Candara"/>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lt1"/>
                </a:solidFill>
                <a:latin typeface="Candara"/>
                <a:ea typeface="Candara"/>
                <a:cs typeface="Candara"/>
                <a:sym typeface="Candara"/>
              </a:defRPr>
            </a:lvl9pPr>
          </a:lstStyle>
          <a:p/>
        </p:txBody>
      </p:sp>
      <p:sp>
        <p:nvSpPr>
          <p:cNvPr id="10" name="Google Shape;10;p1"/>
          <p:cNvSpPr txBox="1"/>
          <p:nvPr>
            <p:ph idx="12" type="sldNum"/>
          </p:nvPr>
        </p:nvSpPr>
        <p:spPr>
          <a:xfrm>
            <a:off x="7372350" y="4772025"/>
            <a:ext cx="628500" cy="192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800"/>
              <a:buFont typeface="Arial"/>
              <a:buNone/>
              <a:defRPr b="0" i="0" sz="800" u="none" cap="none" strike="noStrike">
                <a:solidFill>
                  <a:srgbClr val="D8D8D8"/>
                </a:solidFill>
                <a:latin typeface="Candara"/>
                <a:ea typeface="Candara"/>
                <a:cs typeface="Candara"/>
                <a:sym typeface="Candara"/>
              </a:defRPr>
            </a:lvl1pPr>
            <a:lvl2pPr indent="0" lvl="1" marL="0" marR="0" rtl="0" algn="r">
              <a:lnSpc>
                <a:spcPct val="100000"/>
              </a:lnSpc>
              <a:spcBef>
                <a:spcPts val="0"/>
              </a:spcBef>
              <a:spcAft>
                <a:spcPts val="0"/>
              </a:spcAft>
              <a:buClr>
                <a:srgbClr val="000000"/>
              </a:buClr>
              <a:buSzPts val="800"/>
              <a:buFont typeface="Arial"/>
              <a:buNone/>
              <a:defRPr b="0" i="0" sz="800" u="none" cap="none" strike="noStrike">
                <a:solidFill>
                  <a:srgbClr val="D8D8D8"/>
                </a:solidFill>
                <a:latin typeface="Candara"/>
                <a:ea typeface="Candara"/>
                <a:cs typeface="Candara"/>
                <a:sym typeface="Candara"/>
              </a:defRPr>
            </a:lvl2pPr>
            <a:lvl3pPr indent="0" lvl="2" marL="0" marR="0" rtl="0" algn="r">
              <a:lnSpc>
                <a:spcPct val="100000"/>
              </a:lnSpc>
              <a:spcBef>
                <a:spcPts val="0"/>
              </a:spcBef>
              <a:spcAft>
                <a:spcPts val="0"/>
              </a:spcAft>
              <a:buClr>
                <a:srgbClr val="000000"/>
              </a:buClr>
              <a:buSzPts val="800"/>
              <a:buFont typeface="Arial"/>
              <a:buNone/>
              <a:defRPr b="0" i="0" sz="800" u="none" cap="none" strike="noStrike">
                <a:solidFill>
                  <a:srgbClr val="D8D8D8"/>
                </a:solidFill>
                <a:latin typeface="Candara"/>
                <a:ea typeface="Candara"/>
                <a:cs typeface="Candara"/>
                <a:sym typeface="Candara"/>
              </a:defRPr>
            </a:lvl3pPr>
            <a:lvl4pPr indent="0" lvl="3" marL="0" marR="0" rtl="0" algn="r">
              <a:lnSpc>
                <a:spcPct val="100000"/>
              </a:lnSpc>
              <a:spcBef>
                <a:spcPts val="0"/>
              </a:spcBef>
              <a:spcAft>
                <a:spcPts val="0"/>
              </a:spcAft>
              <a:buClr>
                <a:srgbClr val="000000"/>
              </a:buClr>
              <a:buSzPts val="800"/>
              <a:buFont typeface="Arial"/>
              <a:buNone/>
              <a:defRPr b="0" i="0" sz="800" u="none" cap="none" strike="noStrike">
                <a:solidFill>
                  <a:srgbClr val="D8D8D8"/>
                </a:solidFill>
                <a:latin typeface="Candara"/>
                <a:ea typeface="Candara"/>
                <a:cs typeface="Candara"/>
                <a:sym typeface="Candara"/>
              </a:defRPr>
            </a:lvl4pPr>
            <a:lvl5pPr indent="0" lvl="4" marL="0" marR="0" rtl="0" algn="r">
              <a:lnSpc>
                <a:spcPct val="100000"/>
              </a:lnSpc>
              <a:spcBef>
                <a:spcPts val="0"/>
              </a:spcBef>
              <a:spcAft>
                <a:spcPts val="0"/>
              </a:spcAft>
              <a:buClr>
                <a:srgbClr val="000000"/>
              </a:buClr>
              <a:buSzPts val="800"/>
              <a:buFont typeface="Arial"/>
              <a:buNone/>
              <a:defRPr b="0" i="0" sz="800" u="none" cap="none" strike="noStrike">
                <a:solidFill>
                  <a:srgbClr val="D8D8D8"/>
                </a:solidFill>
                <a:latin typeface="Candara"/>
                <a:ea typeface="Candara"/>
                <a:cs typeface="Candara"/>
                <a:sym typeface="Candara"/>
              </a:defRPr>
            </a:lvl5pPr>
            <a:lvl6pPr indent="0" lvl="5" marL="0" marR="0" rtl="0" algn="r">
              <a:lnSpc>
                <a:spcPct val="100000"/>
              </a:lnSpc>
              <a:spcBef>
                <a:spcPts val="0"/>
              </a:spcBef>
              <a:spcAft>
                <a:spcPts val="0"/>
              </a:spcAft>
              <a:buClr>
                <a:srgbClr val="000000"/>
              </a:buClr>
              <a:buSzPts val="800"/>
              <a:buFont typeface="Arial"/>
              <a:buNone/>
              <a:defRPr b="0" i="0" sz="800" u="none" cap="none" strike="noStrike">
                <a:solidFill>
                  <a:srgbClr val="D8D8D8"/>
                </a:solidFill>
                <a:latin typeface="Candara"/>
                <a:ea typeface="Candara"/>
                <a:cs typeface="Candara"/>
                <a:sym typeface="Candara"/>
              </a:defRPr>
            </a:lvl6pPr>
            <a:lvl7pPr indent="0" lvl="6" marL="0" marR="0" rtl="0" algn="r">
              <a:lnSpc>
                <a:spcPct val="100000"/>
              </a:lnSpc>
              <a:spcBef>
                <a:spcPts val="0"/>
              </a:spcBef>
              <a:spcAft>
                <a:spcPts val="0"/>
              </a:spcAft>
              <a:buClr>
                <a:srgbClr val="000000"/>
              </a:buClr>
              <a:buSzPts val="800"/>
              <a:buFont typeface="Arial"/>
              <a:buNone/>
              <a:defRPr b="0" i="0" sz="800" u="none" cap="none" strike="noStrike">
                <a:solidFill>
                  <a:srgbClr val="D8D8D8"/>
                </a:solidFill>
                <a:latin typeface="Candara"/>
                <a:ea typeface="Candara"/>
                <a:cs typeface="Candara"/>
                <a:sym typeface="Candara"/>
              </a:defRPr>
            </a:lvl7pPr>
            <a:lvl8pPr indent="0" lvl="7" marL="0" marR="0" rtl="0" algn="r">
              <a:lnSpc>
                <a:spcPct val="100000"/>
              </a:lnSpc>
              <a:spcBef>
                <a:spcPts val="0"/>
              </a:spcBef>
              <a:spcAft>
                <a:spcPts val="0"/>
              </a:spcAft>
              <a:buClr>
                <a:srgbClr val="000000"/>
              </a:buClr>
              <a:buSzPts val="800"/>
              <a:buFont typeface="Arial"/>
              <a:buNone/>
              <a:defRPr b="0" i="0" sz="800" u="none" cap="none" strike="noStrike">
                <a:solidFill>
                  <a:srgbClr val="D8D8D8"/>
                </a:solidFill>
                <a:latin typeface="Candara"/>
                <a:ea typeface="Candara"/>
                <a:cs typeface="Candara"/>
                <a:sym typeface="Candara"/>
              </a:defRPr>
            </a:lvl8pPr>
            <a:lvl9pPr indent="0" lvl="8" marL="0" marR="0" rtl="0" algn="r">
              <a:lnSpc>
                <a:spcPct val="100000"/>
              </a:lnSpc>
              <a:spcBef>
                <a:spcPts val="0"/>
              </a:spcBef>
              <a:spcAft>
                <a:spcPts val="0"/>
              </a:spcAft>
              <a:buClr>
                <a:srgbClr val="000000"/>
              </a:buClr>
              <a:buSzPts val="800"/>
              <a:buFont typeface="Arial"/>
              <a:buNone/>
              <a:defRPr b="0" i="0" sz="800" u="none" cap="none" strike="noStrike">
                <a:solidFill>
                  <a:srgbClr val="D8D8D8"/>
                </a:solidFill>
                <a:latin typeface="Candara"/>
                <a:ea typeface="Candara"/>
                <a:cs typeface="Candara"/>
                <a:sym typeface="Candar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1620">
          <p15:clr>
            <a:srgbClr val="F26B43"/>
          </p15:clr>
        </p15:guide>
        <p15:guide id="2" pos="288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 name="Shape 80"/>
        <p:cNvGrpSpPr/>
        <p:nvPr/>
      </p:nvGrpSpPr>
      <p:grpSpPr>
        <a:xfrm>
          <a:off x="0" y="0"/>
          <a:ext cx="0" cy="0"/>
          <a:chOff x="0" y="0"/>
          <a:chExt cx="0" cy="0"/>
        </a:xfrm>
      </p:grpSpPr>
      <p:sp>
        <p:nvSpPr>
          <p:cNvPr id="81" name="Google Shape;81;p13"/>
          <p:cNvSpPr txBox="1"/>
          <p:nvPr>
            <p:ph type="ctrTitle"/>
          </p:nvPr>
        </p:nvSpPr>
        <p:spPr>
          <a:xfrm>
            <a:off x="800100" y="2374322"/>
            <a:ext cx="7543800" cy="1283400"/>
          </a:xfrm>
          <a:prstGeom prst="rect">
            <a:avLst/>
          </a:prstGeom>
        </p:spPr>
        <p:txBody>
          <a:bodyPr anchorCtr="0" anchor="b" bIns="34275" lIns="68575" spcFirstLastPara="1" rIns="68575" wrap="square" tIns="34275">
            <a:noAutofit/>
          </a:bodyPr>
          <a:lstStyle/>
          <a:p>
            <a:pPr indent="0" lvl="0" marL="0" rtl="0" algn="l">
              <a:spcBef>
                <a:spcPts val="0"/>
              </a:spcBef>
              <a:spcAft>
                <a:spcPts val="0"/>
              </a:spcAft>
              <a:buNone/>
            </a:pPr>
            <a:r>
              <a:rPr lang="en"/>
              <a:t>Amirkabir_linux_festival</a:t>
            </a:r>
            <a:endParaRPr/>
          </a:p>
        </p:txBody>
      </p:sp>
      <p:sp>
        <p:nvSpPr>
          <p:cNvPr id="82" name="Google Shape;82;p13"/>
          <p:cNvSpPr txBox="1"/>
          <p:nvPr>
            <p:ph idx="1" type="subTitle"/>
          </p:nvPr>
        </p:nvSpPr>
        <p:spPr>
          <a:xfrm>
            <a:off x="800100" y="3714750"/>
            <a:ext cx="7543800" cy="514200"/>
          </a:xfrm>
          <a:prstGeom prst="rect">
            <a:avLst/>
          </a:prstGeom>
        </p:spPr>
        <p:txBody>
          <a:bodyPr anchorCtr="0" anchor="t" bIns="34275" lIns="68575" spcFirstLastPara="1" rIns="68575" wrap="square" tIns="34275">
            <a:noAutofit/>
          </a:bodyPr>
          <a:lstStyle/>
          <a:p>
            <a:pPr indent="0" lvl="0" marL="0" rtl="0" algn="l">
              <a:spcBef>
                <a:spcPts val="0"/>
              </a:spcBef>
              <a:spcAft>
                <a:spcPts val="0"/>
              </a:spcAft>
              <a:buNone/>
            </a:pPr>
            <a:r>
              <a:rPr lang="en"/>
              <a:t>p</a:t>
            </a:r>
            <a:r>
              <a:rPr lang="en"/>
              <a:t>ackage_management</a:t>
            </a:r>
            <a:endParaRPr/>
          </a:p>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Google Shape;87;p14"/>
          <p:cNvSpPr txBox="1"/>
          <p:nvPr>
            <p:ph type="title"/>
          </p:nvPr>
        </p:nvSpPr>
        <p:spPr>
          <a:xfrm>
            <a:off x="1143000" y="342900"/>
            <a:ext cx="6858000" cy="857400"/>
          </a:xfrm>
          <a:prstGeom prst="rect">
            <a:avLst/>
          </a:prstGeom>
        </p:spPr>
        <p:txBody>
          <a:bodyPr anchorCtr="0" anchor="b" bIns="34275" lIns="68575" spcFirstLastPara="1" rIns="68575" wrap="square" tIns="34275">
            <a:noAutofit/>
          </a:bodyPr>
          <a:lstStyle/>
          <a:p>
            <a:pPr indent="0" lvl="0" marL="0" rtl="0" algn="l">
              <a:spcBef>
                <a:spcPts val="0"/>
              </a:spcBef>
              <a:spcAft>
                <a:spcPts val="0"/>
              </a:spcAft>
              <a:buNone/>
            </a:pPr>
            <a:r>
              <a:rPr lang="en"/>
              <a:t>Software packaging</a:t>
            </a:r>
            <a:endParaRPr/>
          </a:p>
        </p:txBody>
      </p:sp>
      <p:sp>
        <p:nvSpPr>
          <p:cNvPr id="88" name="Google Shape;88;p14"/>
          <p:cNvSpPr txBox="1"/>
          <p:nvPr>
            <p:ph idx="1" type="body"/>
          </p:nvPr>
        </p:nvSpPr>
        <p:spPr>
          <a:xfrm>
            <a:off x="1143000" y="1371600"/>
            <a:ext cx="6858000" cy="3200400"/>
          </a:xfrm>
          <a:prstGeom prst="rect">
            <a:avLst/>
          </a:prstGeom>
        </p:spPr>
        <p:txBody>
          <a:bodyPr anchorCtr="0" anchor="t" bIns="34275" lIns="68575" spcFirstLastPara="1" rIns="68575" wrap="square" tIns="34275">
            <a:noAutofit/>
          </a:bodyPr>
          <a:lstStyle/>
          <a:p>
            <a:pPr indent="0" lvl="0" marL="0" rtl="0" algn="l">
              <a:spcBef>
                <a:spcPts val="1400"/>
              </a:spcBef>
              <a:spcAft>
                <a:spcPts val="0"/>
              </a:spcAft>
              <a:buNone/>
            </a:pPr>
            <a:r>
              <a:rPr lang="en"/>
              <a:t>On the first Linux systems, if you wanted to add software, you would grab the source code from a project that produced it, compile it into runnable binaries, and drop it onto your computer.</a:t>
            </a:r>
            <a:endParaRPr/>
          </a:p>
          <a:p>
            <a:pPr indent="0" lvl="0" marL="0" rtl="0" algn="l">
              <a:spcBef>
                <a:spcPts val="1400"/>
              </a:spcBef>
              <a:spcAft>
                <a:spcPts val="0"/>
              </a:spcAft>
              <a:buNone/>
            </a:pPr>
            <a:r>
              <a:rPr lang="en"/>
              <a:t>When using this approach, there are some </a:t>
            </a:r>
            <a:r>
              <a:rPr lang="en"/>
              <a:t>difficulties</a:t>
            </a:r>
            <a:r>
              <a:rPr lang="en"/>
              <a:t>: </a:t>
            </a:r>
            <a:endParaRPr/>
          </a:p>
          <a:p>
            <a:pPr indent="-311150" lvl="0" marL="457200" rtl="0" algn="l">
              <a:spcBef>
                <a:spcPts val="1400"/>
              </a:spcBef>
              <a:spcAft>
                <a:spcPts val="0"/>
              </a:spcAft>
              <a:buSzPts val="1300"/>
              <a:buChar char="•"/>
            </a:pPr>
            <a:r>
              <a:rPr b="1" lang="en" sz="1300">
                <a:solidFill>
                  <a:schemeClr val="accent1"/>
                </a:solidFill>
              </a:rPr>
              <a:t>Get dependent software</a:t>
            </a:r>
            <a:r>
              <a:rPr lang="en" sz="1300"/>
              <a:t>: you need to know software’s dependencies before installation.</a:t>
            </a:r>
            <a:endParaRPr sz="1300"/>
          </a:p>
          <a:p>
            <a:pPr indent="-304800" lvl="0" marL="457200" rtl="0" algn="l">
              <a:spcBef>
                <a:spcPts val="1400"/>
              </a:spcBef>
              <a:spcAft>
                <a:spcPts val="0"/>
              </a:spcAft>
              <a:buSzPts val="1200"/>
              <a:buChar char="•"/>
            </a:pPr>
            <a:r>
              <a:rPr b="1" lang="en" sz="1300">
                <a:solidFill>
                  <a:schemeClr val="accent1"/>
                </a:solidFill>
              </a:rPr>
              <a:t>List the software</a:t>
            </a:r>
            <a:r>
              <a:rPr lang="en" sz="1300"/>
              <a:t>: you won’t know configuration or documentation files of a command.</a:t>
            </a:r>
            <a:endParaRPr sz="1300"/>
          </a:p>
          <a:p>
            <a:pPr indent="-311150" lvl="0" marL="457200" rtl="0" algn="l">
              <a:spcBef>
                <a:spcPts val="1400"/>
              </a:spcBef>
              <a:spcAft>
                <a:spcPts val="0"/>
              </a:spcAft>
              <a:buSzPts val="1300"/>
              <a:buChar char="•"/>
            </a:pPr>
            <a:r>
              <a:rPr b="1" lang="en" sz="1300">
                <a:solidFill>
                  <a:schemeClr val="accent1"/>
                </a:solidFill>
              </a:rPr>
              <a:t>Remove the software</a:t>
            </a:r>
            <a:r>
              <a:rPr lang="en" sz="1300"/>
              <a:t>: </a:t>
            </a:r>
            <a:r>
              <a:rPr lang="en" sz="1200"/>
              <a:t>you won’t know where all the files were when it came time to remove them. Even if you knew, you would have have to remove each one of them individually.</a:t>
            </a:r>
            <a:endParaRPr sz="1200"/>
          </a:p>
          <a:p>
            <a:pPr indent="-311150" lvl="0" marL="457200" rtl="0" algn="l">
              <a:spcBef>
                <a:spcPts val="1400"/>
              </a:spcBef>
              <a:spcAft>
                <a:spcPts val="0"/>
              </a:spcAft>
              <a:buSzPts val="1300"/>
              <a:buChar char="•"/>
            </a:pPr>
            <a:r>
              <a:rPr b="1" lang="en" sz="1300">
                <a:solidFill>
                  <a:schemeClr val="accent1"/>
                </a:solidFill>
              </a:rPr>
              <a:t>Update the software</a:t>
            </a:r>
            <a:endParaRPr b="1" sz="1300">
              <a:solidFill>
                <a:schemeClr val="accent1"/>
              </a:solidFill>
            </a:endParaRPr>
          </a:p>
          <a:p>
            <a:pPr indent="0" lvl="0" marL="0" rtl="0" algn="l">
              <a:spcBef>
                <a:spcPts val="1400"/>
              </a:spcBef>
              <a:spcAft>
                <a:spcPts val="0"/>
              </a:spcAft>
              <a:buNone/>
            </a:pPr>
            <a:r>
              <a:t/>
            </a:r>
            <a:endParaRPr b="1">
              <a:solidFill>
                <a:schemeClr val="accent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15"/>
          <p:cNvSpPr txBox="1"/>
          <p:nvPr>
            <p:ph type="title"/>
          </p:nvPr>
        </p:nvSpPr>
        <p:spPr>
          <a:xfrm>
            <a:off x="1143000" y="342900"/>
            <a:ext cx="6858000" cy="857400"/>
          </a:xfrm>
          <a:prstGeom prst="rect">
            <a:avLst/>
          </a:prstGeom>
        </p:spPr>
        <p:txBody>
          <a:bodyPr anchorCtr="0" anchor="b" bIns="34275" lIns="68575" spcFirstLastPara="1" rIns="68575" wrap="square" tIns="34275">
            <a:noAutofit/>
          </a:bodyPr>
          <a:lstStyle/>
          <a:p>
            <a:pPr indent="0" lvl="0" marL="0" rtl="0" algn="l">
              <a:spcBef>
                <a:spcPts val="0"/>
              </a:spcBef>
              <a:spcAft>
                <a:spcPts val="0"/>
              </a:spcAft>
              <a:buNone/>
            </a:pPr>
            <a:r>
              <a:rPr lang="en"/>
              <a:t>Software packaging solution</a:t>
            </a:r>
            <a:endParaRPr/>
          </a:p>
        </p:txBody>
      </p:sp>
      <p:sp>
        <p:nvSpPr>
          <p:cNvPr id="94" name="Google Shape;94;p15"/>
          <p:cNvSpPr txBox="1"/>
          <p:nvPr>
            <p:ph idx="1" type="body"/>
          </p:nvPr>
        </p:nvSpPr>
        <p:spPr>
          <a:xfrm>
            <a:off x="1143000" y="1371600"/>
            <a:ext cx="6858000" cy="3200400"/>
          </a:xfrm>
          <a:prstGeom prst="rect">
            <a:avLst/>
          </a:prstGeom>
        </p:spPr>
        <p:txBody>
          <a:bodyPr anchorCtr="0" anchor="t" bIns="34275" lIns="68575" spcFirstLastPara="1" rIns="68575" wrap="square" tIns="34275">
            <a:noAutofit/>
          </a:bodyPr>
          <a:lstStyle/>
          <a:p>
            <a:pPr indent="0" lvl="0" marL="0" rtl="0" algn="l">
              <a:spcBef>
                <a:spcPts val="1400"/>
              </a:spcBef>
              <a:spcAft>
                <a:spcPts val="0"/>
              </a:spcAft>
              <a:buNone/>
            </a:pPr>
            <a:r>
              <a:rPr lang="en"/>
              <a:t>The majority of linux </a:t>
            </a:r>
            <a:r>
              <a:rPr lang="en"/>
              <a:t>distributions</a:t>
            </a:r>
            <a:r>
              <a:rPr lang="en"/>
              <a:t> use either DEB or RPM package manager.</a:t>
            </a:r>
            <a:endParaRPr/>
          </a:p>
          <a:p>
            <a:pPr indent="0" lvl="0" marL="0" rtl="0" algn="l">
              <a:spcBef>
                <a:spcPts val="1400"/>
              </a:spcBef>
              <a:spcAft>
                <a:spcPts val="0"/>
              </a:spcAft>
              <a:buNone/>
            </a:pPr>
            <a:r>
              <a:rPr b="1" lang="en">
                <a:solidFill>
                  <a:schemeClr val="accent1"/>
                </a:solidFill>
              </a:rPr>
              <a:t>DEB</a:t>
            </a:r>
            <a:r>
              <a:rPr lang="en"/>
              <a:t>: The Debian GNU/Linux project created </a:t>
            </a:r>
            <a:r>
              <a:rPr lang="en">
                <a:solidFill>
                  <a:schemeClr val="accent1"/>
                </a:solidFill>
              </a:rPr>
              <a:t>.deb</a:t>
            </a:r>
            <a:r>
              <a:rPr lang="en"/>
              <a:t> packaging, which is used by Debian and other distributions based on Debian (</a:t>
            </a:r>
            <a:r>
              <a:rPr lang="en">
                <a:solidFill>
                  <a:schemeClr val="accent6"/>
                </a:solidFill>
              </a:rPr>
              <a:t>Ubuntu</a:t>
            </a:r>
            <a:r>
              <a:rPr lang="en"/>
              <a:t>,</a:t>
            </a:r>
            <a:r>
              <a:rPr lang="en">
                <a:solidFill>
                  <a:schemeClr val="accent6"/>
                </a:solidFill>
              </a:rPr>
              <a:t> Linux Mint</a:t>
            </a:r>
            <a:r>
              <a:rPr lang="en"/>
              <a:t>,</a:t>
            </a:r>
            <a:r>
              <a:rPr lang="en">
                <a:solidFill>
                  <a:schemeClr val="accent6"/>
                </a:solidFill>
              </a:rPr>
              <a:t> KNOPPIX</a:t>
            </a:r>
            <a:r>
              <a:rPr lang="en"/>
              <a:t>,</a:t>
            </a:r>
            <a:r>
              <a:rPr lang="en">
                <a:solidFill>
                  <a:schemeClr val="accent6"/>
                </a:solidFill>
              </a:rPr>
              <a:t> and so on</a:t>
            </a:r>
            <a:r>
              <a:rPr lang="en"/>
              <a:t>). Using tools such as </a:t>
            </a:r>
            <a:r>
              <a:rPr lang="en">
                <a:solidFill>
                  <a:schemeClr val="accent1"/>
                </a:solidFill>
              </a:rPr>
              <a:t>apt-get</a:t>
            </a:r>
            <a:r>
              <a:rPr lang="en"/>
              <a:t> and </a:t>
            </a:r>
            <a:r>
              <a:rPr lang="en">
                <a:solidFill>
                  <a:schemeClr val="accent1"/>
                </a:solidFill>
              </a:rPr>
              <a:t>dpkg</a:t>
            </a:r>
            <a:r>
              <a:rPr lang="en"/>
              <a:t>, Linux distributions could install, manage, upgrade, and remove software.</a:t>
            </a:r>
            <a:endParaRPr/>
          </a:p>
          <a:p>
            <a:pPr indent="0" lvl="0" marL="0" rtl="0" algn="l">
              <a:spcBef>
                <a:spcPts val="1400"/>
              </a:spcBef>
              <a:spcAft>
                <a:spcPts val="0"/>
              </a:spcAft>
              <a:buNone/>
            </a:pPr>
            <a:r>
              <a:rPr b="1" lang="en">
                <a:solidFill>
                  <a:schemeClr val="accent1"/>
                </a:solidFill>
              </a:rPr>
              <a:t>RPM</a:t>
            </a:r>
            <a:r>
              <a:rPr lang="en"/>
              <a:t>: Originally named Red Hat Package Manager but later recursively renamed RPM Package Manager, RPM is the preferred package format for SUSE, Red Hat distributions (RHEL and Fedora), and those based on Red Hat distributions (CentOS, Oracle Linux, and so on). The </a:t>
            </a:r>
            <a:r>
              <a:rPr lang="en">
                <a:solidFill>
                  <a:schemeClr val="accent1"/>
                </a:solidFill>
              </a:rPr>
              <a:t>rpm</a:t>
            </a:r>
            <a:r>
              <a:rPr lang="en"/>
              <a:t> command was the first tool to manage RPMs, but later </a:t>
            </a:r>
            <a:r>
              <a:rPr lang="en">
                <a:solidFill>
                  <a:schemeClr val="accent1"/>
                </a:solidFill>
              </a:rPr>
              <a:t>yum</a:t>
            </a:r>
            <a:r>
              <a:rPr lang="en"/>
              <a:t> was added to enhance the RPM facility</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16"/>
          <p:cNvSpPr txBox="1"/>
          <p:nvPr>
            <p:ph type="title"/>
          </p:nvPr>
        </p:nvSpPr>
        <p:spPr>
          <a:xfrm>
            <a:off x="1143000" y="342900"/>
            <a:ext cx="6858000" cy="857400"/>
          </a:xfrm>
          <a:prstGeom prst="rect">
            <a:avLst/>
          </a:prstGeom>
        </p:spPr>
        <p:txBody>
          <a:bodyPr anchorCtr="0" anchor="b" bIns="34275" lIns="68575" spcFirstLastPara="1" rIns="68575" wrap="square" tIns="34275">
            <a:noAutofit/>
          </a:bodyPr>
          <a:lstStyle/>
          <a:p>
            <a:pPr indent="0" lvl="0" marL="0" rtl="0" algn="l">
              <a:spcBef>
                <a:spcPts val="0"/>
              </a:spcBef>
              <a:spcAft>
                <a:spcPts val="0"/>
              </a:spcAft>
              <a:buNone/>
            </a:pPr>
            <a:r>
              <a:rPr lang="en"/>
              <a:t>DEB</a:t>
            </a:r>
            <a:endParaRPr/>
          </a:p>
        </p:txBody>
      </p:sp>
      <p:sp>
        <p:nvSpPr>
          <p:cNvPr id="100" name="Google Shape;100;p16"/>
          <p:cNvSpPr txBox="1"/>
          <p:nvPr>
            <p:ph idx="1" type="body"/>
          </p:nvPr>
        </p:nvSpPr>
        <p:spPr>
          <a:xfrm>
            <a:off x="1143000" y="1371600"/>
            <a:ext cx="6858000" cy="3200400"/>
          </a:xfrm>
          <a:prstGeom prst="rect">
            <a:avLst/>
          </a:prstGeom>
        </p:spPr>
        <p:txBody>
          <a:bodyPr anchorCtr="0" anchor="t" bIns="34275" lIns="68575" spcFirstLastPara="1" rIns="68575" wrap="square" tIns="34275">
            <a:noAutofit/>
          </a:bodyPr>
          <a:lstStyle/>
          <a:p>
            <a:pPr indent="0" lvl="0" marL="0" rtl="0" algn="l">
              <a:spcBef>
                <a:spcPts val="1400"/>
              </a:spcBef>
              <a:spcAft>
                <a:spcPts val="0"/>
              </a:spcAft>
              <a:buNone/>
            </a:pPr>
            <a:r>
              <a:rPr lang="en"/>
              <a:t>Debian software packages hold multiple </a:t>
            </a:r>
            <a:r>
              <a:rPr lang="en">
                <a:solidFill>
                  <a:schemeClr val="accent1"/>
                </a:solidFill>
              </a:rPr>
              <a:t>files</a:t>
            </a:r>
            <a:r>
              <a:rPr lang="en"/>
              <a:t> and </a:t>
            </a:r>
            <a:r>
              <a:rPr lang="en">
                <a:solidFill>
                  <a:schemeClr val="accent1"/>
                </a:solidFill>
              </a:rPr>
              <a:t>metadata</a:t>
            </a:r>
            <a:r>
              <a:rPr lang="en"/>
              <a:t> related to some set of software in the format of an </a:t>
            </a:r>
            <a:r>
              <a:rPr b="1" lang="en" u="sng"/>
              <a:t>ar</a:t>
            </a:r>
            <a:r>
              <a:rPr lang="en"/>
              <a:t> archive file.</a:t>
            </a:r>
            <a:endParaRPr/>
          </a:p>
          <a:p>
            <a:pPr indent="0" lvl="0" marL="0" rtl="0" algn="l">
              <a:spcBef>
                <a:spcPts val="1400"/>
              </a:spcBef>
              <a:spcAft>
                <a:spcPts val="0"/>
              </a:spcAft>
              <a:buNone/>
            </a:pPr>
            <a:r>
              <a:rPr lang="en">
                <a:solidFill>
                  <a:schemeClr val="accent6"/>
                </a:solidFill>
              </a:rPr>
              <a:t>Files</a:t>
            </a:r>
            <a:r>
              <a:rPr lang="en"/>
              <a:t> inside a debian archive file include </a:t>
            </a:r>
            <a:r>
              <a:rPr lang="en">
                <a:solidFill>
                  <a:schemeClr val="accent1"/>
                </a:solidFill>
              </a:rPr>
              <a:t>executables</a:t>
            </a:r>
            <a:r>
              <a:rPr lang="en"/>
              <a:t>, </a:t>
            </a:r>
            <a:r>
              <a:rPr lang="en">
                <a:solidFill>
                  <a:schemeClr val="accent1"/>
                </a:solidFill>
              </a:rPr>
              <a:t>configuration files, documentation</a:t>
            </a:r>
            <a:r>
              <a:rPr lang="en"/>
              <a:t>,</a:t>
            </a:r>
            <a:r>
              <a:rPr lang="en">
                <a:solidFill>
                  <a:schemeClr val="accent1"/>
                </a:solidFill>
              </a:rPr>
              <a:t> and other software items</a:t>
            </a:r>
            <a:r>
              <a:rPr lang="en"/>
              <a:t>.</a:t>
            </a:r>
            <a:endParaRPr/>
          </a:p>
          <a:p>
            <a:pPr indent="0" lvl="0" marL="0" rtl="0" algn="l">
              <a:spcBef>
                <a:spcPts val="1400"/>
              </a:spcBef>
              <a:spcAft>
                <a:spcPts val="0"/>
              </a:spcAft>
              <a:buNone/>
            </a:pPr>
            <a:r>
              <a:rPr lang="en"/>
              <a:t>The </a:t>
            </a:r>
            <a:r>
              <a:rPr lang="en">
                <a:solidFill>
                  <a:schemeClr val="accent6"/>
                </a:solidFill>
              </a:rPr>
              <a:t>metadata</a:t>
            </a:r>
            <a:r>
              <a:rPr lang="en"/>
              <a:t> includes </a:t>
            </a:r>
            <a:r>
              <a:rPr lang="en">
                <a:solidFill>
                  <a:schemeClr val="accent1"/>
                </a:solidFill>
              </a:rPr>
              <a:t>dependencies, licensing</a:t>
            </a:r>
            <a:r>
              <a:rPr lang="en"/>
              <a:t>, </a:t>
            </a:r>
            <a:r>
              <a:rPr lang="en">
                <a:solidFill>
                  <a:schemeClr val="accent1"/>
                </a:solidFill>
              </a:rPr>
              <a:t>package sizes</a:t>
            </a:r>
            <a:r>
              <a:rPr lang="en"/>
              <a:t>,</a:t>
            </a:r>
            <a:r>
              <a:rPr lang="en">
                <a:solidFill>
                  <a:schemeClr val="accent1"/>
                </a:solidFill>
              </a:rPr>
              <a:t> descriptions</a:t>
            </a:r>
            <a:r>
              <a:rPr lang="en"/>
              <a:t>, </a:t>
            </a:r>
            <a:r>
              <a:rPr lang="en">
                <a:solidFill>
                  <a:schemeClr val="accent1"/>
                </a:solidFill>
              </a:rPr>
              <a:t>and other information</a:t>
            </a:r>
            <a:r>
              <a:rPr lang="en"/>
              <a:t>.</a:t>
            </a:r>
            <a:endParaRPr/>
          </a:p>
          <a:p>
            <a:pPr indent="0" lvl="0" marL="0" rtl="0" algn="l">
              <a:spcBef>
                <a:spcPts val="1400"/>
              </a:spcBef>
              <a:spcAft>
                <a:spcPts val="0"/>
              </a:spcAft>
              <a:buNone/>
            </a:pPr>
            <a:r>
              <a:rPr lang="en"/>
              <a:t>Ubuntu uses </a:t>
            </a:r>
            <a:r>
              <a:rPr i="1" lang="en">
                <a:solidFill>
                  <a:schemeClr val="accent1"/>
                </a:solidFill>
              </a:rPr>
              <a:t>apt*</a:t>
            </a:r>
            <a:r>
              <a:rPr lang="en"/>
              <a:t> command to work with </a:t>
            </a:r>
            <a:r>
              <a:rPr lang="en">
                <a:solidFill>
                  <a:schemeClr val="accent1"/>
                </a:solidFill>
              </a:rPr>
              <a:t>deb</a:t>
            </a:r>
            <a:r>
              <a:rPr lang="en"/>
              <a:t> package files (</a:t>
            </a:r>
            <a:r>
              <a:rPr lang="en">
                <a:solidFill>
                  <a:schemeClr val="accent6"/>
                </a:solidFill>
              </a:rPr>
              <a:t>apt-get</a:t>
            </a:r>
            <a:r>
              <a:rPr lang="en"/>
              <a:t>,</a:t>
            </a:r>
            <a:r>
              <a:rPr lang="en">
                <a:solidFill>
                  <a:schemeClr val="accent6"/>
                </a:solidFill>
              </a:rPr>
              <a:t> apt-config</a:t>
            </a:r>
            <a:r>
              <a:rPr lang="en"/>
              <a:t>,</a:t>
            </a:r>
            <a:r>
              <a:rPr lang="en">
                <a:solidFill>
                  <a:schemeClr val="accent6"/>
                </a:solidFill>
              </a:rPr>
              <a:t> apt-cache</a:t>
            </a:r>
            <a:r>
              <a:rPr lang="en"/>
              <a:t>)</a:t>
            </a:r>
            <a:endParaRPr/>
          </a:p>
          <a:p>
            <a:pPr indent="0" lvl="0" marL="0" rtl="0" algn="l">
              <a:spcBef>
                <a:spcPts val="1400"/>
              </a:spcBef>
              <a:spcAft>
                <a:spcPts val="0"/>
              </a:spcAft>
              <a:buNone/>
            </a:pPr>
            <a:r>
              <a:t/>
            </a:r>
            <a:endParaRPr/>
          </a:p>
          <a:p>
            <a:pPr indent="0" lvl="0" marL="0" rtl="0" algn="l">
              <a:spcBef>
                <a:spcPts val="140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17"/>
          <p:cNvSpPr txBox="1"/>
          <p:nvPr>
            <p:ph type="title"/>
          </p:nvPr>
        </p:nvSpPr>
        <p:spPr>
          <a:xfrm>
            <a:off x="1143000" y="342900"/>
            <a:ext cx="6858000" cy="857400"/>
          </a:xfrm>
          <a:prstGeom prst="rect">
            <a:avLst/>
          </a:prstGeom>
        </p:spPr>
        <p:txBody>
          <a:bodyPr anchorCtr="0" anchor="b" bIns="34275" lIns="68575" spcFirstLastPara="1" rIns="68575" wrap="square" tIns="34275">
            <a:noAutofit/>
          </a:bodyPr>
          <a:lstStyle/>
          <a:p>
            <a:pPr indent="0" lvl="0" marL="0" rtl="0" algn="l">
              <a:spcBef>
                <a:spcPts val="0"/>
              </a:spcBef>
              <a:spcAft>
                <a:spcPts val="0"/>
              </a:spcAft>
              <a:buNone/>
            </a:pPr>
            <a:r>
              <a:rPr lang="en"/>
              <a:t>apt-get</a:t>
            </a:r>
            <a:endParaRPr/>
          </a:p>
        </p:txBody>
      </p:sp>
      <p:sp>
        <p:nvSpPr>
          <p:cNvPr id="106" name="Google Shape;106;p17"/>
          <p:cNvSpPr txBox="1"/>
          <p:nvPr>
            <p:ph idx="1" type="body"/>
          </p:nvPr>
        </p:nvSpPr>
        <p:spPr>
          <a:xfrm>
            <a:off x="1143000" y="1371600"/>
            <a:ext cx="6858000" cy="3200400"/>
          </a:xfrm>
          <a:prstGeom prst="rect">
            <a:avLst/>
          </a:prstGeom>
        </p:spPr>
        <p:txBody>
          <a:bodyPr anchorCtr="0" anchor="t" bIns="34275" lIns="68575" spcFirstLastPara="1" rIns="68575" wrap="square" tIns="34275">
            <a:noAutofit/>
          </a:bodyPr>
          <a:lstStyle/>
          <a:p>
            <a:pPr indent="0" lvl="0" marL="0" rtl="0" algn="l">
              <a:spcBef>
                <a:spcPts val="1400"/>
              </a:spcBef>
              <a:spcAft>
                <a:spcPts val="0"/>
              </a:spcAft>
              <a:buNone/>
            </a:pPr>
            <a:r>
              <a:rPr lang="en"/>
              <a:t>The </a:t>
            </a:r>
            <a:r>
              <a:rPr lang="en">
                <a:solidFill>
                  <a:schemeClr val="accent1"/>
                </a:solidFill>
              </a:rPr>
              <a:t>apt-get</a:t>
            </a:r>
            <a:r>
              <a:rPr lang="en"/>
              <a:t> command is probably the most often used member of the apt suite of packaging tools.</a:t>
            </a:r>
            <a:endParaRPr/>
          </a:p>
          <a:p>
            <a:pPr indent="0" lvl="0" marL="0" rtl="0" algn="l">
              <a:spcBef>
                <a:spcPts val="1400"/>
              </a:spcBef>
              <a:spcAft>
                <a:spcPts val="0"/>
              </a:spcAft>
              <a:buNone/>
            </a:pPr>
            <a:r>
              <a:rPr i="1" lang="en">
                <a:solidFill>
                  <a:schemeClr val="accent1"/>
                </a:solidFill>
              </a:rPr>
              <a:t>apt-get</a:t>
            </a:r>
            <a:r>
              <a:rPr lang="en"/>
              <a:t> will be used to </a:t>
            </a:r>
            <a:r>
              <a:rPr lang="en">
                <a:solidFill>
                  <a:schemeClr val="accent1"/>
                </a:solidFill>
              </a:rPr>
              <a:t>update the local cache</a:t>
            </a:r>
            <a:r>
              <a:rPr lang="en"/>
              <a:t>, and to </a:t>
            </a:r>
            <a:r>
              <a:rPr lang="en">
                <a:solidFill>
                  <a:schemeClr val="accent1"/>
                </a:solidFill>
              </a:rPr>
              <a:t>make modifications</a:t>
            </a:r>
            <a:r>
              <a:rPr lang="en"/>
              <a:t> to the live system(installing, removing and updating packages).</a:t>
            </a:r>
            <a:endParaRPr/>
          </a:p>
          <a:p>
            <a:pPr indent="-317500" lvl="0" marL="457200" rtl="0" algn="l">
              <a:spcBef>
                <a:spcPts val="1400"/>
              </a:spcBef>
              <a:spcAft>
                <a:spcPts val="0"/>
              </a:spcAft>
              <a:buClr>
                <a:schemeClr val="accent1"/>
              </a:buClr>
              <a:buSzPts val="1400"/>
              <a:buChar char="•"/>
            </a:pPr>
            <a:r>
              <a:rPr lang="en">
                <a:solidFill>
                  <a:schemeClr val="accent1"/>
                </a:solidFill>
              </a:rPr>
              <a:t>a</a:t>
            </a:r>
            <a:r>
              <a:rPr lang="en">
                <a:solidFill>
                  <a:schemeClr val="accent1"/>
                </a:solidFill>
              </a:rPr>
              <a:t>pt-get update			</a:t>
            </a:r>
            <a:r>
              <a:rPr lang="en"/>
              <a:t>this command will update local package cache.</a:t>
            </a:r>
            <a:endParaRPr/>
          </a:p>
          <a:p>
            <a:pPr indent="-317500" lvl="0" marL="457200" rtl="0" algn="l">
              <a:spcBef>
                <a:spcPts val="0"/>
              </a:spcBef>
              <a:spcAft>
                <a:spcPts val="0"/>
              </a:spcAft>
              <a:buSzPts val="1400"/>
              <a:buChar char="•"/>
            </a:pPr>
            <a:r>
              <a:rPr lang="en">
                <a:solidFill>
                  <a:schemeClr val="accent1"/>
                </a:solidFill>
              </a:rPr>
              <a:t>a</a:t>
            </a:r>
            <a:r>
              <a:rPr lang="en">
                <a:solidFill>
                  <a:schemeClr val="accent1"/>
                </a:solidFill>
              </a:rPr>
              <a:t>pt-get upgrade</a:t>
            </a:r>
            <a:r>
              <a:rPr lang="en"/>
              <a:t>			this command will update system packages</a:t>
            </a:r>
            <a:endParaRPr/>
          </a:p>
          <a:p>
            <a:pPr indent="-317500" lvl="0" marL="457200" rtl="0" algn="l">
              <a:spcBef>
                <a:spcPts val="0"/>
              </a:spcBef>
              <a:spcAft>
                <a:spcPts val="0"/>
              </a:spcAft>
              <a:buSzPts val="1400"/>
              <a:buChar char="•"/>
            </a:pPr>
            <a:r>
              <a:rPr lang="en">
                <a:solidFill>
                  <a:schemeClr val="accent1"/>
                </a:solidFill>
              </a:rPr>
              <a:t>apt-get dist-upgrade</a:t>
            </a:r>
            <a:r>
              <a:rPr lang="en"/>
              <a:t>		handles new dependency</a:t>
            </a:r>
            <a:endParaRPr/>
          </a:p>
          <a:p>
            <a:pPr indent="-317500" lvl="0" marL="457200" rtl="0" algn="l">
              <a:spcBef>
                <a:spcPts val="0"/>
              </a:spcBef>
              <a:spcAft>
                <a:spcPts val="0"/>
              </a:spcAft>
              <a:buSzPts val="1400"/>
              <a:buChar char="•"/>
            </a:pPr>
            <a:r>
              <a:rPr lang="en">
                <a:solidFill>
                  <a:schemeClr val="accent1"/>
                </a:solidFill>
              </a:rPr>
              <a:t>a</a:t>
            </a:r>
            <a:r>
              <a:rPr lang="en">
                <a:solidFill>
                  <a:schemeClr val="accent1"/>
                </a:solidFill>
              </a:rPr>
              <a:t>pt-get install</a:t>
            </a:r>
            <a:r>
              <a:rPr lang="en"/>
              <a:t>			installs a new package</a:t>
            </a:r>
            <a:endParaRPr/>
          </a:p>
          <a:p>
            <a:pPr indent="-317500" lvl="0" marL="457200" rtl="0" algn="l">
              <a:spcBef>
                <a:spcPts val="0"/>
              </a:spcBef>
              <a:spcAft>
                <a:spcPts val="0"/>
              </a:spcAft>
              <a:buSzPts val="1400"/>
              <a:buChar char="•"/>
            </a:pPr>
            <a:r>
              <a:rPr lang="en">
                <a:solidFill>
                  <a:schemeClr val="accent1"/>
                </a:solidFill>
              </a:rPr>
              <a:t>a</a:t>
            </a:r>
            <a:r>
              <a:rPr lang="en">
                <a:solidFill>
                  <a:schemeClr val="accent1"/>
                </a:solidFill>
              </a:rPr>
              <a:t>pt-get remove/purge</a:t>
            </a:r>
            <a:r>
              <a:rPr lang="en"/>
              <a:t>		for removing packages(with config file if purged)</a:t>
            </a:r>
            <a:endParaRPr/>
          </a:p>
          <a:p>
            <a:pPr indent="-317500" lvl="0" marL="457200" rtl="0" algn="l">
              <a:spcBef>
                <a:spcPts val="0"/>
              </a:spcBef>
              <a:spcAft>
                <a:spcPts val="0"/>
              </a:spcAft>
              <a:buSzPts val="1400"/>
              <a:buChar char="•"/>
            </a:pPr>
            <a:r>
              <a:rPr lang="en">
                <a:solidFill>
                  <a:schemeClr val="accent1"/>
                </a:solidFill>
              </a:rPr>
              <a:t>a</a:t>
            </a:r>
            <a:r>
              <a:rPr lang="en">
                <a:solidFill>
                  <a:schemeClr val="accent1"/>
                </a:solidFill>
              </a:rPr>
              <a:t>pt-get download</a:t>
            </a:r>
            <a:r>
              <a:rPr lang="en"/>
              <a:t>		download binary files for a package (.deb file)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18"/>
          <p:cNvSpPr txBox="1"/>
          <p:nvPr>
            <p:ph type="title"/>
          </p:nvPr>
        </p:nvSpPr>
        <p:spPr>
          <a:xfrm>
            <a:off x="1143000" y="342900"/>
            <a:ext cx="6858000" cy="857400"/>
          </a:xfrm>
          <a:prstGeom prst="rect">
            <a:avLst/>
          </a:prstGeom>
        </p:spPr>
        <p:txBody>
          <a:bodyPr anchorCtr="0" anchor="b" bIns="34275" lIns="68575" spcFirstLastPara="1" rIns="68575" wrap="square" tIns="34275">
            <a:noAutofit/>
          </a:bodyPr>
          <a:lstStyle/>
          <a:p>
            <a:pPr indent="0" lvl="0" marL="0" rtl="0" algn="l">
              <a:spcBef>
                <a:spcPts val="0"/>
              </a:spcBef>
              <a:spcAft>
                <a:spcPts val="0"/>
              </a:spcAft>
              <a:buNone/>
            </a:pPr>
            <a:r>
              <a:rPr lang="en"/>
              <a:t>apt-cache</a:t>
            </a:r>
            <a:endParaRPr/>
          </a:p>
        </p:txBody>
      </p:sp>
      <p:sp>
        <p:nvSpPr>
          <p:cNvPr id="112" name="Google Shape;112;p18"/>
          <p:cNvSpPr txBox="1"/>
          <p:nvPr>
            <p:ph idx="1" type="body"/>
          </p:nvPr>
        </p:nvSpPr>
        <p:spPr>
          <a:xfrm>
            <a:off x="1143000" y="1371600"/>
            <a:ext cx="6858000" cy="3200400"/>
          </a:xfrm>
          <a:prstGeom prst="rect">
            <a:avLst/>
          </a:prstGeom>
        </p:spPr>
        <p:txBody>
          <a:bodyPr anchorCtr="0" anchor="t" bIns="34275" lIns="68575" spcFirstLastPara="1" rIns="68575" wrap="square" tIns="34275">
            <a:noAutofit/>
          </a:bodyPr>
          <a:lstStyle/>
          <a:p>
            <a:pPr indent="0" lvl="0" marL="0" rtl="0" algn="l">
              <a:spcBef>
                <a:spcPts val="1400"/>
              </a:spcBef>
              <a:spcAft>
                <a:spcPts val="0"/>
              </a:spcAft>
              <a:buNone/>
            </a:pPr>
            <a:r>
              <a:rPr lang="en"/>
              <a:t>This utility uses the local cache to </a:t>
            </a:r>
            <a:r>
              <a:rPr lang="en">
                <a:solidFill>
                  <a:schemeClr val="accent1"/>
                </a:solidFill>
              </a:rPr>
              <a:t>query information</a:t>
            </a:r>
            <a:r>
              <a:rPr lang="en"/>
              <a:t> about the available packages and their properties.</a:t>
            </a:r>
            <a:endParaRPr/>
          </a:p>
          <a:p>
            <a:pPr indent="0" lvl="0" marL="0" rtl="0" algn="l">
              <a:spcBef>
                <a:spcPts val="1400"/>
              </a:spcBef>
              <a:spcAft>
                <a:spcPts val="0"/>
              </a:spcAft>
              <a:buNone/>
            </a:pPr>
            <a:r>
              <a:t/>
            </a:r>
            <a:endParaRPr/>
          </a:p>
          <a:p>
            <a:pPr indent="-317500" lvl="0" marL="457200" rtl="0" algn="l">
              <a:spcBef>
                <a:spcPts val="1400"/>
              </a:spcBef>
              <a:spcAft>
                <a:spcPts val="0"/>
              </a:spcAft>
              <a:buSzPts val="1400"/>
              <a:buChar char="•"/>
            </a:pPr>
            <a:r>
              <a:rPr lang="en">
                <a:solidFill>
                  <a:schemeClr val="accent1"/>
                </a:solidFill>
              </a:rPr>
              <a:t>a</a:t>
            </a:r>
            <a:r>
              <a:rPr lang="en">
                <a:solidFill>
                  <a:schemeClr val="accent1"/>
                </a:solidFill>
              </a:rPr>
              <a:t>pt-cache search</a:t>
            </a:r>
            <a:r>
              <a:rPr lang="en"/>
              <a:t>			search through local cache for a package</a:t>
            </a:r>
            <a:br>
              <a:rPr lang="en"/>
            </a:br>
            <a:endParaRPr/>
          </a:p>
          <a:p>
            <a:pPr indent="-317500" lvl="0" marL="457200" rtl="0" algn="l">
              <a:spcBef>
                <a:spcPts val="0"/>
              </a:spcBef>
              <a:spcAft>
                <a:spcPts val="0"/>
              </a:spcAft>
              <a:buSzPts val="1400"/>
              <a:buChar char="•"/>
            </a:pPr>
            <a:r>
              <a:rPr lang="en">
                <a:solidFill>
                  <a:schemeClr val="accent1"/>
                </a:solidFill>
              </a:rPr>
              <a:t>a</a:t>
            </a:r>
            <a:r>
              <a:rPr lang="en">
                <a:solidFill>
                  <a:schemeClr val="accent1"/>
                </a:solidFill>
              </a:rPr>
              <a:t>pt-cache show	</a:t>
            </a:r>
            <a:r>
              <a:rPr lang="en"/>
              <a:t>		to show detailed information about a package</a:t>
            </a:r>
            <a:br>
              <a:rPr lang="en"/>
            </a:br>
            <a:endParaRPr/>
          </a:p>
          <a:p>
            <a:pPr indent="-317500" lvl="0" marL="457200" rtl="0" algn="l">
              <a:spcBef>
                <a:spcPts val="0"/>
              </a:spcBef>
              <a:spcAft>
                <a:spcPts val="0"/>
              </a:spcAft>
              <a:buSzPts val="1400"/>
              <a:buChar char="•"/>
            </a:pPr>
            <a:r>
              <a:rPr lang="en">
                <a:solidFill>
                  <a:schemeClr val="accent1"/>
                </a:solidFill>
              </a:rPr>
              <a:t>a</a:t>
            </a:r>
            <a:r>
              <a:rPr lang="en">
                <a:solidFill>
                  <a:schemeClr val="accent1"/>
                </a:solidFill>
              </a:rPr>
              <a:t>pt-cache depends</a:t>
            </a:r>
            <a:r>
              <a:rPr lang="en"/>
              <a:t>		to list the dependencies of a package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19"/>
          <p:cNvSpPr txBox="1"/>
          <p:nvPr>
            <p:ph type="title"/>
          </p:nvPr>
        </p:nvSpPr>
        <p:spPr>
          <a:xfrm>
            <a:off x="1143000" y="342900"/>
            <a:ext cx="6858000" cy="857400"/>
          </a:xfrm>
          <a:prstGeom prst="rect">
            <a:avLst/>
          </a:prstGeom>
        </p:spPr>
        <p:txBody>
          <a:bodyPr anchorCtr="0" anchor="b" bIns="34275" lIns="68575" spcFirstLastPara="1" rIns="68575" wrap="square" tIns="34275">
            <a:noAutofit/>
          </a:bodyPr>
          <a:lstStyle/>
          <a:p>
            <a:pPr indent="0" lvl="0" marL="0" rtl="0" algn="l">
              <a:spcBef>
                <a:spcPts val="0"/>
              </a:spcBef>
              <a:spcAft>
                <a:spcPts val="0"/>
              </a:spcAft>
              <a:buNone/>
            </a:pPr>
            <a:r>
              <a:rPr lang="en"/>
              <a:t>Repositories</a:t>
            </a:r>
            <a:endParaRPr/>
          </a:p>
        </p:txBody>
      </p:sp>
      <p:sp>
        <p:nvSpPr>
          <p:cNvPr id="118" name="Google Shape;118;p19"/>
          <p:cNvSpPr txBox="1"/>
          <p:nvPr>
            <p:ph idx="1" type="body"/>
          </p:nvPr>
        </p:nvSpPr>
        <p:spPr>
          <a:xfrm>
            <a:off x="1143000" y="1371600"/>
            <a:ext cx="6858000" cy="3200400"/>
          </a:xfrm>
          <a:prstGeom prst="rect">
            <a:avLst/>
          </a:prstGeom>
        </p:spPr>
        <p:txBody>
          <a:bodyPr anchorCtr="0" anchor="t" bIns="34275" lIns="68575" spcFirstLastPara="1" rIns="68575" wrap="square" tIns="34275">
            <a:noAutofit/>
          </a:bodyPr>
          <a:lstStyle/>
          <a:p>
            <a:pPr indent="0" lvl="0" marL="0" rtl="0" algn="l">
              <a:spcBef>
                <a:spcPts val="1400"/>
              </a:spcBef>
              <a:spcAft>
                <a:spcPts val="0"/>
              </a:spcAft>
              <a:buNone/>
            </a:pPr>
            <a:r>
              <a:rPr lang="en"/>
              <a:t>The so called repositories are stored in 2 locations. </a:t>
            </a:r>
            <a:endParaRPr/>
          </a:p>
          <a:p>
            <a:pPr indent="0" lvl="0" marL="0" rtl="0" algn="l">
              <a:spcBef>
                <a:spcPts val="1400"/>
              </a:spcBef>
              <a:spcAft>
                <a:spcPts val="0"/>
              </a:spcAft>
              <a:buNone/>
            </a:pPr>
            <a:r>
              <a:rPr lang="en"/>
              <a:t>1- </a:t>
            </a:r>
            <a:r>
              <a:rPr lang="en">
                <a:solidFill>
                  <a:schemeClr val="accent1"/>
                </a:solidFill>
              </a:rPr>
              <a:t>/etc/apt/sources.list</a:t>
            </a:r>
            <a:r>
              <a:rPr lang="en"/>
              <a:t> file</a:t>
            </a:r>
            <a:endParaRPr/>
          </a:p>
          <a:p>
            <a:pPr indent="0" lvl="0" marL="0" rtl="0" algn="l">
              <a:spcBef>
                <a:spcPts val="1400"/>
              </a:spcBef>
              <a:spcAft>
                <a:spcPts val="0"/>
              </a:spcAft>
              <a:buNone/>
            </a:pPr>
            <a:r>
              <a:rPr lang="en"/>
              <a:t>2- list files inside </a:t>
            </a:r>
            <a:r>
              <a:rPr lang="en">
                <a:solidFill>
                  <a:schemeClr val="accent1"/>
                </a:solidFill>
              </a:rPr>
              <a:t>/etc/apt/sources.list.d/ </a:t>
            </a:r>
            <a:r>
              <a:rPr lang="en"/>
              <a:t>the file must end in </a:t>
            </a:r>
            <a:r>
              <a:rPr lang="en">
                <a:solidFill>
                  <a:schemeClr val="accent1"/>
                </a:solidFill>
              </a:rPr>
              <a:t>.line</a:t>
            </a:r>
            <a:r>
              <a:rPr lang="en"/>
              <a:t>.</a:t>
            </a:r>
            <a:endParaRPr/>
          </a:p>
          <a:p>
            <a:pPr indent="0" lvl="0" marL="0" rtl="0" algn="l">
              <a:spcBef>
                <a:spcPts val="1400"/>
              </a:spcBef>
              <a:spcAft>
                <a:spcPts val="0"/>
              </a:spcAft>
              <a:buNone/>
            </a:pPr>
            <a:r>
              <a:rPr lang="en"/>
              <a:t>We can use add-apt-repository to add repositories to </a:t>
            </a:r>
            <a:r>
              <a:rPr lang="en">
                <a:solidFill>
                  <a:schemeClr val="accent1"/>
                </a:solidFill>
              </a:rPr>
              <a:t>/etc/apt/sources.list</a:t>
            </a:r>
            <a:r>
              <a:rPr lang="en"/>
              <a:t>.</a:t>
            </a:r>
            <a:endParaRPr/>
          </a:p>
          <a:p>
            <a:pPr indent="0" lvl="0" marL="0" rtl="0" algn="l">
              <a:spcBef>
                <a:spcPts val="1400"/>
              </a:spcBef>
              <a:spcAft>
                <a:spcPts val="0"/>
              </a:spcAft>
              <a:buNone/>
            </a:pPr>
            <a:r>
              <a:t/>
            </a:r>
            <a:endParaRPr/>
          </a:p>
          <a:p>
            <a:pPr indent="0" lvl="0" marL="0" rtl="0" algn="l">
              <a:spcBef>
                <a:spcPts val="1400"/>
              </a:spcBef>
              <a:spcAft>
                <a:spcPts val="0"/>
              </a:spcAft>
              <a:buNone/>
            </a:pPr>
            <a:r>
              <a:t/>
            </a:r>
            <a:endParaRPr/>
          </a:p>
          <a:p>
            <a:pPr indent="0" lvl="0" marL="0" rtl="0" algn="l">
              <a:spcBef>
                <a:spcPts val="1400"/>
              </a:spcBef>
              <a:spcAft>
                <a:spcPts val="0"/>
              </a:spcAft>
              <a:buNone/>
            </a:pPr>
            <a:r>
              <a:rPr lang="en"/>
              <a:t>After updating repositories run</a:t>
            </a:r>
            <a:r>
              <a:rPr lang="en">
                <a:solidFill>
                  <a:schemeClr val="accent1"/>
                </a:solidFill>
              </a:rPr>
              <a:t> apt-get update</a:t>
            </a:r>
            <a:r>
              <a:rPr lang="en"/>
              <a:t> to update local cache.</a:t>
            </a:r>
            <a:endParaRPr/>
          </a:p>
          <a:p>
            <a:pPr indent="0" lvl="0" marL="0" rtl="0" algn="l">
              <a:spcBef>
                <a:spcPts val="140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p20"/>
          <p:cNvSpPr txBox="1"/>
          <p:nvPr>
            <p:ph idx="1" type="body"/>
          </p:nvPr>
        </p:nvSpPr>
        <p:spPr>
          <a:xfrm>
            <a:off x="1143000" y="1371600"/>
            <a:ext cx="6858000" cy="3200400"/>
          </a:xfrm>
          <a:prstGeom prst="rect">
            <a:avLst/>
          </a:prstGeom>
        </p:spPr>
        <p:txBody>
          <a:bodyPr anchorCtr="0" anchor="t" bIns="34275" lIns="68575" spcFirstLastPara="1" rIns="68575" wrap="square" tIns="34275">
            <a:noAutofit/>
          </a:bodyPr>
          <a:lstStyle/>
          <a:p>
            <a:pPr indent="0" lvl="0" marL="0" rtl="0" algn="l">
              <a:spcBef>
                <a:spcPts val="1400"/>
              </a:spcBef>
              <a:spcAft>
                <a:spcPts val="0"/>
              </a:spcAft>
              <a:buNone/>
            </a:pPr>
            <a:r>
              <a:rPr lang="en"/>
              <a:t>While </a:t>
            </a:r>
            <a:r>
              <a:rPr lang="en">
                <a:solidFill>
                  <a:schemeClr val="accent1"/>
                </a:solidFill>
              </a:rPr>
              <a:t>apt* </a:t>
            </a:r>
            <a:r>
              <a:rPr lang="en"/>
              <a:t>tools focus on managing packages maintained in repositories. </a:t>
            </a:r>
            <a:r>
              <a:rPr lang="en">
                <a:solidFill>
                  <a:schemeClr val="accent1"/>
                </a:solidFill>
              </a:rPr>
              <a:t>d</a:t>
            </a:r>
            <a:r>
              <a:rPr lang="en">
                <a:solidFill>
                  <a:schemeClr val="accent1"/>
                </a:solidFill>
              </a:rPr>
              <a:t>pkg command</a:t>
            </a:r>
            <a:r>
              <a:rPr lang="en"/>
              <a:t> is used to work with </a:t>
            </a:r>
            <a:r>
              <a:rPr lang="en">
                <a:solidFill>
                  <a:schemeClr val="accent1"/>
                </a:solidFill>
              </a:rPr>
              <a:t>.deb</a:t>
            </a:r>
            <a:r>
              <a:rPr lang="en"/>
              <a:t> files directly.</a:t>
            </a:r>
            <a:endParaRPr/>
          </a:p>
          <a:p>
            <a:pPr indent="0" lvl="0" marL="0" rtl="0" algn="l">
              <a:spcBef>
                <a:spcPts val="1400"/>
              </a:spcBef>
              <a:spcAft>
                <a:spcPts val="0"/>
              </a:spcAft>
              <a:buNone/>
            </a:pPr>
            <a:r>
              <a:rPr lang="en"/>
              <a:t>d</a:t>
            </a:r>
            <a:r>
              <a:rPr lang="en"/>
              <a:t>pkg options:</a:t>
            </a:r>
            <a:endParaRPr/>
          </a:p>
          <a:p>
            <a:pPr indent="-317500" lvl="0" marL="457200" rtl="0" algn="l">
              <a:spcBef>
                <a:spcPts val="1400"/>
              </a:spcBef>
              <a:spcAft>
                <a:spcPts val="0"/>
              </a:spcAft>
              <a:buSzPts val="1400"/>
              <a:buChar char="•"/>
            </a:pPr>
            <a:r>
              <a:rPr lang="en"/>
              <a:t>--install	</a:t>
            </a:r>
            <a:r>
              <a:rPr lang="en" sz="1200"/>
              <a:t>used to install a .deb file.(use apt-get install -f afterwards to install dependencies)</a:t>
            </a:r>
            <a:endParaRPr sz="1200"/>
          </a:p>
          <a:p>
            <a:pPr indent="-317500" lvl="0" marL="457200" rtl="0" algn="l">
              <a:spcBef>
                <a:spcPts val="1400"/>
              </a:spcBef>
              <a:spcAft>
                <a:spcPts val="0"/>
              </a:spcAft>
              <a:buSzPts val="1400"/>
              <a:buChar char="•"/>
            </a:pPr>
            <a:r>
              <a:rPr lang="en"/>
              <a:t>--info 		</a:t>
            </a:r>
            <a:r>
              <a:rPr lang="en" sz="1300"/>
              <a:t>shows the package name and version, the architecture it was built for, the		size and dependencies required etc.</a:t>
            </a:r>
            <a:endParaRPr sz="1300"/>
          </a:p>
          <a:p>
            <a:pPr indent="-317500" lvl="0" marL="457200" rtl="0" algn="l">
              <a:spcBef>
                <a:spcPts val="1400"/>
              </a:spcBef>
              <a:spcAft>
                <a:spcPts val="0"/>
              </a:spcAft>
              <a:buSzPts val="1400"/>
              <a:buChar char="•"/>
            </a:pPr>
            <a:r>
              <a:rPr lang="en"/>
              <a:t>-l		is used to </a:t>
            </a:r>
            <a:endParaRPr/>
          </a:p>
          <a:p>
            <a:pPr indent="0" lvl="0" marL="0" rtl="0" algn="l">
              <a:spcBef>
                <a:spcPts val="1400"/>
              </a:spcBef>
              <a:spcAft>
                <a:spcPts val="0"/>
              </a:spcAft>
              <a:buNone/>
            </a:pPr>
            <a:r>
              <a:rPr lang="en" sz="1400">
                <a:solidFill>
                  <a:schemeClr val="accent1"/>
                </a:solidFill>
              </a:rPr>
              <a:t>d</a:t>
            </a:r>
            <a:r>
              <a:rPr lang="en" sz="1400">
                <a:solidFill>
                  <a:schemeClr val="accent1"/>
                </a:solidFill>
              </a:rPr>
              <a:t>pkg-reconfigure</a:t>
            </a:r>
            <a:r>
              <a:rPr lang="en" sz="1400"/>
              <a:t> is also a useful tool when it comes to configuring installed packages</a:t>
            </a:r>
            <a:endParaRPr sz="1400"/>
          </a:p>
          <a:p>
            <a:pPr indent="0" lvl="0" marL="0" rtl="0" algn="l">
              <a:spcBef>
                <a:spcPts val="1400"/>
              </a:spcBef>
              <a:spcAft>
                <a:spcPts val="0"/>
              </a:spcAft>
              <a:buNone/>
            </a:pPr>
            <a:r>
              <a:rPr lang="en" sz="1400"/>
              <a:t>We can also </a:t>
            </a:r>
            <a:r>
              <a:rPr lang="en" sz="1400">
                <a:solidFill>
                  <a:schemeClr val="accent1"/>
                </a:solidFill>
              </a:rPr>
              <a:t>install a local .deb file</a:t>
            </a:r>
            <a:r>
              <a:rPr lang="en" sz="1400"/>
              <a:t> using </a:t>
            </a:r>
            <a:r>
              <a:rPr lang="en" sz="1400">
                <a:solidFill>
                  <a:schemeClr val="accent1"/>
                </a:solidFill>
              </a:rPr>
              <a:t>apt</a:t>
            </a:r>
            <a:r>
              <a:rPr lang="en" sz="1400"/>
              <a:t> with syntax: </a:t>
            </a:r>
            <a:r>
              <a:rPr lang="en" sz="1400">
                <a:solidFill>
                  <a:schemeClr val="accent1"/>
                </a:solidFill>
              </a:rPr>
              <a:t>sudo apt install /path/to/file</a:t>
            </a:r>
            <a:endParaRPr sz="1400">
              <a:solidFill>
                <a:schemeClr val="accent1"/>
              </a:solidFill>
            </a:endParaRPr>
          </a:p>
        </p:txBody>
      </p:sp>
      <p:sp>
        <p:nvSpPr>
          <p:cNvPr id="124" name="Google Shape;124;p20"/>
          <p:cNvSpPr txBox="1"/>
          <p:nvPr>
            <p:ph type="title"/>
          </p:nvPr>
        </p:nvSpPr>
        <p:spPr>
          <a:xfrm>
            <a:off x="1143000" y="342900"/>
            <a:ext cx="6858000" cy="857400"/>
          </a:xfrm>
          <a:prstGeom prst="rect">
            <a:avLst/>
          </a:prstGeom>
        </p:spPr>
        <p:txBody>
          <a:bodyPr anchorCtr="0" anchor="b" bIns="34275" lIns="68575" spcFirstLastPara="1" rIns="68575" wrap="square" tIns="34275">
            <a:noAutofit/>
          </a:bodyPr>
          <a:lstStyle/>
          <a:p>
            <a:pPr indent="0" lvl="0" marL="0" rtl="0" algn="l">
              <a:spcBef>
                <a:spcPts val="0"/>
              </a:spcBef>
              <a:spcAft>
                <a:spcPts val="0"/>
              </a:spcAft>
              <a:buNone/>
            </a:pPr>
            <a:r>
              <a:rPr lang="en"/>
              <a:t>dpkg</a:t>
            </a:r>
            <a:endParaRPr/>
          </a:p>
        </p:txBody>
      </p:sp>
    </p:spTree>
  </p:cSld>
  <p:clrMapOvr>
    <a:masterClrMapping/>
  </p:clrMapOvr>
</p:sld>
</file>

<file path=ppt/theme/theme1.xml><?xml version="1.0" encoding="utf-8"?>
<a:theme xmlns:a="http://schemas.openxmlformats.org/drawingml/2006/main" xmlns:r="http://schemas.openxmlformats.org/officeDocument/2006/relationships" name="Tech Computer 16x9">
  <a:themeElements>
    <a:clrScheme name="TechComputer">
      <a:dk1>
        <a:srgbClr val="000000"/>
      </a:dk1>
      <a:lt1>
        <a:srgbClr val="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