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40"/>
  </p:notesMasterIdLst>
  <p:sldIdLst>
    <p:sldId id="295" r:id="rId2"/>
    <p:sldId id="281" r:id="rId3"/>
    <p:sldId id="282" r:id="rId4"/>
    <p:sldId id="283" r:id="rId5"/>
    <p:sldId id="258" r:id="rId6"/>
    <p:sldId id="260" r:id="rId7"/>
    <p:sldId id="261" r:id="rId8"/>
    <p:sldId id="262" r:id="rId9"/>
    <p:sldId id="263" r:id="rId10"/>
    <p:sldId id="264" r:id="rId11"/>
    <p:sldId id="259" r:id="rId12"/>
    <p:sldId id="265"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66" r:id="rId28"/>
    <p:sldId id="284" r:id="rId29"/>
    <p:sldId id="285" r:id="rId30"/>
    <p:sldId id="286" r:id="rId31"/>
    <p:sldId id="287" r:id="rId32"/>
    <p:sldId id="288" r:id="rId33"/>
    <p:sldId id="289" r:id="rId34"/>
    <p:sldId id="290" r:id="rId35"/>
    <p:sldId id="291" r:id="rId36"/>
    <p:sldId id="292" r:id="rId37"/>
    <p:sldId id="293" r:id="rId38"/>
    <p:sldId id="29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F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403"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635B95-5CA5-4016-AF1A-25BEC80BDFA3}" type="datetimeFigureOut">
              <a:rPr lang="en-US" smtClean="0"/>
              <a:t>2021-02-21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2D8B8A-C2E5-421B-B366-63B4803D9B34}" type="slidenum">
              <a:rPr lang="en-US" smtClean="0"/>
              <a:t>‹#›</a:t>
            </a:fld>
            <a:endParaRPr lang="en-US"/>
          </a:p>
        </p:txBody>
      </p:sp>
    </p:spTree>
    <p:extLst>
      <p:ext uri="{BB962C8B-B14F-4D97-AF65-F5344CB8AC3E}">
        <p14:creationId xmlns:p14="http://schemas.microsoft.com/office/powerpoint/2010/main" val="2332529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2D8B8A-C2E5-421B-B366-63B4803D9B34}" type="slidenum">
              <a:rPr lang="en-US" smtClean="0"/>
              <a:t>3</a:t>
            </a:fld>
            <a:endParaRPr lang="en-US"/>
          </a:p>
        </p:txBody>
      </p:sp>
    </p:spTree>
    <p:extLst>
      <p:ext uri="{BB962C8B-B14F-4D97-AF65-F5344CB8AC3E}">
        <p14:creationId xmlns:p14="http://schemas.microsoft.com/office/powerpoint/2010/main" val="3551191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اسلاید با متن">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FFC2AC-1430-48B1-AC82-748AC68B4117}"/>
              </a:ext>
            </a:extLst>
          </p:cNvPr>
          <p:cNvSpPr>
            <a:spLocks noGrp="1"/>
          </p:cNvSpPr>
          <p:nvPr>
            <p:ph type="ctrTitle"/>
          </p:nvPr>
        </p:nvSpPr>
        <p:spPr>
          <a:xfrm>
            <a:off x="0" y="385763"/>
            <a:ext cx="12192000" cy="681037"/>
          </a:xfrm>
        </p:spPr>
        <p:txBody>
          <a:bodyPr anchor="b">
            <a:normAutofit/>
          </a:bodyPr>
          <a:lstStyle>
            <a:lvl1pPr algn="ctr">
              <a:defRPr sz="3200" b="1" spc="600">
                <a:solidFill>
                  <a:schemeClr val="bg1"/>
                </a:solidFill>
                <a:latin typeface="Century Gothic" panose="020B0502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xmlns="" id="{19B2FDD3-24FA-4097-989F-554311D86DFB}"/>
              </a:ext>
            </a:extLst>
          </p:cNvPr>
          <p:cNvSpPr>
            <a:spLocks noGrp="1"/>
          </p:cNvSpPr>
          <p:nvPr>
            <p:ph type="subTitle" idx="1"/>
          </p:nvPr>
        </p:nvSpPr>
        <p:spPr>
          <a:xfrm>
            <a:off x="1524000" y="1608667"/>
            <a:ext cx="9144000" cy="3649133"/>
          </a:xfrm>
        </p:spPr>
        <p:txBody>
          <a:bodyPr>
            <a:normAutofit/>
          </a:bodyPr>
          <a:lstStyle>
            <a:lvl1pPr marL="0" indent="0" algn="ctr">
              <a:lnSpc>
                <a:spcPct val="150000"/>
              </a:lnSpc>
              <a:buNone/>
              <a:defRPr sz="1400">
                <a:solidFill>
                  <a:schemeClr val="bg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TextBox 8">
            <a:extLst>
              <a:ext uri="{FF2B5EF4-FFF2-40B4-BE49-F238E27FC236}">
                <a16:creationId xmlns:a16="http://schemas.microsoft.com/office/drawing/2014/main" xmlns="" id="{D0CCFA76-3F55-4FC3-8F3F-58F5215B0B81}"/>
              </a:ext>
            </a:extLst>
          </p:cNvPr>
          <p:cNvSpPr txBox="1"/>
          <p:nvPr userDrawn="1"/>
        </p:nvSpPr>
        <p:spPr>
          <a:xfrm>
            <a:off x="18425" y="6374178"/>
            <a:ext cx="3702675" cy="276999"/>
          </a:xfrm>
          <a:prstGeom prst="rect">
            <a:avLst/>
          </a:prstGeom>
          <a:noFill/>
        </p:spPr>
        <p:txBody>
          <a:bodyPr wrap="square" rtlCol="0">
            <a:spAutoFit/>
          </a:bodyPr>
          <a:lstStyle/>
          <a:p>
            <a:pPr algn="ctr"/>
            <a:r>
              <a:rPr lang="en-US" sz="1200" dirty="0" err="1">
                <a:solidFill>
                  <a:prstClr val="white">
                    <a:lumMod val="85000"/>
                  </a:prstClr>
                </a:solidFill>
                <a:latin typeface="Century Gothic" panose="020B0502020202020204" pitchFamily="34" charset="0"/>
                <a:cs typeface="Dubai Light" panose="020B0303030403030204" pitchFamily="34" charset="-78"/>
              </a:rPr>
              <a:t>Amirkabir</a:t>
            </a:r>
            <a:r>
              <a:rPr lang="en-US" sz="1200" dirty="0">
                <a:solidFill>
                  <a:prstClr val="white">
                    <a:lumMod val="85000"/>
                  </a:prstClr>
                </a:solidFill>
                <a:latin typeface="Century Gothic" panose="020B0502020202020204" pitchFamily="34" charset="0"/>
                <a:cs typeface="Dubai Light" panose="020B0303030403030204" pitchFamily="34" charset="-78"/>
              </a:rPr>
              <a:t> Linux Festival 2021</a:t>
            </a:r>
          </a:p>
        </p:txBody>
      </p:sp>
    </p:spTree>
    <p:extLst>
      <p:ext uri="{BB962C8B-B14F-4D97-AF65-F5344CB8AC3E}">
        <p14:creationId xmlns:p14="http://schemas.microsoft.com/office/powerpoint/2010/main" val="4119140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اسلاید با عکس در چپ">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E06151-B2EE-463C-96E7-44FE54057D42}"/>
              </a:ext>
            </a:extLst>
          </p:cNvPr>
          <p:cNvSpPr>
            <a:spLocks noGrp="1"/>
          </p:cNvSpPr>
          <p:nvPr>
            <p:ph idx="1"/>
          </p:nvPr>
        </p:nvSpPr>
        <p:spPr>
          <a:xfrm>
            <a:off x="838200" y="1825625"/>
            <a:ext cx="4487333"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xmlns="" id="{0851FDFE-623E-4CD9-BBF7-B8AF69EC5AA7}"/>
              </a:ext>
            </a:extLst>
          </p:cNvPr>
          <p:cNvSpPr>
            <a:spLocks noGrp="1"/>
          </p:cNvSpPr>
          <p:nvPr>
            <p:ph type="ctrTitle"/>
          </p:nvPr>
        </p:nvSpPr>
        <p:spPr>
          <a:xfrm>
            <a:off x="0" y="385763"/>
            <a:ext cx="12192000" cy="681037"/>
          </a:xfrm>
        </p:spPr>
        <p:txBody>
          <a:bodyPr anchor="b">
            <a:normAutofit/>
          </a:bodyPr>
          <a:lstStyle>
            <a:lvl1pPr algn="ctr">
              <a:defRPr sz="3200" b="1" spc="600">
                <a:solidFill>
                  <a:schemeClr val="bg1"/>
                </a:solidFill>
                <a:latin typeface="Century Gothic" panose="020B0502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xmlns="" id="{F8246772-86C2-4354-A509-57169A4EF22C}"/>
              </a:ext>
            </a:extLst>
          </p:cNvPr>
          <p:cNvSpPr>
            <a:spLocks noGrp="1"/>
          </p:cNvSpPr>
          <p:nvPr>
            <p:ph type="subTitle" idx="13"/>
          </p:nvPr>
        </p:nvSpPr>
        <p:spPr>
          <a:xfrm>
            <a:off x="5850467" y="2040467"/>
            <a:ext cx="4927600" cy="3649133"/>
          </a:xfrm>
        </p:spPr>
        <p:txBody>
          <a:bodyPr>
            <a:normAutofit/>
          </a:bodyPr>
          <a:lstStyle>
            <a:lvl1pPr marL="0" indent="0" algn="ctr">
              <a:lnSpc>
                <a:spcPct val="150000"/>
              </a:lnSpc>
              <a:buNone/>
              <a:defRPr sz="1400">
                <a:solidFill>
                  <a:schemeClr val="bg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TextBox 13">
            <a:extLst>
              <a:ext uri="{FF2B5EF4-FFF2-40B4-BE49-F238E27FC236}">
                <a16:creationId xmlns:a16="http://schemas.microsoft.com/office/drawing/2014/main" xmlns="" id="{3A3BF0C5-9AC1-438D-841C-27BB07ACE444}"/>
              </a:ext>
            </a:extLst>
          </p:cNvPr>
          <p:cNvSpPr txBox="1"/>
          <p:nvPr userDrawn="1"/>
        </p:nvSpPr>
        <p:spPr>
          <a:xfrm>
            <a:off x="18425" y="6374178"/>
            <a:ext cx="3702675" cy="276999"/>
          </a:xfrm>
          <a:prstGeom prst="rect">
            <a:avLst/>
          </a:prstGeom>
          <a:noFill/>
        </p:spPr>
        <p:txBody>
          <a:bodyPr wrap="square" rtlCol="0">
            <a:spAutoFit/>
          </a:bodyPr>
          <a:lstStyle/>
          <a:p>
            <a:pPr algn="ctr"/>
            <a:r>
              <a:rPr lang="en-US" sz="1200" dirty="0" err="1">
                <a:solidFill>
                  <a:prstClr val="white">
                    <a:lumMod val="85000"/>
                  </a:prstClr>
                </a:solidFill>
                <a:latin typeface="Century Gothic" panose="020B0502020202020204" pitchFamily="34" charset="0"/>
                <a:cs typeface="Dubai Light" panose="020B0303030403030204" pitchFamily="34" charset="-78"/>
              </a:rPr>
              <a:t>Amirkabir</a:t>
            </a:r>
            <a:r>
              <a:rPr lang="en-US" sz="1200" dirty="0">
                <a:solidFill>
                  <a:prstClr val="white">
                    <a:lumMod val="85000"/>
                  </a:prstClr>
                </a:solidFill>
                <a:latin typeface="Century Gothic" panose="020B0502020202020204" pitchFamily="34" charset="0"/>
                <a:cs typeface="Dubai Light" panose="020B0303030403030204" pitchFamily="34" charset="-78"/>
              </a:rPr>
              <a:t> Linux Festival 2021</a:t>
            </a:r>
          </a:p>
        </p:txBody>
      </p:sp>
    </p:spTree>
    <p:extLst>
      <p:ext uri="{BB962C8B-B14F-4D97-AF65-F5344CB8AC3E}">
        <p14:creationId xmlns:p14="http://schemas.microsoft.com/office/powerpoint/2010/main" val="3625663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اسلاید با عکس وسط">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EE06151-B2EE-463C-96E7-44FE54057D42}"/>
              </a:ext>
            </a:extLst>
          </p:cNvPr>
          <p:cNvSpPr>
            <a:spLocks noGrp="1"/>
          </p:cNvSpPr>
          <p:nvPr>
            <p:ph idx="1"/>
          </p:nvPr>
        </p:nvSpPr>
        <p:spPr>
          <a:xfrm>
            <a:off x="3124201" y="1530330"/>
            <a:ext cx="5579532" cy="2099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xmlns="" id="{0851FDFE-623E-4CD9-BBF7-B8AF69EC5AA7}"/>
              </a:ext>
            </a:extLst>
          </p:cNvPr>
          <p:cNvSpPr>
            <a:spLocks noGrp="1"/>
          </p:cNvSpPr>
          <p:nvPr>
            <p:ph type="ctrTitle"/>
          </p:nvPr>
        </p:nvSpPr>
        <p:spPr>
          <a:xfrm>
            <a:off x="0" y="385763"/>
            <a:ext cx="12192000" cy="681037"/>
          </a:xfrm>
        </p:spPr>
        <p:txBody>
          <a:bodyPr anchor="b">
            <a:normAutofit/>
          </a:bodyPr>
          <a:lstStyle>
            <a:lvl1pPr algn="ctr">
              <a:defRPr sz="3200" b="1" spc="600">
                <a:solidFill>
                  <a:schemeClr val="bg1"/>
                </a:solidFill>
                <a:latin typeface="Century Gothic" panose="020B0502020202020204"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xmlns="" id="{F26ED5D5-75BC-451E-8142-980773047026}"/>
              </a:ext>
            </a:extLst>
          </p:cNvPr>
          <p:cNvSpPr>
            <a:spLocks noGrp="1"/>
          </p:cNvSpPr>
          <p:nvPr>
            <p:ph type="subTitle" idx="10"/>
          </p:nvPr>
        </p:nvSpPr>
        <p:spPr>
          <a:xfrm>
            <a:off x="1524000" y="3725333"/>
            <a:ext cx="9144000" cy="2218267"/>
          </a:xfrm>
        </p:spPr>
        <p:txBody>
          <a:bodyPr>
            <a:normAutofit/>
          </a:bodyPr>
          <a:lstStyle>
            <a:lvl1pPr marL="0" indent="0" algn="ctr">
              <a:lnSpc>
                <a:spcPct val="150000"/>
              </a:lnSpc>
              <a:buNone/>
              <a:defRPr sz="1400">
                <a:solidFill>
                  <a:schemeClr val="bg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TextBox 6">
            <a:extLst>
              <a:ext uri="{FF2B5EF4-FFF2-40B4-BE49-F238E27FC236}">
                <a16:creationId xmlns:a16="http://schemas.microsoft.com/office/drawing/2014/main" xmlns="" id="{D8864C83-B93D-4625-A115-EC54D72D19F7}"/>
              </a:ext>
            </a:extLst>
          </p:cNvPr>
          <p:cNvSpPr txBox="1"/>
          <p:nvPr userDrawn="1"/>
        </p:nvSpPr>
        <p:spPr>
          <a:xfrm>
            <a:off x="18425" y="6374178"/>
            <a:ext cx="3702675" cy="276999"/>
          </a:xfrm>
          <a:prstGeom prst="rect">
            <a:avLst/>
          </a:prstGeom>
          <a:noFill/>
        </p:spPr>
        <p:txBody>
          <a:bodyPr wrap="square" rtlCol="0">
            <a:spAutoFit/>
          </a:bodyPr>
          <a:lstStyle/>
          <a:p>
            <a:pPr algn="ctr"/>
            <a:r>
              <a:rPr lang="en-US" sz="1200" dirty="0" err="1">
                <a:solidFill>
                  <a:prstClr val="white">
                    <a:lumMod val="85000"/>
                  </a:prstClr>
                </a:solidFill>
                <a:latin typeface="Century Gothic" panose="020B0502020202020204" pitchFamily="34" charset="0"/>
                <a:cs typeface="Dubai Light" panose="020B0303030403030204" pitchFamily="34" charset="-78"/>
              </a:rPr>
              <a:t>Amirkabir</a:t>
            </a:r>
            <a:r>
              <a:rPr lang="en-US" sz="1200" dirty="0">
                <a:solidFill>
                  <a:prstClr val="white">
                    <a:lumMod val="85000"/>
                  </a:prstClr>
                </a:solidFill>
                <a:latin typeface="Century Gothic" panose="020B0502020202020204" pitchFamily="34" charset="0"/>
                <a:cs typeface="Dubai Light" panose="020B0303030403030204" pitchFamily="34" charset="-78"/>
              </a:rPr>
              <a:t> Linux Festival 2021</a:t>
            </a:r>
          </a:p>
        </p:txBody>
      </p:sp>
    </p:spTree>
    <p:extLst>
      <p:ext uri="{BB962C8B-B14F-4D97-AF65-F5344CB8AC3E}">
        <p14:creationId xmlns:p14="http://schemas.microsoft.com/office/powerpoint/2010/main" val="22367968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2CDDAF06-1BA8-4979-9363-CC6B3AA969B8}"/>
              </a:ext>
            </a:extLst>
          </p:cNvPr>
          <p:cNvSpPr/>
          <p:nvPr userDrawn="1"/>
        </p:nvSpPr>
        <p:spPr>
          <a:xfrm>
            <a:off x="0" y="0"/>
            <a:ext cx="12192000" cy="6858000"/>
          </a:xfrm>
          <a:prstGeom prst="rect">
            <a:avLst/>
          </a:prstGeom>
          <a:gradFill flip="none" rotWithShape="1">
            <a:gsLst>
              <a:gs pos="61000">
                <a:srgbClr val="421132"/>
              </a:gs>
              <a:gs pos="0">
                <a:srgbClr val="7B0D09"/>
              </a:gs>
              <a:gs pos="100000">
                <a:srgbClr val="09145D"/>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 </a:t>
            </a:r>
          </a:p>
        </p:txBody>
      </p:sp>
      <p:sp>
        <p:nvSpPr>
          <p:cNvPr id="2" name="Title Placeholder 1">
            <a:extLst>
              <a:ext uri="{FF2B5EF4-FFF2-40B4-BE49-F238E27FC236}">
                <a16:creationId xmlns:a16="http://schemas.microsoft.com/office/drawing/2014/main" xmlns="" id="{269E0BCF-9655-4ADD-8A84-49D96CA8F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D29AE7F-24F4-4D55-A39B-DCA36B38E4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4204844-28E4-4EAB-8270-7688FBD1D4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95301-45B7-40E2-9A8E-99C89F1D2C26}" type="datetimeFigureOut">
              <a:rPr lang="en-US" smtClean="0">
                <a:solidFill>
                  <a:prstClr val="black">
                    <a:tint val="75000"/>
                  </a:prstClr>
                </a:solidFill>
              </a:rPr>
              <a:pPr/>
              <a:t>2021-02-21</a:t>
            </a:fld>
            <a:endParaRPr lang="en-US">
              <a:solidFill>
                <a:prstClr val="black">
                  <a:tint val="75000"/>
                </a:prstClr>
              </a:solidFill>
            </a:endParaRPr>
          </a:p>
        </p:txBody>
      </p:sp>
      <p:sp>
        <p:nvSpPr>
          <p:cNvPr id="5" name="Footer Placeholder 4">
            <a:extLst>
              <a:ext uri="{FF2B5EF4-FFF2-40B4-BE49-F238E27FC236}">
                <a16:creationId xmlns:a16="http://schemas.microsoft.com/office/drawing/2014/main" xmlns="" id="{ADF2F70C-6280-4669-A24F-F21CA894C2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a:extLst>
              <a:ext uri="{FF2B5EF4-FFF2-40B4-BE49-F238E27FC236}">
                <a16:creationId xmlns:a16="http://schemas.microsoft.com/office/drawing/2014/main" xmlns="" id="{F04163C8-02AC-4279-AADB-42A6D9361B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F96200-9023-4420-A1C2-62774C7FA49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2167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help.gnome.org/users/gedit/stable/" TargetMode="External"/><Relationship Id="rId2" Type="http://schemas.openxmlformats.org/officeDocument/2006/relationships/hyperlink" Target="https://www.computerhope.com/jargon/g/gedit.htm" TargetMode="External"/><Relationship Id="rId1" Type="http://schemas.openxmlformats.org/officeDocument/2006/relationships/slideLayout" Target="../slideLayouts/slideLayout1.xml"/><Relationship Id="rId5" Type="http://schemas.openxmlformats.org/officeDocument/2006/relationships/hyperlink" Target="https://www.howtogeek.com/413514/how-to-edit-text-files-graphically-on-linux-with-gedit/" TargetMode="External"/><Relationship Id="rId4" Type="http://schemas.openxmlformats.org/officeDocument/2006/relationships/hyperlink" Target="http://www.fifi.org/doc/gedit/html/usage.html" TargetMode="External"/></Relationships>
</file>

<file path=ppt/slides/_rels/slide1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s://www.computerhope.com/jargon/f/filter.htm" TargetMode="External"/><Relationship Id="rId7" Type="http://schemas.openxmlformats.org/officeDocument/2006/relationships/hyperlink" Target="https://www.computerhope.com/unix/ued.htm" TargetMode="External"/><Relationship Id="rId2" Type="http://schemas.openxmlformats.org/officeDocument/2006/relationships/hyperlink" Target="https://www.computerhope.com/jargon/u/unix-like.htm" TargetMode="External"/><Relationship Id="rId1" Type="http://schemas.openxmlformats.org/officeDocument/2006/relationships/slideLayout" Target="../slideLayouts/slideLayout1.xml"/><Relationship Id="rId6" Type="http://schemas.openxmlformats.org/officeDocument/2006/relationships/hyperlink" Target="https://www.computerhope.com/jargon/s/script.htm" TargetMode="External"/><Relationship Id="rId5" Type="http://schemas.openxmlformats.org/officeDocument/2006/relationships/hyperlink" Target="https://www.computerhope.com/jargon/p/pipe.htm" TargetMode="External"/><Relationship Id="rId4" Type="http://schemas.openxmlformats.org/officeDocument/2006/relationships/hyperlink" Target="https://www.computerhope.com/jargon/t/text.htm"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mputerhope.com/jargon/s/script.htm" TargetMode="External"/><Relationship Id="rId2" Type="http://schemas.openxmlformats.org/officeDocument/2006/relationships/hyperlink" Target="https://www.computerhope.com/jargon/s/stdin.htm" TargetMode="External"/><Relationship Id="rId1" Type="http://schemas.openxmlformats.org/officeDocument/2006/relationships/slideLayout" Target="../slideLayouts/slideLayout1.xml"/><Relationship Id="rId5" Type="http://schemas.openxmlformats.org/officeDocument/2006/relationships/hyperlink" Target="https://www.computerhope.com/jargon/e/execute.htm" TargetMode="External"/><Relationship Id="rId4" Type="http://schemas.openxmlformats.org/officeDocument/2006/relationships/hyperlink" Target="https://www.computerhope.com/jargon/p/paramete.htm"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hyperlink" Target="https://www.computerhope.com/unix/used.htm#Selecting-Lines-With-sed" TargetMode="External"/><Relationship Id="rId3" Type="http://schemas.openxmlformats.org/officeDocument/2006/relationships/hyperlink" Target="https://www.computerhope.com/jargon/n/newline.htm" TargetMode="External"/><Relationship Id="rId7" Type="http://schemas.openxmlformats.org/officeDocument/2006/relationships/hyperlink" Target="https://www.computerhope.com/jargon/c/charact.htm" TargetMode="External"/><Relationship Id="rId2" Type="http://schemas.openxmlformats.org/officeDocument/2006/relationships/hyperlink" Target="https://www.computerhope.com/jargon/c/concaten.htm" TargetMode="External"/><Relationship Id="rId1" Type="http://schemas.openxmlformats.org/officeDocument/2006/relationships/slideLayout" Target="../slideLayouts/slideLayout1.xml"/><Relationship Id="rId6" Type="http://schemas.openxmlformats.org/officeDocument/2006/relationships/hyperlink" Target="https://www.computerhope.com/jargon/w/whitspac.htm" TargetMode="External"/><Relationship Id="rId5" Type="http://schemas.openxmlformats.org/officeDocument/2006/relationships/hyperlink" Target="https://www.computerhope.com/jargon/s/syntax.htm" TargetMode="External"/><Relationship Id="rId4" Type="http://schemas.openxmlformats.org/officeDocument/2006/relationships/hyperlink" Target="https://www.computerhope.com/jargon/a/ascii.ht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www.tecmint.com/view-contents-of-file-in-linux/"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www.gnu.org/software/sed/manual/sed.html" TargetMode="External"/><Relationship Id="rId7" Type="http://schemas.openxmlformats.org/officeDocument/2006/relationships/hyperlink" Target="https://www.computerhope.com/unix/used.htm" TargetMode="External"/><Relationship Id="rId2" Type="http://schemas.openxmlformats.org/officeDocument/2006/relationships/hyperlink" Target="https://www.geeksforgeeks.org/sed-command-in-linux-unix-with-examples/" TargetMode="External"/><Relationship Id="rId1" Type="http://schemas.openxmlformats.org/officeDocument/2006/relationships/slideLayout" Target="../slideLayouts/slideLayout1.xml"/><Relationship Id="rId6" Type="http://schemas.openxmlformats.org/officeDocument/2006/relationships/hyperlink" Target="https://linuxhint.com/50_sed_command_examples/" TargetMode="External"/><Relationship Id="rId5" Type="http://schemas.openxmlformats.org/officeDocument/2006/relationships/hyperlink" Target="https://www.howtogeek.com/666395/how-to-use-the-sed-command-on-linux/" TargetMode="External"/><Relationship Id="rId4" Type="http://schemas.openxmlformats.org/officeDocument/2006/relationships/hyperlink" Target="https://www.tecmint.com/linux-sed-command-tips-trick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www.digitalocean.com/community/tutorials/how-to-use-the-awk-language-to-manipulate-text-in-linux" TargetMode="External"/><Relationship Id="rId2" Type="http://schemas.openxmlformats.org/officeDocument/2006/relationships/hyperlink" Target="https://www.geeksforgeeks.org/awk-command-unixlinux-examples/" TargetMode="External"/><Relationship Id="rId1" Type="http://schemas.openxmlformats.org/officeDocument/2006/relationships/slideLayout" Target="../slideLayouts/slideLayout2.xml"/><Relationship Id="rId4" Type="http://schemas.openxmlformats.org/officeDocument/2006/relationships/hyperlink" Target="https://likegeeks.com/awk-command/" TargetMode="Externa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www.howtogeek.com/howto/42980/the-beginners-guide-to-nano-the-linux-command-line-text-editor/" TargetMode="External"/><Relationship Id="rId2" Type="http://schemas.openxmlformats.org/officeDocument/2006/relationships/hyperlink" Target="https://phoenixnap.com/kb/use-nano-text-editor-commands-linux" TargetMode="External"/><Relationship Id="rId1" Type="http://schemas.openxmlformats.org/officeDocument/2006/relationships/slideLayout" Target="../slideLayouts/slideLayout2.xml"/><Relationship Id="rId5" Type="http://schemas.openxmlformats.org/officeDocument/2006/relationships/hyperlink" Target="https://linuxhint.com/gnu_nano_editor/" TargetMode="External"/><Relationship Id="rId4" Type="http://schemas.openxmlformats.org/officeDocument/2006/relationships/hyperlink" Target="https://en.wikipedia.org/wiki/GNU_nano"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tecmint.com/13-basic-cat-command-examples-in-linux/" TargetMode="External"/><Relationship Id="rId2" Type="http://schemas.openxmlformats.org/officeDocument/2006/relationships/hyperlink" Target="https://www.geeksforgeeks.org/cat-command-in-linux-with-examples/"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E3EF51E2-8D59-4854-9958-1509221488C2}"/>
              </a:ext>
            </a:extLst>
          </p:cNvPr>
          <p:cNvSpPr/>
          <p:nvPr/>
        </p:nvSpPr>
        <p:spPr>
          <a:xfrm>
            <a:off x="0" y="0"/>
            <a:ext cx="12192000" cy="6858000"/>
          </a:xfrm>
          <a:prstGeom prst="rect">
            <a:avLst/>
          </a:prstGeom>
          <a:gradFill flip="none" rotWithShape="1">
            <a:gsLst>
              <a:gs pos="61000">
                <a:srgbClr val="421132"/>
              </a:gs>
              <a:gs pos="0">
                <a:srgbClr val="7B0D09"/>
              </a:gs>
              <a:gs pos="100000">
                <a:srgbClr val="09145D"/>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7" name="Rectangle 6">
            <a:extLst>
              <a:ext uri="{FF2B5EF4-FFF2-40B4-BE49-F238E27FC236}">
                <a16:creationId xmlns:a16="http://schemas.microsoft.com/office/drawing/2014/main" xmlns="" id="{1329FB39-9C56-4A8F-B3BB-1A76A74325BC}"/>
              </a:ext>
            </a:extLst>
          </p:cNvPr>
          <p:cNvSpPr/>
          <p:nvPr/>
        </p:nvSpPr>
        <p:spPr>
          <a:xfrm>
            <a:off x="5563161" y="2850683"/>
            <a:ext cx="793008" cy="795063"/>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275F90D7-5971-4C11-B41D-50378288097C}"/>
              </a:ext>
            </a:extLst>
          </p:cNvPr>
          <p:cNvSpPr/>
          <p:nvPr/>
        </p:nvSpPr>
        <p:spPr>
          <a:xfrm>
            <a:off x="5536279" y="2824181"/>
            <a:ext cx="846772" cy="848067"/>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xmlns="" id="{4A5D2E48-C017-41BB-A044-99F7A3067FD3}"/>
              </a:ext>
            </a:extLst>
          </p:cNvPr>
          <p:cNvSpPr/>
          <p:nvPr/>
        </p:nvSpPr>
        <p:spPr>
          <a:xfrm>
            <a:off x="5230500" y="2519407"/>
            <a:ext cx="1458329" cy="1457616"/>
          </a:xfrm>
          <a:prstGeom prst="rect">
            <a:avLst/>
          </a:prstGeom>
          <a:no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xmlns="" id="{454CB160-726D-43EA-AD21-5933E46AB5C8}"/>
              </a:ext>
            </a:extLst>
          </p:cNvPr>
          <p:cNvCxnSpPr>
            <a:cxnSpLocks/>
          </p:cNvCxnSpPr>
          <p:nvPr/>
        </p:nvCxnSpPr>
        <p:spPr>
          <a:xfrm flipV="1">
            <a:off x="5959665" y="1436534"/>
            <a:ext cx="0" cy="1060084"/>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2" name="Circle: Hollow 11">
            <a:extLst>
              <a:ext uri="{FF2B5EF4-FFF2-40B4-BE49-F238E27FC236}">
                <a16:creationId xmlns:a16="http://schemas.microsoft.com/office/drawing/2014/main" xmlns="" id="{AE95CAA7-45C4-4CC9-A3EF-A5A65FA60ECA}"/>
              </a:ext>
            </a:extLst>
          </p:cNvPr>
          <p:cNvSpPr/>
          <p:nvPr/>
        </p:nvSpPr>
        <p:spPr>
          <a:xfrm>
            <a:off x="5852138" y="1198015"/>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2" name="Straight Connector 21">
            <a:extLst>
              <a:ext uri="{FF2B5EF4-FFF2-40B4-BE49-F238E27FC236}">
                <a16:creationId xmlns:a16="http://schemas.microsoft.com/office/drawing/2014/main" xmlns="" id="{4E3128D6-99C8-46DD-9A2D-212758F059E7}"/>
              </a:ext>
            </a:extLst>
          </p:cNvPr>
          <p:cNvCxnSpPr>
            <a:cxnSpLocks/>
          </p:cNvCxnSpPr>
          <p:nvPr/>
        </p:nvCxnSpPr>
        <p:spPr>
          <a:xfrm>
            <a:off x="5959665" y="3999812"/>
            <a:ext cx="0" cy="1060084"/>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3" name="Circle: Hollow 22">
            <a:extLst>
              <a:ext uri="{FF2B5EF4-FFF2-40B4-BE49-F238E27FC236}">
                <a16:creationId xmlns:a16="http://schemas.microsoft.com/office/drawing/2014/main" xmlns="" id="{31D683D7-0660-4917-98FA-F8F9AC375606}"/>
              </a:ext>
            </a:extLst>
          </p:cNvPr>
          <p:cNvSpPr/>
          <p:nvPr/>
        </p:nvSpPr>
        <p:spPr>
          <a:xfrm flipV="1">
            <a:off x="5852138" y="5086398"/>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5" name="Straight Connector 24">
            <a:extLst>
              <a:ext uri="{FF2B5EF4-FFF2-40B4-BE49-F238E27FC236}">
                <a16:creationId xmlns:a16="http://schemas.microsoft.com/office/drawing/2014/main" xmlns="" id="{0203AAF1-FEB0-4F22-A2E2-643D001FFD54}"/>
              </a:ext>
            </a:extLst>
          </p:cNvPr>
          <p:cNvCxnSpPr>
            <a:cxnSpLocks/>
          </p:cNvCxnSpPr>
          <p:nvPr/>
        </p:nvCxnSpPr>
        <p:spPr>
          <a:xfrm rot="16200000" flipV="1">
            <a:off x="4680144" y="2719049"/>
            <a:ext cx="0" cy="105833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6" name="Circle: Hollow 25">
            <a:extLst>
              <a:ext uri="{FF2B5EF4-FFF2-40B4-BE49-F238E27FC236}">
                <a16:creationId xmlns:a16="http://schemas.microsoft.com/office/drawing/2014/main" xmlns="" id="{863A99CC-F23F-43EB-8401-BCEF5C039D37}"/>
              </a:ext>
            </a:extLst>
          </p:cNvPr>
          <p:cNvSpPr/>
          <p:nvPr/>
        </p:nvSpPr>
        <p:spPr>
          <a:xfrm rot="16200000">
            <a:off x="3909537" y="3142381"/>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28" name="Straight Connector 27">
            <a:extLst>
              <a:ext uri="{FF2B5EF4-FFF2-40B4-BE49-F238E27FC236}">
                <a16:creationId xmlns:a16="http://schemas.microsoft.com/office/drawing/2014/main" xmlns="" id="{941F5E60-A8C9-4F64-8734-11CDF092D827}"/>
              </a:ext>
            </a:extLst>
          </p:cNvPr>
          <p:cNvCxnSpPr>
            <a:cxnSpLocks/>
          </p:cNvCxnSpPr>
          <p:nvPr/>
        </p:nvCxnSpPr>
        <p:spPr>
          <a:xfrm rot="16200000">
            <a:off x="7239186" y="2719049"/>
            <a:ext cx="0" cy="1058333"/>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29" name="Circle: Hollow 28">
            <a:extLst>
              <a:ext uri="{FF2B5EF4-FFF2-40B4-BE49-F238E27FC236}">
                <a16:creationId xmlns:a16="http://schemas.microsoft.com/office/drawing/2014/main" xmlns="" id="{225DC978-38D2-4D68-B3CC-DFE46E9C700A}"/>
              </a:ext>
            </a:extLst>
          </p:cNvPr>
          <p:cNvSpPr/>
          <p:nvPr/>
        </p:nvSpPr>
        <p:spPr>
          <a:xfrm rot="16200000" flipV="1">
            <a:off x="7794383" y="3142381"/>
            <a:ext cx="215409" cy="21166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2" name="Straight Connector 31">
            <a:extLst>
              <a:ext uri="{FF2B5EF4-FFF2-40B4-BE49-F238E27FC236}">
                <a16:creationId xmlns:a16="http://schemas.microsoft.com/office/drawing/2014/main" xmlns="" id="{5CFAB704-1A0B-46D7-B31B-02F29A17681C}"/>
              </a:ext>
            </a:extLst>
          </p:cNvPr>
          <p:cNvCxnSpPr>
            <a:cxnSpLocks/>
          </p:cNvCxnSpPr>
          <p:nvPr/>
        </p:nvCxnSpPr>
        <p:spPr>
          <a:xfrm flipV="1">
            <a:off x="5737103" y="2095153"/>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3" name="Circle: Hollow 32">
            <a:extLst>
              <a:ext uri="{FF2B5EF4-FFF2-40B4-BE49-F238E27FC236}">
                <a16:creationId xmlns:a16="http://schemas.microsoft.com/office/drawing/2014/main" xmlns="" id="{B998C5B6-A2B5-4453-8C1A-9BAC172FD9B2}"/>
              </a:ext>
            </a:extLst>
          </p:cNvPr>
          <p:cNvSpPr/>
          <p:nvPr/>
        </p:nvSpPr>
        <p:spPr>
          <a:xfrm>
            <a:off x="5660374" y="1909859"/>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36" name="Straight Connector 35">
            <a:extLst>
              <a:ext uri="{FF2B5EF4-FFF2-40B4-BE49-F238E27FC236}">
                <a16:creationId xmlns:a16="http://schemas.microsoft.com/office/drawing/2014/main" xmlns="" id="{05A32213-6E19-4CF9-890A-2D0664D0F603}"/>
              </a:ext>
            </a:extLst>
          </p:cNvPr>
          <p:cNvCxnSpPr>
            <a:cxnSpLocks/>
          </p:cNvCxnSpPr>
          <p:nvPr/>
        </p:nvCxnSpPr>
        <p:spPr>
          <a:xfrm flipV="1">
            <a:off x="6182227" y="2101737"/>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37" name="Circle: Hollow 36">
            <a:extLst>
              <a:ext uri="{FF2B5EF4-FFF2-40B4-BE49-F238E27FC236}">
                <a16:creationId xmlns:a16="http://schemas.microsoft.com/office/drawing/2014/main" xmlns="" id="{61DBC57C-92FE-4E78-ACE1-326B7FB2BAF2}"/>
              </a:ext>
            </a:extLst>
          </p:cNvPr>
          <p:cNvSpPr/>
          <p:nvPr/>
        </p:nvSpPr>
        <p:spPr>
          <a:xfrm>
            <a:off x="6105498" y="1916443"/>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4" name="Straight Connector 43">
            <a:extLst>
              <a:ext uri="{FF2B5EF4-FFF2-40B4-BE49-F238E27FC236}">
                <a16:creationId xmlns:a16="http://schemas.microsoft.com/office/drawing/2014/main" xmlns="" id="{D7BEE793-FF09-4D71-A34C-DA7E790A6778}"/>
              </a:ext>
            </a:extLst>
          </p:cNvPr>
          <p:cNvCxnSpPr>
            <a:cxnSpLocks/>
          </p:cNvCxnSpPr>
          <p:nvPr/>
        </p:nvCxnSpPr>
        <p:spPr>
          <a:xfrm flipH="1">
            <a:off x="6182227" y="3995001"/>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5" name="Circle: Hollow 44">
            <a:extLst>
              <a:ext uri="{FF2B5EF4-FFF2-40B4-BE49-F238E27FC236}">
                <a16:creationId xmlns:a16="http://schemas.microsoft.com/office/drawing/2014/main" xmlns="" id="{8738FBAA-3495-4C53-8A27-ECCB220CC864}"/>
              </a:ext>
            </a:extLst>
          </p:cNvPr>
          <p:cNvSpPr/>
          <p:nvPr/>
        </p:nvSpPr>
        <p:spPr>
          <a:xfrm flipH="1" flipV="1">
            <a:off x="6105498" y="4419256"/>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2" name="Straight Connector 41">
            <a:extLst>
              <a:ext uri="{FF2B5EF4-FFF2-40B4-BE49-F238E27FC236}">
                <a16:creationId xmlns:a16="http://schemas.microsoft.com/office/drawing/2014/main" xmlns="" id="{EB97CF87-1CB8-415B-B4CB-1345EF669AB6}"/>
              </a:ext>
            </a:extLst>
          </p:cNvPr>
          <p:cNvCxnSpPr>
            <a:cxnSpLocks/>
          </p:cNvCxnSpPr>
          <p:nvPr/>
        </p:nvCxnSpPr>
        <p:spPr>
          <a:xfrm flipH="1">
            <a:off x="5737103" y="3988417"/>
            <a:ext cx="0" cy="39488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43" name="Circle: Hollow 42">
            <a:extLst>
              <a:ext uri="{FF2B5EF4-FFF2-40B4-BE49-F238E27FC236}">
                <a16:creationId xmlns:a16="http://schemas.microsoft.com/office/drawing/2014/main" xmlns="" id="{2DD4244F-D54F-4839-B273-A049EC93ECB3}"/>
              </a:ext>
            </a:extLst>
          </p:cNvPr>
          <p:cNvSpPr/>
          <p:nvPr/>
        </p:nvSpPr>
        <p:spPr>
          <a:xfrm flipH="1" flipV="1">
            <a:off x="5660374" y="4412672"/>
            <a:ext cx="153458" cy="155921"/>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1" name="Straight Connector 50">
            <a:extLst>
              <a:ext uri="{FF2B5EF4-FFF2-40B4-BE49-F238E27FC236}">
                <a16:creationId xmlns:a16="http://schemas.microsoft.com/office/drawing/2014/main" xmlns="" id="{290E4207-2AFF-4995-82AD-7936966EC5BA}"/>
              </a:ext>
            </a:extLst>
          </p:cNvPr>
          <p:cNvCxnSpPr>
            <a:cxnSpLocks/>
          </p:cNvCxnSpPr>
          <p:nvPr/>
        </p:nvCxnSpPr>
        <p:spPr>
          <a:xfrm rot="16200000" flipV="1">
            <a:off x="5011309" y="327584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2" name="Circle: Hollow 51">
            <a:extLst>
              <a:ext uri="{FF2B5EF4-FFF2-40B4-BE49-F238E27FC236}">
                <a16:creationId xmlns:a16="http://schemas.microsoft.com/office/drawing/2014/main" xmlns="" id="{323251AC-FCFC-450E-B4DF-6A18FE490E63}"/>
              </a:ext>
            </a:extLst>
          </p:cNvPr>
          <p:cNvSpPr/>
          <p:nvPr/>
        </p:nvSpPr>
        <p:spPr>
          <a:xfrm rot="16200000">
            <a:off x="4630182" y="339513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49" name="Straight Connector 48">
            <a:extLst>
              <a:ext uri="{FF2B5EF4-FFF2-40B4-BE49-F238E27FC236}">
                <a16:creationId xmlns:a16="http://schemas.microsoft.com/office/drawing/2014/main" xmlns="" id="{2FCA7EC7-DD0D-4C7A-9F26-95286A9BA567}"/>
              </a:ext>
            </a:extLst>
          </p:cNvPr>
          <p:cNvCxnSpPr>
            <a:cxnSpLocks/>
          </p:cNvCxnSpPr>
          <p:nvPr/>
        </p:nvCxnSpPr>
        <p:spPr>
          <a:xfrm rot="16200000" flipV="1">
            <a:off x="5017883" y="282998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0" name="Circle: Hollow 49">
            <a:extLst>
              <a:ext uri="{FF2B5EF4-FFF2-40B4-BE49-F238E27FC236}">
                <a16:creationId xmlns:a16="http://schemas.microsoft.com/office/drawing/2014/main" xmlns="" id="{9A72617D-B61A-40C2-841B-F30202EBD0E7}"/>
              </a:ext>
            </a:extLst>
          </p:cNvPr>
          <p:cNvSpPr/>
          <p:nvPr/>
        </p:nvSpPr>
        <p:spPr>
          <a:xfrm rot="16200000">
            <a:off x="4636756" y="294927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8" name="Straight Connector 57">
            <a:extLst>
              <a:ext uri="{FF2B5EF4-FFF2-40B4-BE49-F238E27FC236}">
                <a16:creationId xmlns:a16="http://schemas.microsoft.com/office/drawing/2014/main" xmlns="" id="{21F466A5-348D-4ABA-B203-ADB97BC1283D}"/>
              </a:ext>
            </a:extLst>
          </p:cNvPr>
          <p:cNvCxnSpPr>
            <a:cxnSpLocks/>
          </p:cNvCxnSpPr>
          <p:nvPr/>
        </p:nvCxnSpPr>
        <p:spPr>
          <a:xfrm rot="16200000" flipH="1">
            <a:off x="6908019" y="282998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9" name="Circle: Hollow 58">
            <a:extLst>
              <a:ext uri="{FF2B5EF4-FFF2-40B4-BE49-F238E27FC236}">
                <a16:creationId xmlns:a16="http://schemas.microsoft.com/office/drawing/2014/main" xmlns="" id="{313EE228-2B78-4A43-A8C2-22B2617E1692}"/>
              </a:ext>
            </a:extLst>
          </p:cNvPr>
          <p:cNvSpPr/>
          <p:nvPr/>
        </p:nvSpPr>
        <p:spPr>
          <a:xfrm rot="16200000" flipH="1" flipV="1">
            <a:off x="7135434" y="294927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56" name="Straight Connector 55">
            <a:extLst>
              <a:ext uri="{FF2B5EF4-FFF2-40B4-BE49-F238E27FC236}">
                <a16:creationId xmlns:a16="http://schemas.microsoft.com/office/drawing/2014/main" xmlns="" id="{6ABBB6FF-C2BE-4640-BBD2-3DDC33E14F91}"/>
              </a:ext>
            </a:extLst>
          </p:cNvPr>
          <p:cNvCxnSpPr>
            <a:cxnSpLocks/>
          </p:cNvCxnSpPr>
          <p:nvPr/>
        </p:nvCxnSpPr>
        <p:spPr>
          <a:xfrm rot="16200000" flipH="1">
            <a:off x="6901445" y="3275849"/>
            <a:ext cx="0" cy="394229"/>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57" name="Circle: Hollow 56">
            <a:extLst>
              <a:ext uri="{FF2B5EF4-FFF2-40B4-BE49-F238E27FC236}">
                <a16:creationId xmlns:a16="http://schemas.microsoft.com/office/drawing/2014/main" xmlns="" id="{682D76F2-896A-4C10-BE26-4F099EF7633D}"/>
              </a:ext>
            </a:extLst>
          </p:cNvPr>
          <p:cNvSpPr/>
          <p:nvPr/>
        </p:nvSpPr>
        <p:spPr>
          <a:xfrm rot="16200000" flipH="1" flipV="1">
            <a:off x="7128860" y="3395132"/>
            <a:ext cx="153712" cy="155663"/>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2" name="Straight Connector 61">
            <a:extLst>
              <a:ext uri="{FF2B5EF4-FFF2-40B4-BE49-F238E27FC236}">
                <a16:creationId xmlns:a16="http://schemas.microsoft.com/office/drawing/2014/main" xmlns="" id="{45703607-3CF9-408D-991A-0973607BE4EE}"/>
              </a:ext>
            </a:extLst>
          </p:cNvPr>
          <p:cNvCxnSpPr>
            <a:cxnSpLocks/>
          </p:cNvCxnSpPr>
          <p:nvPr/>
        </p:nvCxnSpPr>
        <p:spPr>
          <a:xfrm flipV="1">
            <a:off x="5454491" y="1725406"/>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xmlns="" id="{019EDBB4-1641-445D-8D02-E56F54E6408D}"/>
              </a:ext>
            </a:extLst>
          </p:cNvPr>
          <p:cNvCxnSpPr>
            <a:cxnSpLocks/>
          </p:cNvCxnSpPr>
          <p:nvPr/>
        </p:nvCxnSpPr>
        <p:spPr>
          <a:xfrm rot="16200000" flipV="1">
            <a:off x="5281856" y="1534907"/>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65" name="Circle: Hollow 64">
            <a:extLst>
              <a:ext uri="{FF2B5EF4-FFF2-40B4-BE49-F238E27FC236}">
                <a16:creationId xmlns:a16="http://schemas.microsoft.com/office/drawing/2014/main" xmlns="" id="{4F0BB83D-47CA-4456-9E88-B87B8F85BBF9}"/>
              </a:ext>
            </a:extLst>
          </p:cNvPr>
          <p:cNvSpPr/>
          <p:nvPr/>
        </p:nvSpPr>
        <p:spPr>
          <a:xfrm>
            <a:off x="4847939" y="1619398"/>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68" name="Straight Connector 67">
            <a:extLst>
              <a:ext uri="{FF2B5EF4-FFF2-40B4-BE49-F238E27FC236}">
                <a16:creationId xmlns:a16="http://schemas.microsoft.com/office/drawing/2014/main" xmlns="" id="{6F266D58-A0C3-4C25-8412-638287EF2F81}"/>
              </a:ext>
            </a:extLst>
          </p:cNvPr>
          <p:cNvCxnSpPr>
            <a:cxnSpLocks/>
          </p:cNvCxnSpPr>
          <p:nvPr/>
        </p:nvCxnSpPr>
        <p:spPr>
          <a:xfrm flipH="1" flipV="1">
            <a:off x="6561995" y="1724709"/>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xmlns="" id="{253FDFB3-1B41-4664-BDBC-CF959C0D63FA}"/>
              </a:ext>
            </a:extLst>
          </p:cNvPr>
          <p:cNvCxnSpPr>
            <a:cxnSpLocks/>
          </p:cNvCxnSpPr>
          <p:nvPr/>
        </p:nvCxnSpPr>
        <p:spPr>
          <a:xfrm rot="5400000" flipH="1" flipV="1">
            <a:off x="6734630" y="1534210"/>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70" name="Circle: Hollow 69">
            <a:extLst>
              <a:ext uri="{FF2B5EF4-FFF2-40B4-BE49-F238E27FC236}">
                <a16:creationId xmlns:a16="http://schemas.microsoft.com/office/drawing/2014/main" xmlns="" id="{A8372D0B-7F24-430A-9A8E-F62211DA3DF7}"/>
              </a:ext>
            </a:extLst>
          </p:cNvPr>
          <p:cNvSpPr/>
          <p:nvPr/>
        </p:nvSpPr>
        <p:spPr>
          <a:xfrm flipH="1">
            <a:off x="6953494" y="1618701"/>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8" name="Straight Connector 77">
            <a:extLst>
              <a:ext uri="{FF2B5EF4-FFF2-40B4-BE49-F238E27FC236}">
                <a16:creationId xmlns:a16="http://schemas.microsoft.com/office/drawing/2014/main" xmlns="" id="{A55EB2E9-0E49-4B76-8A63-EC3F347AF4A2}"/>
              </a:ext>
            </a:extLst>
          </p:cNvPr>
          <p:cNvCxnSpPr>
            <a:cxnSpLocks/>
          </p:cNvCxnSpPr>
          <p:nvPr/>
        </p:nvCxnSpPr>
        <p:spPr>
          <a:xfrm>
            <a:off x="5454491" y="3999114"/>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xmlns="" id="{9FE26B9B-D100-4594-AFDB-2616E30E2C7E}"/>
              </a:ext>
            </a:extLst>
          </p:cNvPr>
          <p:cNvCxnSpPr>
            <a:cxnSpLocks/>
          </p:cNvCxnSpPr>
          <p:nvPr/>
        </p:nvCxnSpPr>
        <p:spPr>
          <a:xfrm rot="5400000">
            <a:off x="5281856" y="4579826"/>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80" name="Circle: Hollow 79">
            <a:extLst>
              <a:ext uri="{FF2B5EF4-FFF2-40B4-BE49-F238E27FC236}">
                <a16:creationId xmlns:a16="http://schemas.microsoft.com/office/drawing/2014/main" xmlns="" id="{FBD21912-E183-4BCC-B843-96D3A7BCC613}"/>
              </a:ext>
            </a:extLst>
          </p:cNvPr>
          <p:cNvSpPr/>
          <p:nvPr/>
        </p:nvSpPr>
        <p:spPr>
          <a:xfrm flipV="1">
            <a:off x="4847939" y="4664317"/>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75" name="Straight Connector 74">
            <a:extLst>
              <a:ext uri="{FF2B5EF4-FFF2-40B4-BE49-F238E27FC236}">
                <a16:creationId xmlns:a16="http://schemas.microsoft.com/office/drawing/2014/main" xmlns="" id="{3CDEBC9D-251C-484B-B2FA-DFBF0068696A}"/>
              </a:ext>
            </a:extLst>
          </p:cNvPr>
          <p:cNvCxnSpPr>
            <a:cxnSpLocks/>
          </p:cNvCxnSpPr>
          <p:nvPr/>
        </p:nvCxnSpPr>
        <p:spPr>
          <a:xfrm flipH="1">
            <a:off x="6561995" y="3999811"/>
            <a:ext cx="0" cy="771212"/>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xmlns="" id="{5A23F0A5-9523-4D58-979D-76CEA385ECEC}"/>
              </a:ext>
            </a:extLst>
          </p:cNvPr>
          <p:cNvCxnSpPr>
            <a:cxnSpLocks/>
          </p:cNvCxnSpPr>
          <p:nvPr/>
        </p:nvCxnSpPr>
        <p:spPr>
          <a:xfrm rot="16200000" flipH="1">
            <a:off x="6734630" y="4580523"/>
            <a:ext cx="0" cy="38100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77" name="Circle: Hollow 76">
            <a:extLst>
              <a:ext uri="{FF2B5EF4-FFF2-40B4-BE49-F238E27FC236}">
                <a16:creationId xmlns:a16="http://schemas.microsoft.com/office/drawing/2014/main" xmlns="" id="{B992369B-8C07-4555-940A-CB4E7BA14252}"/>
              </a:ext>
            </a:extLst>
          </p:cNvPr>
          <p:cNvSpPr/>
          <p:nvPr/>
        </p:nvSpPr>
        <p:spPr>
          <a:xfrm flipH="1" flipV="1">
            <a:off x="6953494" y="4665014"/>
            <a:ext cx="215053" cy="212017"/>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8" name="Straight Connector 97">
            <a:extLst>
              <a:ext uri="{FF2B5EF4-FFF2-40B4-BE49-F238E27FC236}">
                <a16:creationId xmlns:a16="http://schemas.microsoft.com/office/drawing/2014/main" xmlns="" id="{0074BCC3-6B94-408B-8CF5-CA248CBF575F}"/>
              </a:ext>
            </a:extLst>
          </p:cNvPr>
          <p:cNvCxnSpPr>
            <a:cxnSpLocks/>
          </p:cNvCxnSpPr>
          <p:nvPr/>
        </p:nvCxnSpPr>
        <p:spPr>
          <a:xfrm rot="16200000" flipV="1">
            <a:off x="4824690" y="3417218"/>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xmlns="" id="{0207E4B8-344F-4E02-BB96-E00986290419}"/>
              </a:ext>
            </a:extLst>
          </p:cNvPr>
          <p:cNvCxnSpPr>
            <a:cxnSpLocks/>
          </p:cNvCxnSpPr>
          <p:nvPr/>
        </p:nvCxnSpPr>
        <p:spPr>
          <a:xfrm rot="10800000" flipV="1">
            <a:off x="4439721" y="3784292"/>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100" name="Circle: Hollow 99">
            <a:extLst>
              <a:ext uri="{FF2B5EF4-FFF2-40B4-BE49-F238E27FC236}">
                <a16:creationId xmlns:a16="http://schemas.microsoft.com/office/drawing/2014/main" xmlns="" id="{56056E36-B61F-46AC-B818-E67F3E80B34E}"/>
              </a:ext>
            </a:extLst>
          </p:cNvPr>
          <p:cNvSpPr/>
          <p:nvPr/>
        </p:nvSpPr>
        <p:spPr>
          <a:xfrm rot="16200000">
            <a:off x="4332017" y="4196204"/>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5" name="Straight Connector 94">
            <a:extLst>
              <a:ext uri="{FF2B5EF4-FFF2-40B4-BE49-F238E27FC236}">
                <a16:creationId xmlns:a16="http://schemas.microsoft.com/office/drawing/2014/main" xmlns="" id="{B1EC2B74-87F5-401D-A076-C5FD0272BE5E}"/>
              </a:ext>
            </a:extLst>
          </p:cNvPr>
          <p:cNvCxnSpPr>
            <a:cxnSpLocks/>
          </p:cNvCxnSpPr>
          <p:nvPr/>
        </p:nvCxnSpPr>
        <p:spPr>
          <a:xfrm rot="16200000" flipH="1" flipV="1">
            <a:off x="4823994" y="2307881"/>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xmlns="" id="{39A8F265-6452-4022-84F8-5B8EB25DF6C3}"/>
              </a:ext>
            </a:extLst>
          </p:cNvPr>
          <p:cNvCxnSpPr>
            <a:cxnSpLocks/>
          </p:cNvCxnSpPr>
          <p:nvPr/>
        </p:nvCxnSpPr>
        <p:spPr>
          <a:xfrm flipH="1" flipV="1">
            <a:off x="4439025" y="2329114"/>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7" name="Circle: Hollow 96">
            <a:extLst>
              <a:ext uri="{FF2B5EF4-FFF2-40B4-BE49-F238E27FC236}">
                <a16:creationId xmlns:a16="http://schemas.microsoft.com/office/drawing/2014/main" xmlns="" id="{F7E31489-8C0D-4E59-BFD0-774B8A4849B9}"/>
              </a:ext>
            </a:extLst>
          </p:cNvPr>
          <p:cNvSpPr/>
          <p:nvPr/>
        </p:nvSpPr>
        <p:spPr>
          <a:xfrm rot="16200000" flipH="1">
            <a:off x="4331321" y="2087165"/>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90" name="Straight Connector 89">
            <a:extLst>
              <a:ext uri="{FF2B5EF4-FFF2-40B4-BE49-F238E27FC236}">
                <a16:creationId xmlns:a16="http://schemas.microsoft.com/office/drawing/2014/main" xmlns="" id="{CB3EE348-6CB7-4DEF-A426-3A7C0487CDC9}"/>
              </a:ext>
            </a:extLst>
          </p:cNvPr>
          <p:cNvCxnSpPr>
            <a:cxnSpLocks/>
          </p:cNvCxnSpPr>
          <p:nvPr/>
        </p:nvCxnSpPr>
        <p:spPr>
          <a:xfrm rot="16200000">
            <a:off x="7094640" y="3417218"/>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xmlns="" id="{4CE1103D-E82C-48C9-A7DB-F400CD149007}"/>
              </a:ext>
            </a:extLst>
          </p:cNvPr>
          <p:cNvCxnSpPr>
            <a:cxnSpLocks/>
          </p:cNvCxnSpPr>
          <p:nvPr/>
        </p:nvCxnSpPr>
        <p:spPr>
          <a:xfrm>
            <a:off x="7479609" y="3784292"/>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92" name="Circle: Hollow 91">
            <a:extLst>
              <a:ext uri="{FF2B5EF4-FFF2-40B4-BE49-F238E27FC236}">
                <a16:creationId xmlns:a16="http://schemas.microsoft.com/office/drawing/2014/main" xmlns="" id="{3E7733AD-BB41-41E5-8560-AD8333FECF98}"/>
              </a:ext>
            </a:extLst>
          </p:cNvPr>
          <p:cNvSpPr/>
          <p:nvPr/>
        </p:nvSpPr>
        <p:spPr>
          <a:xfrm rot="16200000" flipV="1">
            <a:off x="7371904" y="4196204"/>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cxnSp>
        <p:nvCxnSpPr>
          <p:cNvPr id="87" name="Straight Connector 86">
            <a:extLst>
              <a:ext uri="{FF2B5EF4-FFF2-40B4-BE49-F238E27FC236}">
                <a16:creationId xmlns:a16="http://schemas.microsoft.com/office/drawing/2014/main" xmlns="" id="{3676E4EC-F7EB-4E2B-9FB1-13C3F43BCE92}"/>
              </a:ext>
            </a:extLst>
          </p:cNvPr>
          <p:cNvCxnSpPr>
            <a:cxnSpLocks/>
          </p:cNvCxnSpPr>
          <p:nvPr/>
        </p:nvCxnSpPr>
        <p:spPr>
          <a:xfrm rot="16200000" flipH="1">
            <a:off x="7095336" y="2307881"/>
            <a:ext cx="0" cy="769937"/>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xmlns="" id="{40654440-34D5-4C13-9752-41C9C1068992}"/>
              </a:ext>
            </a:extLst>
          </p:cNvPr>
          <p:cNvCxnSpPr>
            <a:cxnSpLocks/>
          </p:cNvCxnSpPr>
          <p:nvPr/>
        </p:nvCxnSpPr>
        <p:spPr>
          <a:xfrm rot="10800000" flipH="1">
            <a:off x="7480305" y="2329114"/>
            <a:ext cx="0" cy="381630"/>
          </a:xfrm>
          <a:prstGeom prst="line">
            <a:avLst/>
          </a:prstGeom>
          <a:ln>
            <a:solidFill>
              <a:schemeClr val="bg1"/>
            </a:solidFill>
            <a:tailEnd type="oval"/>
          </a:ln>
        </p:spPr>
        <p:style>
          <a:lnRef idx="1">
            <a:schemeClr val="accent1"/>
          </a:lnRef>
          <a:fillRef idx="0">
            <a:schemeClr val="accent1"/>
          </a:fillRef>
          <a:effectRef idx="0">
            <a:schemeClr val="accent1"/>
          </a:effectRef>
          <a:fontRef idx="minor">
            <a:schemeClr val="tx1"/>
          </a:fontRef>
        </p:style>
      </p:cxnSp>
      <p:sp>
        <p:nvSpPr>
          <p:cNvPr id="89" name="Circle: Hollow 88">
            <a:extLst>
              <a:ext uri="{FF2B5EF4-FFF2-40B4-BE49-F238E27FC236}">
                <a16:creationId xmlns:a16="http://schemas.microsoft.com/office/drawing/2014/main" xmlns="" id="{92ABAB52-9C27-4D25-B2F1-B4D983774DD0}"/>
              </a:ext>
            </a:extLst>
          </p:cNvPr>
          <p:cNvSpPr/>
          <p:nvPr/>
        </p:nvSpPr>
        <p:spPr>
          <a:xfrm rot="16200000" flipH="1" flipV="1">
            <a:off x="7372600" y="2087165"/>
            <a:ext cx="215409" cy="211666"/>
          </a:xfrm>
          <a:prstGeom prst="donut">
            <a:avLst>
              <a:gd name="adj" fmla="val 5283"/>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3" name="Group 102">
            <a:extLst>
              <a:ext uri="{FF2B5EF4-FFF2-40B4-BE49-F238E27FC236}">
                <a16:creationId xmlns:a16="http://schemas.microsoft.com/office/drawing/2014/main" xmlns="" id="{C5101D2A-C983-4CD3-B4A9-B392958031F3}"/>
              </a:ext>
            </a:extLst>
          </p:cNvPr>
          <p:cNvGrpSpPr/>
          <p:nvPr/>
        </p:nvGrpSpPr>
        <p:grpSpPr>
          <a:xfrm>
            <a:off x="10138448" y="36719"/>
            <a:ext cx="6638544" cy="6638400"/>
            <a:chOff x="3309079" y="644044"/>
            <a:chExt cx="5573842" cy="5569912"/>
          </a:xfrm>
        </p:grpSpPr>
        <p:sp>
          <p:nvSpPr>
            <p:cNvPr id="104" name="Rectangle 103">
              <a:extLst>
                <a:ext uri="{FF2B5EF4-FFF2-40B4-BE49-F238E27FC236}">
                  <a16:creationId xmlns:a16="http://schemas.microsoft.com/office/drawing/2014/main" xmlns="" id="{2E98CD2B-E8AF-4793-B1F6-AF58C35C9D0F}"/>
                </a:ext>
              </a:extLst>
            </p:cNvPr>
            <p:cNvSpPr/>
            <p:nvPr/>
          </p:nvSpPr>
          <p:spPr>
            <a:xfrm>
              <a:off x="5556504" y="2889000"/>
              <a:ext cx="1078992" cy="1080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xmlns="" id="{CC81D28A-7320-4913-807E-3B40D46B0A6E}"/>
                </a:ext>
              </a:extLst>
            </p:cNvPr>
            <p:cNvSpPr/>
            <p:nvPr/>
          </p:nvSpPr>
          <p:spPr>
            <a:xfrm>
              <a:off x="5519928" y="2853000"/>
              <a:ext cx="1152144" cy="1152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xmlns="" id="{4E92CB29-7517-454C-9548-AC6CBD8692F8}"/>
                </a:ext>
              </a:extLst>
            </p:cNvPr>
            <p:cNvSpPr/>
            <p:nvPr/>
          </p:nvSpPr>
          <p:spPr>
            <a:xfrm>
              <a:off x="5103876" y="2439000"/>
              <a:ext cx="1984248" cy="1980000"/>
            </a:xfrm>
            <a:prstGeom prst="rect">
              <a:avLst/>
            </a:prstGeom>
            <a:noFill/>
            <a:ln w="7620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7" name="Group 106">
              <a:extLst>
                <a:ext uri="{FF2B5EF4-FFF2-40B4-BE49-F238E27FC236}">
                  <a16:creationId xmlns:a16="http://schemas.microsoft.com/office/drawing/2014/main" xmlns="" id="{31C7EF84-8374-409D-9AB0-6D880874753A}"/>
                </a:ext>
              </a:extLst>
            </p:cNvPr>
            <p:cNvGrpSpPr/>
            <p:nvPr/>
          </p:nvGrpSpPr>
          <p:grpSpPr>
            <a:xfrm>
              <a:off x="5949696" y="644044"/>
              <a:ext cx="292608" cy="1764000"/>
              <a:chOff x="5949696" y="644044"/>
              <a:chExt cx="292608" cy="1764000"/>
            </a:xfrm>
          </p:grpSpPr>
          <p:cxnSp>
            <p:nvCxnSpPr>
              <p:cNvPr id="185" name="Straight Connector 184">
                <a:extLst>
                  <a:ext uri="{FF2B5EF4-FFF2-40B4-BE49-F238E27FC236}">
                    <a16:creationId xmlns:a16="http://schemas.microsoft.com/office/drawing/2014/main" xmlns="" id="{F75E0D3E-9389-46EB-B4DA-9AD7C5940F3B}"/>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6" name="Circle: Hollow 185">
                <a:extLst>
                  <a:ext uri="{FF2B5EF4-FFF2-40B4-BE49-F238E27FC236}">
                    <a16:creationId xmlns:a16="http://schemas.microsoft.com/office/drawing/2014/main" xmlns="" id="{D924CBD7-D995-4C32-9968-1FCE83823418}"/>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8" name="Group 107">
              <a:extLst>
                <a:ext uri="{FF2B5EF4-FFF2-40B4-BE49-F238E27FC236}">
                  <a16:creationId xmlns:a16="http://schemas.microsoft.com/office/drawing/2014/main" xmlns="" id="{B1C2CF12-A02B-479B-8F5C-886BF1235246}"/>
                </a:ext>
              </a:extLst>
            </p:cNvPr>
            <p:cNvGrpSpPr/>
            <p:nvPr/>
          </p:nvGrpSpPr>
          <p:grpSpPr>
            <a:xfrm flipV="1">
              <a:off x="5949696" y="4449956"/>
              <a:ext cx="292608" cy="1764000"/>
              <a:chOff x="5949696" y="644044"/>
              <a:chExt cx="292608" cy="1764000"/>
            </a:xfrm>
          </p:grpSpPr>
          <p:cxnSp>
            <p:nvCxnSpPr>
              <p:cNvPr id="183" name="Straight Connector 182">
                <a:extLst>
                  <a:ext uri="{FF2B5EF4-FFF2-40B4-BE49-F238E27FC236}">
                    <a16:creationId xmlns:a16="http://schemas.microsoft.com/office/drawing/2014/main" xmlns="" id="{67067E7F-E243-41FC-9760-CBEA329AE4B1}"/>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4" name="Circle: Hollow 183">
                <a:extLst>
                  <a:ext uri="{FF2B5EF4-FFF2-40B4-BE49-F238E27FC236}">
                    <a16:creationId xmlns:a16="http://schemas.microsoft.com/office/drawing/2014/main" xmlns="" id="{F08DA26E-77BB-497D-92DF-65D8BD407E07}"/>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09" name="Group 108">
              <a:extLst>
                <a:ext uri="{FF2B5EF4-FFF2-40B4-BE49-F238E27FC236}">
                  <a16:creationId xmlns:a16="http://schemas.microsoft.com/office/drawing/2014/main" xmlns="" id="{97A31D68-8235-4CE9-ACD6-C4FBA4009045}"/>
                </a:ext>
              </a:extLst>
            </p:cNvPr>
            <p:cNvGrpSpPr/>
            <p:nvPr/>
          </p:nvGrpSpPr>
          <p:grpSpPr>
            <a:xfrm rot="16200000">
              <a:off x="5949695" y="642078"/>
              <a:ext cx="292609" cy="5573842"/>
              <a:chOff x="6102097" y="794478"/>
              <a:chExt cx="292609" cy="5573842"/>
            </a:xfrm>
          </p:grpSpPr>
          <p:grpSp>
            <p:nvGrpSpPr>
              <p:cNvPr id="177" name="Group 176">
                <a:extLst>
                  <a:ext uri="{FF2B5EF4-FFF2-40B4-BE49-F238E27FC236}">
                    <a16:creationId xmlns:a16="http://schemas.microsoft.com/office/drawing/2014/main" xmlns="" id="{DF6B4B3F-5CF8-45E3-B29C-59AAA6D4FB9C}"/>
                  </a:ext>
                </a:extLst>
              </p:cNvPr>
              <p:cNvGrpSpPr/>
              <p:nvPr/>
            </p:nvGrpSpPr>
            <p:grpSpPr>
              <a:xfrm>
                <a:off x="6102098" y="794478"/>
                <a:ext cx="292608" cy="1765966"/>
                <a:chOff x="5949698" y="642078"/>
                <a:chExt cx="292608" cy="1765966"/>
              </a:xfrm>
            </p:grpSpPr>
            <p:cxnSp>
              <p:nvCxnSpPr>
                <p:cNvPr id="181" name="Straight Connector 180">
                  <a:extLst>
                    <a:ext uri="{FF2B5EF4-FFF2-40B4-BE49-F238E27FC236}">
                      <a16:creationId xmlns:a16="http://schemas.microsoft.com/office/drawing/2014/main" xmlns="" id="{AA71644D-AA27-4533-B1A9-A2F9F4C8D258}"/>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2" name="Circle: Hollow 181">
                  <a:extLst>
                    <a:ext uri="{FF2B5EF4-FFF2-40B4-BE49-F238E27FC236}">
                      <a16:creationId xmlns:a16="http://schemas.microsoft.com/office/drawing/2014/main" xmlns="" id="{E93A2928-D504-451C-8C04-2EFBD4C86A35}"/>
                    </a:ext>
                  </a:extLst>
                </p:cNvPr>
                <p:cNvSpPr/>
                <p:nvPr/>
              </p:nvSpPr>
              <p:spPr>
                <a:xfrm>
                  <a:off x="5949698" y="642078"/>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8" name="Group 177">
                <a:extLst>
                  <a:ext uri="{FF2B5EF4-FFF2-40B4-BE49-F238E27FC236}">
                    <a16:creationId xmlns:a16="http://schemas.microsoft.com/office/drawing/2014/main" xmlns="" id="{EF1A819F-6DD6-46A2-A792-55883D1504F9}"/>
                  </a:ext>
                </a:extLst>
              </p:cNvPr>
              <p:cNvGrpSpPr/>
              <p:nvPr/>
            </p:nvGrpSpPr>
            <p:grpSpPr>
              <a:xfrm flipV="1">
                <a:off x="6102097" y="4602356"/>
                <a:ext cx="292608" cy="1765964"/>
                <a:chOff x="5949697" y="642080"/>
                <a:chExt cx="292608" cy="1765964"/>
              </a:xfrm>
            </p:grpSpPr>
            <p:cxnSp>
              <p:nvCxnSpPr>
                <p:cNvPr id="179" name="Straight Connector 178">
                  <a:extLst>
                    <a:ext uri="{FF2B5EF4-FFF2-40B4-BE49-F238E27FC236}">
                      <a16:creationId xmlns:a16="http://schemas.microsoft.com/office/drawing/2014/main" xmlns="" id="{41AF7C37-EED9-4122-AED2-BB6EA63B3C8F}"/>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80" name="Circle: Hollow 179">
                  <a:extLst>
                    <a:ext uri="{FF2B5EF4-FFF2-40B4-BE49-F238E27FC236}">
                      <a16:creationId xmlns:a16="http://schemas.microsoft.com/office/drawing/2014/main" xmlns="" id="{6291BCC9-60B7-4599-8A97-ED880D3DC53D}"/>
                    </a:ext>
                  </a:extLst>
                </p:cNvPr>
                <p:cNvSpPr/>
                <p:nvPr/>
              </p:nvSpPr>
              <p:spPr>
                <a:xfrm>
                  <a:off x="5949697" y="642080"/>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0" name="Group 109">
              <a:extLst>
                <a:ext uri="{FF2B5EF4-FFF2-40B4-BE49-F238E27FC236}">
                  <a16:creationId xmlns:a16="http://schemas.microsoft.com/office/drawing/2014/main" xmlns="" id="{19137A6A-3961-48C1-AB0C-4F9CB1C19A36}"/>
                </a:ext>
              </a:extLst>
            </p:cNvPr>
            <p:cNvGrpSpPr/>
            <p:nvPr/>
          </p:nvGrpSpPr>
          <p:grpSpPr>
            <a:xfrm>
              <a:off x="5688776" y="1611000"/>
              <a:ext cx="814449" cy="797044"/>
              <a:chOff x="5688776" y="1611000"/>
              <a:chExt cx="814449" cy="797044"/>
            </a:xfrm>
          </p:grpSpPr>
          <p:grpSp>
            <p:nvGrpSpPr>
              <p:cNvPr id="171" name="Group 170">
                <a:extLst>
                  <a:ext uri="{FF2B5EF4-FFF2-40B4-BE49-F238E27FC236}">
                    <a16:creationId xmlns:a16="http://schemas.microsoft.com/office/drawing/2014/main" xmlns="" id="{189279DD-3B19-45C2-B197-48A66128EE60}"/>
                  </a:ext>
                </a:extLst>
              </p:cNvPr>
              <p:cNvGrpSpPr/>
              <p:nvPr/>
            </p:nvGrpSpPr>
            <p:grpSpPr>
              <a:xfrm>
                <a:off x="5688776" y="1611000"/>
                <a:ext cx="208800" cy="788100"/>
                <a:chOff x="5949696" y="625789"/>
                <a:chExt cx="292608" cy="1071637"/>
              </a:xfrm>
            </p:grpSpPr>
            <p:cxnSp>
              <p:nvCxnSpPr>
                <p:cNvPr id="175" name="Straight Connector 174">
                  <a:extLst>
                    <a:ext uri="{FF2B5EF4-FFF2-40B4-BE49-F238E27FC236}">
                      <a16:creationId xmlns:a16="http://schemas.microsoft.com/office/drawing/2014/main" xmlns="" id="{0A9D8011-65BE-4A1B-A807-DAE0DE04129B}"/>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76" name="Circle: Hollow 175">
                  <a:extLst>
                    <a:ext uri="{FF2B5EF4-FFF2-40B4-BE49-F238E27FC236}">
                      <a16:creationId xmlns:a16="http://schemas.microsoft.com/office/drawing/2014/main" xmlns="" id="{22858680-FAA5-4CD6-B5DA-E7CC852833DB}"/>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72" name="Group 171">
                <a:extLst>
                  <a:ext uri="{FF2B5EF4-FFF2-40B4-BE49-F238E27FC236}">
                    <a16:creationId xmlns:a16="http://schemas.microsoft.com/office/drawing/2014/main" xmlns="" id="{6B29696C-21F5-403D-A5E8-C711263C4F3E}"/>
                  </a:ext>
                </a:extLst>
              </p:cNvPr>
              <p:cNvGrpSpPr/>
              <p:nvPr/>
            </p:nvGrpSpPr>
            <p:grpSpPr>
              <a:xfrm>
                <a:off x="6294425" y="1619944"/>
                <a:ext cx="208800" cy="788100"/>
                <a:chOff x="5949696" y="625789"/>
                <a:chExt cx="292608" cy="1071637"/>
              </a:xfrm>
            </p:grpSpPr>
            <p:cxnSp>
              <p:nvCxnSpPr>
                <p:cNvPr id="173" name="Straight Connector 172">
                  <a:extLst>
                    <a:ext uri="{FF2B5EF4-FFF2-40B4-BE49-F238E27FC236}">
                      <a16:creationId xmlns:a16="http://schemas.microsoft.com/office/drawing/2014/main" xmlns="" id="{0FD88E68-B2A9-421F-8B15-916BAFA4E7A0}"/>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74" name="Circle: Hollow 173">
                  <a:extLst>
                    <a:ext uri="{FF2B5EF4-FFF2-40B4-BE49-F238E27FC236}">
                      <a16:creationId xmlns:a16="http://schemas.microsoft.com/office/drawing/2014/main" xmlns="" id="{BA04E04F-C11D-4D24-84FF-71465B34BABF}"/>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1" name="Group 110">
              <a:extLst>
                <a:ext uri="{FF2B5EF4-FFF2-40B4-BE49-F238E27FC236}">
                  <a16:creationId xmlns:a16="http://schemas.microsoft.com/office/drawing/2014/main" xmlns="" id="{CDBE55B4-D3E2-4C1A-B426-433D7D6FA333}"/>
                </a:ext>
              </a:extLst>
            </p:cNvPr>
            <p:cNvGrpSpPr/>
            <p:nvPr/>
          </p:nvGrpSpPr>
          <p:grpSpPr>
            <a:xfrm flipH="1" flipV="1">
              <a:off x="5688775" y="4434478"/>
              <a:ext cx="814449" cy="797044"/>
              <a:chOff x="5688776" y="1611000"/>
              <a:chExt cx="814449" cy="797044"/>
            </a:xfrm>
          </p:grpSpPr>
          <p:grpSp>
            <p:nvGrpSpPr>
              <p:cNvPr id="165" name="Group 164">
                <a:extLst>
                  <a:ext uri="{FF2B5EF4-FFF2-40B4-BE49-F238E27FC236}">
                    <a16:creationId xmlns:a16="http://schemas.microsoft.com/office/drawing/2014/main" xmlns="" id="{8AD37058-635B-40ED-A91E-8742AFA908A7}"/>
                  </a:ext>
                </a:extLst>
              </p:cNvPr>
              <p:cNvGrpSpPr/>
              <p:nvPr/>
            </p:nvGrpSpPr>
            <p:grpSpPr>
              <a:xfrm>
                <a:off x="5688776" y="1611000"/>
                <a:ext cx="208800" cy="788100"/>
                <a:chOff x="5949696" y="625789"/>
                <a:chExt cx="292608" cy="1071637"/>
              </a:xfrm>
            </p:grpSpPr>
            <p:cxnSp>
              <p:nvCxnSpPr>
                <p:cNvPr id="169" name="Straight Connector 168">
                  <a:extLst>
                    <a:ext uri="{FF2B5EF4-FFF2-40B4-BE49-F238E27FC236}">
                      <a16:creationId xmlns:a16="http://schemas.microsoft.com/office/drawing/2014/main" xmlns="" id="{2AD3EB9E-E3E9-4273-BC1E-B8DDBD391B1C}"/>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70" name="Circle: Hollow 169">
                  <a:extLst>
                    <a:ext uri="{FF2B5EF4-FFF2-40B4-BE49-F238E27FC236}">
                      <a16:creationId xmlns:a16="http://schemas.microsoft.com/office/drawing/2014/main" xmlns="" id="{087443FC-2FBD-46BA-897B-50B5BB197B67}"/>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6" name="Group 165">
                <a:extLst>
                  <a:ext uri="{FF2B5EF4-FFF2-40B4-BE49-F238E27FC236}">
                    <a16:creationId xmlns:a16="http://schemas.microsoft.com/office/drawing/2014/main" xmlns="" id="{79EF6464-4551-4410-83F2-468617EE07FA}"/>
                  </a:ext>
                </a:extLst>
              </p:cNvPr>
              <p:cNvGrpSpPr/>
              <p:nvPr/>
            </p:nvGrpSpPr>
            <p:grpSpPr>
              <a:xfrm>
                <a:off x="6294425" y="1619944"/>
                <a:ext cx="208800" cy="788100"/>
                <a:chOff x="5949696" y="625789"/>
                <a:chExt cx="292608" cy="1071637"/>
              </a:xfrm>
            </p:grpSpPr>
            <p:cxnSp>
              <p:nvCxnSpPr>
                <p:cNvPr id="167" name="Straight Connector 166">
                  <a:extLst>
                    <a:ext uri="{FF2B5EF4-FFF2-40B4-BE49-F238E27FC236}">
                      <a16:creationId xmlns:a16="http://schemas.microsoft.com/office/drawing/2014/main" xmlns="" id="{74DE9C01-449E-4C0B-AD37-979E7F493918}"/>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68" name="Circle: Hollow 167">
                  <a:extLst>
                    <a:ext uri="{FF2B5EF4-FFF2-40B4-BE49-F238E27FC236}">
                      <a16:creationId xmlns:a16="http://schemas.microsoft.com/office/drawing/2014/main" xmlns="" id="{2C54ADCD-0CF7-44C8-B83A-EF4A9D60270F}"/>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2" name="Group 111">
              <a:extLst>
                <a:ext uri="{FF2B5EF4-FFF2-40B4-BE49-F238E27FC236}">
                  <a16:creationId xmlns:a16="http://schemas.microsoft.com/office/drawing/2014/main" xmlns="" id="{005D6580-5065-4A6F-B14C-1380D7FD4AEC}"/>
                </a:ext>
              </a:extLst>
            </p:cNvPr>
            <p:cNvGrpSpPr/>
            <p:nvPr/>
          </p:nvGrpSpPr>
          <p:grpSpPr>
            <a:xfrm rot="16200000">
              <a:off x="5688775" y="1621208"/>
              <a:ext cx="814450" cy="3620522"/>
              <a:chOff x="5841175" y="1763400"/>
              <a:chExt cx="814450" cy="3620522"/>
            </a:xfrm>
          </p:grpSpPr>
          <p:grpSp>
            <p:nvGrpSpPr>
              <p:cNvPr id="151" name="Group 150">
                <a:extLst>
                  <a:ext uri="{FF2B5EF4-FFF2-40B4-BE49-F238E27FC236}">
                    <a16:creationId xmlns:a16="http://schemas.microsoft.com/office/drawing/2014/main" xmlns="" id="{B0FDCA77-BC27-472B-8CC9-128C256C7046}"/>
                  </a:ext>
                </a:extLst>
              </p:cNvPr>
              <p:cNvGrpSpPr/>
              <p:nvPr/>
            </p:nvGrpSpPr>
            <p:grpSpPr>
              <a:xfrm>
                <a:off x="5841176" y="1763400"/>
                <a:ext cx="814449" cy="797044"/>
                <a:chOff x="5688776" y="1611000"/>
                <a:chExt cx="814449" cy="797044"/>
              </a:xfrm>
            </p:grpSpPr>
            <p:grpSp>
              <p:nvGrpSpPr>
                <p:cNvPr id="159" name="Group 158">
                  <a:extLst>
                    <a:ext uri="{FF2B5EF4-FFF2-40B4-BE49-F238E27FC236}">
                      <a16:creationId xmlns:a16="http://schemas.microsoft.com/office/drawing/2014/main" xmlns="" id="{B139FB44-0F72-4C65-B906-85E548FA05A8}"/>
                    </a:ext>
                  </a:extLst>
                </p:cNvPr>
                <p:cNvGrpSpPr/>
                <p:nvPr/>
              </p:nvGrpSpPr>
              <p:grpSpPr>
                <a:xfrm>
                  <a:off x="5688776" y="1611000"/>
                  <a:ext cx="208800" cy="788100"/>
                  <a:chOff x="5949696" y="625789"/>
                  <a:chExt cx="292608" cy="1071637"/>
                </a:xfrm>
              </p:grpSpPr>
              <p:cxnSp>
                <p:nvCxnSpPr>
                  <p:cNvPr id="163" name="Straight Connector 162">
                    <a:extLst>
                      <a:ext uri="{FF2B5EF4-FFF2-40B4-BE49-F238E27FC236}">
                        <a16:creationId xmlns:a16="http://schemas.microsoft.com/office/drawing/2014/main" xmlns="" id="{B5DBF3D1-3179-4249-950A-DFFBF27245A0}"/>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64" name="Circle: Hollow 163">
                    <a:extLst>
                      <a:ext uri="{FF2B5EF4-FFF2-40B4-BE49-F238E27FC236}">
                        <a16:creationId xmlns:a16="http://schemas.microsoft.com/office/drawing/2014/main" xmlns="" id="{0E6434CA-A45D-45A7-B3E0-A3DECED47DCA}"/>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0" name="Group 159">
                  <a:extLst>
                    <a:ext uri="{FF2B5EF4-FFF2-40B4-BE49-F238E27FC236}">
                      <a16:creationId xmlns:a16="http://schemas.microsoft.com/office/drawing/2014/main" xmlns="" id="{1F8D10FD-3AF1-4C29-8F37-FA1D3F97455F}"/>
                    </a:ext>
                  </a:extLst>
                </p:cNvPr>
                <p:cNvGrpSpPr/>
                <p:nvPr/>
              </p:nvGrpSpPr>
              <p:grpSpPr>
                <a:xfrm>
                  <a:off x="6294425" y="1619944"/>
                  <a:ext cx="208800" cy="788100"/>
                  <a:chOff x="5949696" y="625789"/>
                  <a:chExt cx="292608" cy="1071637"/>
                </a:xfrm>
              </p:grpSpPr>
              <p:cxnSp>
                <p:nvCxnSpPr>
                  <p:cNvPr id="161" name="Straight Connector 160">
                    <a:extLst>
                      <a:ext uri="{FF2B5EF4-FFF2-40B4-BE49-F238E27FC236}">
                        <a16:creationId xmlns:a16="http://schemas.microsoft.com/office/drawing/2014/main" xmlns="" id="{1E2EE1DC-D258-4E33-81DD-0F5E15705FA1}"/>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62" name="Circle: Hollow 161">
                    <a:extLst>
                      <a:ext uri="{FF2B5EF4-FFF2-40B4-BE49-F238E27FC236}">
                        <a16:creationId xmlns:a16="http://schemas.microsoft.com/office/drawing/2014/main" xmlns="" id="{A849B788-AC8D-4078-AAC1-05FF729ACDFF}"/>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52" name="Group 151">
                <a:extLst>
                  <a:ext uri="{FF2B5EF4-FFF2-40B4-BE49-F238E27FC236}">
                    <a16:creationId xmlns:a16="http://schemas.microsoft.com/office/drawing/2014/main" xmlns="" id="{54B0E6AC-809E-4D80-A3B4-D35BAB892D0F}"/>
                  </a:ext>
                </a:extLst>
              </p:cNvPr>
              <p:cNvGrpSpPr/>
              <p:nvPr/>
            </p:nvGrpSpPr>
            <p:grpSpPr>
              <a:xfrm flipH="1" flipV="1">
                <a:off x="5841175" y="4586878"/>
                <a:ext cx="814449" cy="797044"/>
                <a:chOff x="5688776" y="1611000"/>
                <a:chExt cx="814449" cy="797044"/>
              </a:xfrm>
            </p:grpSpPr>
            <p:grpSp>
              <p:nvGrpSpPr>
                <p:cNvPr id="153" name="Group 152">
                  <a:extLst>
                    <a:ext uri="{FF2B5EF4-FFF2-40B4-BE49-F238E27FC236}">
                      <a16:creationId xmlns:a16="http://schemas.microsoft.com/office/drawing/2014/main" xmlns="" id="{BDD21844-30A0-4601-842D-08939BD71C2B}"/>
                    </a:ext>
                  </a:extLst>
                </p:cNvPr>
                <p:cNvGrpSpPr/>
                <p:nvPr/>
              </p:nvGrpSpPr>
              <p:grpSpPr>
                <a:xfrm>
                  <a:off x="5688776" y="1611000"/>
                  <a:ext cx="208800" cy="788100"/>
                  <a:chOff x="5949696" y="625789"/>
                  <a:chExt cx="292608" cy="1071637"/>
                </a:xfrm>
              </p:grpSpPr>
              <p:cxnSp>
                <p:nvCxnSpPr>
                  <p:cNvPr id="157" name="Straight Connector 156">
                    <a:extLst>
                      <a:ext uri="{FF2B5EF4-FFF2-40B4-BE49-F238E27FC236}">
                        <a16:creationId xmlns:a16="http://schemas.microsoft.com/office/drawing/2014/main" xmlns="" id="{864A61E2-4D0A-48D4-8950-88CFA28CAA2A}"/>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58" name="Circle: Hollow 157">
                    <a:extLst>
                      <a:ext uri="{FF2B5EF4-FFF2-40B4-BE49-F238E27FC236}">
                        <a16:creationId xmlns:a16="http://schemas.microsoft.com/office/drawing/2014/main" xmlns="" id="{8206AF73-5162-4BFC-AD7A-A934B7B51707}"/>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54" name="Group 153">
                  <a:extLst>
                    <a:ext uri="{FF2B5EF4-FFF2-40B4-BE49-F238E27FC236}">
                      <a16:creationId xmlns:a16="http://schemas.microsoft.com/office/drawing/2014/main" xmlns="" id="{0D97AED1-C862-4266-BF2A-7F03461A4467}"/>
                    </a:ext>
                  </a:extLst>
                </p:cNvPr>
                <p:cNvGrpSpPr/>
                <p:nvPr/>
              </p:nvGrpSpPr>
              <p:grpSpPr>
                <a:xfrm>
                  <a:off x="6294425" y="1619944"/>
                  <a:ext cx="208800" cy="788100"/>
                  <a:chOff x="5949696" y="625789"/>
                  <a:chExt cx="292608" cy="1071637"/>
                </a:xfrm>
              </p:grpSpPr>
              <p:cxnSp>
                <p:nvCxnSpPr>
                  <p:cNvPr id="155" name="Straight Connector 154">
                    <a:extLst>
                      <a:ext uri="{FF2B5EF4-FFF2-40B4-BE49-F238E27FC236}">
                        <a16:creationId xmlns:a16="http://schemas.microsoft.com/office/drawing/2014/main" xmlns="" id="{29A9B03E-D184-4619-97F7-7DD5C8B292C4}"/>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56" name="Circle: Hollow 155">
                    <a:extLst>
                      <a:ext uri="{FF2B5EF4-FFF2-40B4-BE49-F238E27FC236}">
                        <a16:creationId xmlns:a16="http://schemas.microsoft.com/office/drawing/2014/main" xmlns="" id="{2FAB701A-7F48-4D2A-88C1-E5E83CB47A81}"/>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13" name="Group 112">
              <a:extLst>
                <a:ext uri="{FF2B5EF4-FFF2-40B4-BE49-F238E27FC236}">
                  <a16:creationId xmlns:a16="http://schemas.microsoft.com/office/drawing/2014/main" xmlns="" id="{89265D7A-9C71-4525-A0E6-81D9A6BC8088}"/>
                </a:ext>
              </a:extLst>
            </p:cNvPr>
            <p:cNvGrpSpPr/>
            <p:nvPr/>
          </p:nvGrpSpPr>
          <p:grpSpPr>
            <a:xfrm>
              <a:off x="4583351" y="1215497"/>
              <a:ext cx="3157491" cy="4426059"/>
              <a:chOff x="4583351" y="1215497"/>
              <a:chExt cx="3157491" cy="4426059"/>
            </a:xfrm>
          </p:grpSpPr>
          <p:grpSp>
            <p:nvGrpSpPr>
              <p:cNvPr id="133" name="Group 132">
                <a:extLst>
                  <a:ext uri="{FF2B5EF4-FFF2-40B4-BE49-F238E27FC236}">
                    <a16:creationId xmlns:a16="http://schemas.microsoft.com/office/drawing/2014/main" xmlns="" id="{4C2829D7-EC9B-456E-8E08-78DADC5D19C4}"/>
                  </a:ext>
                </a:extLst>
              </p:cNvPr>
              <p:cNvGrpSpPr/>
              <p:nvPr/>
            </p:nvGrpSpPr>
            <p:grpSpPr>
              <a:xfrm>
                <a:off x="4583351" y="1215497"/>
                <a:ext cx="3157491" cy="1192547"/>
                <a:chOff x="4583351" y="1215497"/>
                <a:chExt cx="3157491" cy="1192547"/>
              </a:xfrm>
            </p:grpSpPr>
            <p:grpSp>
              <p:nvGrpSpPr>
                <p:cNvPr id="143" name="Group 142">
                  <a:extLst>
                    <a:ext uri="{FF2B5EF4-FFF2-40B4-BE49-F238E27FC236}">
                      <a16:creationId xmlns:a16="http://schemas.microsoft.com/office/drawing/2014/main" xmlns="" id="{549E286A-C91B-4EA2-AA12-A7EF9CA0188A}"/>
                    </a:ext>
                  </a:extLst>
                </p:cNvPr>
                <p:cNvGrpSpPr/>
                <p:nvPr/>
              </p:nvGrpSpPr>
              <p:grpSpPr>
                <a:xfrm>
                  <a:off x="4583351" y="1216444"/>
                  <a:ext cx="849601" cy="1191600"/>
                  <a:chOff x="4583351" y="1216444"/>
                  <a:chExt cx="849601" cy="1191600"/>
                </a:xfrm>
              </p:grpSpPr>
              <p:cxnSp>
                <p:nvCxnSpPr>
                  <p:cNvPr id="148" name="Straight Connector 147">
                    <a:extLst>
                      <a:ext uri="{FF2B5EF4-FFF2-40B4-BE49-F238E27FC236}">
                        <a16:creationId xmlns:a16="http://schemas.microsoft.com/office/drawing/2014/main" xmlns="" id="{DC657F70-BC55-4DF8-96D1-88DB840F6B00}"/>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xmlns="" id="{95AD832F-1BA4-41E8-A2AC-51A8EEAF86E8}"/>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50" name="Circle: Hollow 149">
                    <a:extLst>
                      <a:ext uri="{FF2B5EF4-FFF2-40B4-BE49-F238E27FC236}">
                        <a16:creationId xmlns:a16="http://schemas.microsoft.com/office/drawing/2014/main" xmlns="" id="{11EA2879-14F4-4C9C-8262-513597C90676}"/>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44" name="Group 143">
                  <a:extLst>
                    <a:ext uri="{FF2B5EF4-FFF2-40B4-BE49-F238E27FC236}">
                      <a16:creationId xmlns:a16="http://schemas.microsoft.com/office/drawing/2014/main" xmlns="" id="{966C0CB8-4C69-40F8-BDB6-083D6CE0E019}"/>
                    </a:ext>
                  </a:extLst>
                </p:cNvPr>
                <p:cNvGrpSpPr/>
                <p:nvPr/>
              </p:nvGrpSpPr>
              <p:grpSpPr>
                <a:xfrm flipH="1">
                  <a:off x="6891241" y="1215497"/>
                  <a:ext cx="849601" cy="1191600"/>
                  <a:chOff x="4583351" y="1216444"/>
                  <a:chExt cx="849601" cy="1191600"/>
                </a:xfrm>
              </p:grpSpPr>
              <p:cxnSp>
                <p:nvCxnSpPr>
                  <p:cNvPr id="145" name="Straight Connector 144">
                    <a:extLst>
                      <a:ext uri="{FF2B5EF4-FFF2-40B4-BE49-F238E27FC236}">
                        <a16:creationId xmlns:a16="http://schemas.microsoft.com/office/drawing/2014/main" xmlns="" id="{DE9EC3D7-C6AE-4F60-8AD1-79A94E064D75}"/>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xmlns="" id="{0A59E0F5-704D-4AA4-9F8B-266063A72996}"/>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47" name="Circle: Hollow 146">
                    <a:extLst>
                      <a:ext uri="{FF2B5EF4-FFF2-40B4-BE49-F238E27FC236}">
                        <a16:creationId xmlns:a16="http://schemas.microsoft.com/office/drawing/2014/main" xmlns="" id="{225C1175-48D8-47C3-B2B4-6DE88E61E893}"/>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34" name="Group 133">
                <a:extLst>
                  <a:ext uri="{FF2B5EF4-FFF2-40B4-BE49-F238E27FC236}">
                    <a16:creationId xmlns:a16="http://schemas.microsoft.com/office/drawing/2014/main" xmlns="" id="{2DB4023A-1B53-4D9A-A552-4CA0EA2655D5}"/>
                  </a:ext>
                </a:extLst>
              </p:cNvPr>
              <p:cNvGrpSpPr/>
              <p:nvPr/>
            </p:nvGrpSpPr>
            <p:grpSpPr>
              <a:xfrm flipV="1">
                <a:off x="4583351" y="4449009"/>
                <a:ext cx="3157491" cy="1192547"/>
                <a:chOff x="4583351" y="1215497"/>
                <a:chExt cx="3157491" cy="1192547"/>
              </a:xfrm>
            </p:grpSpPr>
            <p:grpSp>
              <p:nvGrpSpPr>
                <p:cNvPr id="135" name="Group 134">
                  <a:extLst>
                    <a:ext uri="{FF2B5EF4-FFF2-40B4-BE49-F238E27FC236}">
                      <a16:creationId xmlns:a16="http://schemas.microsoft.com/office/drawing/2014/main" xmlns="" id="{38248F9F-D086-4B62-817A-11BCC7853480}"/>
                    </a:ext>
                  </a:extLst>
                </p:cNvPr>
                <p:cNvGrpSpPr/>
                <p:nvPr/>
              </p:nvGrpSpPr>
              <p:grpSpPr>
                <a:xfrm>
                  <a:off x="4583351" y="1216444"/>
                  <a:ext cx="849601" cy="1191600"/>
                  <a:chOff x="4583351" y="1216444"/>
                  <a:chExt cx="849601" cy="1191600"/>
                </a:xfrm>
              </p:grpSpPr>
              <p:cxnSp>
                <p:nvCxnSpPr>
                  <p:cNvPr id="140" name="Straight Connector 139">
                    <a:extLst>
                      <a:ext uri="{FF2B5EF4-FFF2-40B4-BE49-F238E27FC236}">
                        <a16:creationId xmlns:a16="http://schemas.microsoft.com/office/drawing/2014/main" xmlns="" id="{1DF48ABA-54B4-4000-B349-CD53011168DD}"/>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xmlns="" id="{12005122-9F49-44D9-8B18-77772279DA12}"/>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42" name="Circle: Hollow 141">
                    <a:extLst>
                      <a:ext uri="{FF2B5EF4-FFF2-40B4-BE49-F238E27FC236}">
                        <a16:creationId xmlns:a16="http://schemas.microsoft.com/office/drawing/2014/main" xmlns="" id="{C3AA1BCD-2AD8-46FD-B66B-4C62ECA85F4E}"/>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36" name="Group 135">
                  <a:extLst>
                    <a:ext uri="{FF2B5EF4-FFF2-40B4-BE49-F238E27FC236}">
                      <a16:creationId xmlns:a16="http://schemas.microsoft.com/office/drawing/2014/main" xmlns="" id="{CDC4079E-F282-47D6-A776-3F8814701CE9}"/>
                    </a:ext>
                  </a:extLst>
                </p:cNvPr>
                <p:cNvGrpSpPr/>
                <p:nvPr/>
              </p:nvGrpSpPr>
              <p:grpSpPr>
                <a:xfrm flipH="1">
                  <a:off x="6891241" y="1215497"/>
                  <a:ext cx="849601" cy="1191600"/>
                  <a:chOff x="4583351" y="1216444"/>
                  <a:chExt cx="849601" cy="1191600"/>
                </a:xfrm>
              </p:grpSpPr>
              <p:cxnSp>
                <p:nvCxnSpPr>
                  <p:cNvPr id="137" name="Straight Connector 136">
                    <a:extLst>
                      <a:ext uri="{FF2B5EF4-FFF2-40B4-BE49-F238E27FC236}">
                        <a16:creationId xmlns:a16="http://schemas.microsoft.com/office/drawing/2014/main" xmlns="" id="{19AC010A-4318-4B5C-BA49-25E06E7171D7}"/>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xmlns="" id="{657C90E3-CE0F-4D33-A798-FD77353CBB4F}"/>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39" name="Circle: Hollow 138">
                    <a:extLst>
                      <a:ext uri="{FF2B5EF4-FFF2-40B4-BE49-F238E27FC236}">
                        <a16:creationId xmlns:a16="http://schemas.microsoft.com/office/drawing/2014/main" xmlns="" id="{F15B50A9-A278-4CBF-8266-868B6A9F0C99}"/>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14" name="Group 113">
              <a:extLst>
                <a:ext uri="{FF2B5EF4-FFF2-40B4-BE49-F238E27FC236}">
                  <a16:creationId xmlns:a16="http://schemas.microsoft.com/office/drawing/2014/main" xmlns="" id="{B95F1411-F3C6-4EAB-AFC3-5A614670DD31}"/>
                </a:ext>
              </a:extLst>
            </p:cNvPr>
            <p:cNvGrpSpPr/>
            <p:nvPr/>
          </p:nvGrpSpPr>
          <p:grpSpPr>
            <a:xfrm rot="16200000">
              <a:off x="4517255" y="1215023"/>
              <a:ext cx="3157491" cy="4426059"/>
              <a:chOff x="4583351" y="1215497"/>
              <a:chExt cx="3157491" cy="4426059"/>
            </a:xfrm>
          </p:grpSpPr>
          <p:grpSp>
            <p:nvGrpSpPr>
              <p:cNvPr id="115" name="Group 114">
                <a:extLst>
                  <a:ext uri="{FF2B5EF4-FFF2-40B4-BE49-F238E27FC236}">
                    <a16:creationId xmlns:a16="http://schemas.microsoft.com/office/drawing/2014/main" xmlns="" id="{B05A9744-4ADF-4C8B-A1D0-8CADFFA1A4DA}"/>
                  </a:ext>
                </a:extLst>
              </p:cNvPr>
              <p:cNvGrpSpPr/>
              <p:nvPr/>
            </p:nvGrpSpPr>
            <p:grpSpPr>
              <a:xfrm>
                <a:off x="4583351" y="1215497"/>
                <a:ext cx="3157491" cy="1192547"/>
                <a:chOff x="4583351" y="1215497"/>
                <a:chExt cx="3157491" cy="1192547"/>
              </a:xfrm>
            </p:grpSpPr>
            <p:grpSp>
              <p:nvGrpSpPr>
                <p:cNvPr id="125" name="Group 124">
                  <a:extLst>
                    <a:ext uri="{FF2B5EF4-FFF2-40B4-BE49-F238E27FC236}">
                      <a16:creationId xmlns:a16="http://schemas.microsoft.com/office/drawing/2014/main" xmlns="" id="{07F31D26-1755-4F5A-80C6-8F3DCDC0531F}"/>
                    </a:ext>
                  </a:extLst>
                </p:cNvPr>
                <p:cNvGrpSpPr/>
                <p:nvPr/>
              </p:nvGrpSpPr>
              <p:grpSpPr>
                <a:xfrm>
                  <a:off x="4583351" y="1216444"/>
                  <a:ext cx="849601" cy="1191600"/>
                  <a:chOff x="4583351" y="1216444"/>
                  <a:chExt cx="849601" cy="1191600"/>
                </a:xfrm>
              </p:grpSpPr>
              <p:cxnSp>
                <p:nvCxnSpPr>
                  <p:cNvPr id="130" name="Straight Connector 129">
                    <a:extLst>
                      <a:ext uri="{FF2B5EF4-FFF2-40B4-BE49-F238E27FC236}">
                        <a16:creationId xmlns:a16="http://schemas.microsoft.com/office/drawing/2014/main" xmlns="" id="{96518C75-A698-4822-A470-EDDD21EFFF0D}"/>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xmlns="" id="{1C7CDA64-5AD6-47E4-A70D-617AB433B6FC}"/>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32" name="Circle: Hollow 131">
                    <a:extLst>
                      <a:ext uri="{FF2B5EF4-FFF2-40B4-BE49-F238E27FC236}">
                        <a16:creationId xmlns:a16="http://schemas.microsoft.com/office/drawing/2014/main" xmlns="" id="{35CAE9F1-297C-41A5-AF92-DCCD3F53F951}"/>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26" name="Group 125">
                  <a:extLst>
                    <a:ext uri="{FF2B5EF4-FFF2-40B4-BE49-F238E27FC236}">
                      <a16:creationId xmlns:a16="http://schemas.microsoft.com/office/drawing/2014/main" xmlns="" id="{DCFB9612-3B72-4C9D-ACE2-86C745AD62AD}"/>
                    </a:ext>
                  </a:extLst>
                </p:cNvPr>
                <p:cNvGrpSpPr/>
                <p:nvPr/>
              </p:nvGrpSpPr>
              <p:grpSpPr>
                <a:xfrm flipH="1">
                  <a:off x="6891241" y="1215497"/>
                  <a:ext cx="849601" cy="1191600"/>
                  <a:chOff x="4583351" y="1216444"/>
                  <a:chExt cx="849601" cy="1191600"/>
                </a:xfrm>
              </p:grpSpPr>
              <p:cxnSp>
                <p:nvCxnSpPr>
                  <p:cNvPr id="127" name="Straight Connector 126">
                    <a:extLst>
                      <a:ext uri="{FF2B5EF4-FFF2-40B4-BE49-F238E27FC236}">
                        <a16:creationId xmlns:a16="http://schemas.microsoft.com/office/drawing/2014/main" xmlns="" id="{F5205393-6965-49A3-B9FD-9F8B6C986879}"/>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xmlns="" id="{5C51E5BE-E85E-4656-8F5A-D9ACABCDBEBE}"/>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29" name="Circle: Hollow 128">
                    <a:extLst>
                      <a:ext uri="{FF2B5EF4-FFF2-40B4-BE49-F238E27FC236}">
                        <a16:creationId xmlns:a16="http://schemas.microsoft.com/office/drawing/2014/main" xmlns="" id="{36C66DA0-4907-477E-8230-0DC4C024450C}"/>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16" name="Group 115">
                <a:extLst>
                  <a:ext uri="{FF2B5EF4-FFF2-40B4-BE49-F238E27FC236}">
                    <a16:creationId xmlns:a16="http://schemas.microsoft.com/office/drawing/2014/main" xmlns="" id="{BDAD4BD3-3DE1-4F4D-BB76-96760FEA4F35}"/>
                  </a:ext>
                </a:extLst>
              </p:cNvPr>
              <p:cNvGrpSpPr/>
              <p:nvPr/>
            </p:nvGrpSpPr>
            <p:grpSpPr>
              <a:xfrm flipV="1">
                <a:off x="4583351" y="4449009"/>
                <a:ext cx="3157491" cy="1192547"/>
                <a:chOff x="4583351" y="1215497"/>
                <a:chExt cx="3157491" cy="1192547"/>
              </a:xfrm>
            </p:grpSpPr>
            <p:grpSp>
              <p:nvGrpSpPr>
                <p:cNvPr id="117" name="Group 116">
                  <a:extLst>
                    <a:ext uri="{FF2B5EF4-FFF2-40B4-BE49-F238E27FC236}">
                      <a16:creationId xmlns:a16="http://schemas.microsoft.com/office/drawing/2014/main" xmlns="" id="{CD390120-16FC-49A2-8600-3BD50DA342B2}"/>
                    </a:ext>
                  </a:extLst>
                </p:cNvPr>
                <p:cNvGrpSpPr/>
                <p:nvPr/>
              </p:nvGrpSpPr>
              <p:grpSpPr>
                <a:xfrm>
                  <a:off x="4583351" y="1216444"/>
                  <a:ext cx="849601" cy="1191600"/>
                  <a:chOff x="4583351" y="1216444"/>
                  <a:chExt cx="849601" cy="1191600"/>
                </a:xfrm>
              </p:grpSpPr>
              <p:cxnSp>
                <p:nvCxnSpPr>
                  <p:cNvPr id="122" name="Straight Connector 121">
                    <a:extLst>
                      <a:ext uri="{FF2B5EF4-FFF2-40B4-BE49-F238E27FC236}">
                        <a16:creationId xmlns:a16="http://schemas.microsoft.com/office/drawing/2014/main" xmlns="" id="{7170B714-F5EF-4BCE-86DE-6D0ED99317AF}"/>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xmlns="" id="{86366235-DD80-4A5A-B217-BF00FBD6F736}"/>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24" name="Circle: Hollow 123">
                    <a:extLst>
                      <a:ext uri="{FF2B5EF4-FFF2-40B4-BE49-F238E27FC236}">
                        <a16:creationId xmlns:a16="http://schemas.microsoft.com/office/drawing/2014/main" xmlns="" id="{D7207C93-ACDC-4557-B443-0897835318CC}"/>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18" name="Group 117">
                  <a:extLst>
                    <a:ext uri="{FF2B5EF4-FFF2-40B4-BE49-F238E27FC236}">
                      <a16:creationId xmlns:a16="http://schemas.microsoft.com/office/drawing/2014/main" xmlns="" id="{67E4A475-67C7-4A65-B003-F2EFFC072E59}"/>
                    </a:ext>
                  </a:extLst>
                </p:cNvPr>
                <p:cNvGrpSpPr/>
                <p:nvPr/>
              </p:nvGrpSpPr>
              <p:grpSpPr>
                <a:xfrm flipH="1">
                  <a:off x="6891241" y="1215497"/>
                  <a:ext cx="849601" cy="1191600"/>
                  <a:chOff x="4583351" y="1216444"/>
                  <a:chExt cx="849601" cy="1191600"/>
                </a:xfrm>
              </p:grpSpPr>
              <p:cxnSp>
                <p:nvCxnSpPr>
                  <p:cNvPr id="119" name="Straight Connector 118">
                    <a:extLst>
                      <a:ext uri="{FF2B5EF4-FFF2-40B4-BE49-F238E27FC236}">
                        <a16:creationId xmlns:a16="http://schemas.microsoft.com/office/drawing/2014/main" xmlns="" id="{AFDCE8CC-9117-44DB-BDC1-39EB2EC49402}"/>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xmlns="" id="{2B48883F-A9BC-49EE-83FF-C69792780248}"/>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121" name="Circle: Hollow 120">
                    <a:extLst>
                      <a:ext uri="{FF2B5EF4-FFF2-40B4-BE49-F238E27FC236}">
                        <a16:creationId xmlns:a16="http://schemas.microsoft.com/office/drawing/2014/main" xmlns="" id="{9AEDE9C1-8680-4C90-9582-BB892055899E}"/>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grpSp>
        <p:nvGrpSpPr>
          <p:cNvPr id="187" name="Group 186">
            <a:extLst>
              <a:ext uri="{FF2B5EF4-FFF2-40B4-BE49-F238E27FC236}">
                <a16:creationId xmlns:a16="http://schemas.microsoft.com/office/drawing/2014/main" xmlns="" id="{08ACD00D-D739-4AEC-8A4D-B244A5CA1D4F}"/>
              </a:ext>
            </a:extLst>
          </p:cNvPr>
          <p:cNvGrpSpPr/>
          <p:nvPr/>
        </p:nvGrpSpPr>
        <p:grpSpPr>
          <a:xfrm>
            <a:off x="-4579840" y="-62747"/>
            <a:ext cx="6638544" cy="6638400"/>
            <a:chOff x="3309079" y="644044"/>
            <a:chExt cx="5573842" cy="5569912"/>
          </a:xfrm>
        </p:grpSpPr>
        <p:sp>
          <p:nvSpPr>
            <p:cNvPr id="188" name="Rectangle 187">
              <a:extLst>
                <a:ext uri="{FF2B5EF4-FFF2-40B4-BE49-F238E27FC236}">
                  <a16:creationId xmlns:a16="http://schemas.microsoft.com/office/drawing/2014/main" xmlns="" id="{7C08282A-39AE-4786-AA3E-45B58A2536BF}"/>
                </a:ext>
              </a:extLst>
            </p:cNvPr>
            <p:cNvSpPr/>
            <p:nvPr/>
          </p:nvSpPr>
          <p:spPr>
            <a:xfrm>
              <a:off x="5556504" y="2889000"/>
              <a:ext cx="1078992" cy="1080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xmlns="" id="{0F66877D-2837-4859-B9FA-EEBAACD5A0F0}"/>
                </a:ext>
              </a:extLst>
            </p:cNvPr>
            <p:cNvSpPr/>
            <p:nvPr/>
          </p:nvSpPr>
          <p:spPr>
            <a:xfrm>
              <a:off x="5519928" y="2853000"/>
              <a:ext cx="1152144" cy="1152000"/>
            </a:xfrm>
            <a:prstGeom prst="rect">
              <a:avLst/>
            </a:prstGeom>
            <a:noFill/>
            <a:ln>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xmlns="" id="{ED0D9114-044F-411A-9E45-155D72316856}"/>
                </a:ext>
              </a:extLst>
            </p:cNvPr>
            <p:cNvSpPr/>
            <p:nvPr/>
          </p:nvSpPr>
          <p:spPr>
            <a:xfrm>
              <a:off x="5103876" y="2439000"/>
              <a:ext cx="1984248" cy="1980000"/>
            </a:xfrm>
            <a:prstGeom prst="rect">
              <a:avLst/>
            </a:prstGeom>
            <a:noFill/>
            <a:ln w="7620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 name="Group 190">
              <a:extLst>
                <a:ext uri="{FF2B5EF4-FFF2-40B4-BE49-F238E27FC236}">
                  <a16:creationId xmlns:a16="http://schemas.microsoft.com/office/drawing/2014/main" xmlns="" id="{C11E7703-F5C9-486A-94AD-1E29BEA7F6DD}"/>
                </a:ext>
              </a:extLst>
            </p:cNvPr>
            <p:cNvGrpSpPr/>
            <p:nvPr/>
          </p:nvGrpSpPr>
          <p:grpSpPr>
            <a:xfrm>
              <a:off x="5949696" y="644044"/>
              <a:ext cx="292608" cy="1764000"/>
              <a:chOff x="5949696" y="644044"/>
              <a:chExt cx="292608" cy="1764000"/>
            </a:xfrm>
          </p:grpSpPr>
          <p:cxnSp>
            <p:nvCxnSpPr>
              <p:cNvPr id="269" name="Straight Connector 268">
                <a:extLst>
                  <a:ext uri="{FF2B5EF4-FFF2-40B4-BE49-F238E27FC236}">
                    <a16:creationId xmlns:a16="http://schemas.microsoft.com/office/drawing/2014/main" xmlns="" id="{9799FB1A-E3C0-4232-AC35-BA19D8383CB2}"/>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70" name="Circle: Hollow 269">
                <a:extLst>
                  <a:ext uri="{FF2B5EF4-FFF2-40B4-BE49-F238E27FC236}">
                    <a16:creationId xmlns:a16="http://schemas.microsoft.com/office/drawing/2014/main" xmlns="" id="{5A4B3A53-D376-44B6-AE16-22A50B30DB07}"/>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2" name="Group 191">
              <a:extLst>
                <a:ext uri="{FF2B5EF4-FFF2-40B4-BE49-F238E27FC236}">
                  <a16:creationId xmlns:a16="http://schemas.microsoft.com/office/drawing/2014/main" xmlns="" id="{C883A8BF-3B82-4067-B9A9-AB69EAC7FED8}"/>
                </a:ext>
              </a:extLst>
            </p:cNvPr>
            <p:cNvGrpSpPr/>
            <p:nvPr/>
          </p:nvGrpSpPr>
          <p:grpSpPr>
            <a:xfrm flipV="1">
              <a:off x="5949696" y="4449956"/>
              <a:ext cx="292608" cy="1764000"/>
              <a:chOff x="5949696" y="644044"/>
              <a:chExt cx="292608" cy="1764000"/>
            </a:xfrm>
          </p:grpSpPr>
          <p:cxnSp>
            <p:nvCxnSpPr>
              <p:cNvPr id="267" name="Straight Connector 266">
                <a:extLst>
                  <a:ext uri="{FF2B5EF4-FFF2-40B4-BE49-F238E27FC236}">
                    <a16:creationId xmlns:a16="http://schemas.microsoft.com/office/drawing/2014/main" xmlns="" id="{D66DCD72-DFEE-4EBE-A8FD-A4EB07AA13E4}"/>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8" name="Circle: Hollow 267">
                <a:extLst>
                  <a:ext uri="{FF2B5EF4-FFF2-40B4-BE49-F238E27FC236}">
                    <a16:creationId xmlns:a16="http://schemas.microsoft.com/office/drawing/2014/main" xmlns="" id="{1F186454-ECBB-432C-9428-56562B445302}"/>
                  </a:ext>
                </a:extLst>
              </p:cNvPr>
              <p:cNvSpPr/>
              <p:nvPr/>
            </p:nvSpPr>
            <p:spPr>
              <a:xfrm>
                <a:off x="5949696" y="6440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93" name="Group 192">
              <a:extLst>
                <a:ext uri="{FF2B5EF4-FFF2-40B4-BE49-F238E27FC236}">
                  <a16:creationId xmlns:a16="http://schemas.microsoft.com/office/drawing/2014/main" xmlns="" id="{E3064BB9-0538-44F0-91E6-D40B3E94FC57}"/>
                </a:ext>
              </a:extLst>
            </p:cNvPr>
            <p:cNvGrpSpPr/>
            <p:nvPr/>
          </p:nvGrpSpPr>
          <p:grpSpPr>
            <a:xfrm rot="16200000">
              <a:off x="5949695" y="642078"/>
              <a:ext cx="292609" cy="5573842"/>
              <a:chOff x="6102097" y="794478"/>
              <a:chExt cx="292609" cy="5573842"/>
            </a:xfrm>
          </p:grpSpPr>
          <p:grpSp>
            <p:nvGrpSpPr>
              <p:cNvPr id="261" name="Group 260">
                <a:extLst>
                  <a:ext uri="{FF2B5EF4-FFF2-40B4-BE49-F238E27FC236}">
                    <a16:creationId xmlns:a16="http://schemas.microsoft.com/office/drawing/2014/main" xmlns="" id="{FE496998-E038-415D-A43B-52771EFE7853}"/>
                  </a:ext>
                </a:extLst>
              </p:cNvPr>
              <p:cNvGrpSpPr/>
              <p:nvPr/>
            </p:nvGrpSpPr>
            <p:grpSpPr>
              <a:xfrm>
                <a:off x="6102098" y="794478"/>
                <a:ext cx="292608" cy="1765966"/>
                <a:chOff x="5949698" y="642078"/>
                <a:chExt cx="292608" cy="1765966"/>
              </a:xfrm>
            </p:grpSpPr>
            <p:cxnSp>
              <p:nvCxnSpPr>
                <p:cNvPr id="265" name="Straight Connector 264">
                  <a:extLst>
                    <a:ext uri="{FF2B5EF4-FFF2-40B4-BE49-F238E27FC236}">
                      <a16:creationId xmlns:a16="http://schemas.microsoft.com/office/drawing/2014/main" xmlns="" id="{FCF11F61-8531-4CC6-AFAD-46AF4D9D0397}"/>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6" name="Circle: Hollow 265">
                  <a:extLst>
                    <a:ext uri="{FF2B5EF4-FFF2-40B4-BE49-F238E27FC236}">
                      <a16:creationId xmlns:a16="http://schemas.microsoft.com/office/drawing/2014/main" xmlns="" id="{079189C1-A9E7-42AA-BAEE-2E1E652253A5}"/>
                    </a:ext>
                  </a:extLst>
                </p:cNvPr>
                <p:cNvSpPr/>
                <p:nvPr/>
              </p:nvSpPr>
              <p:spPr>
                <a:xfrm>
                  <a:off x="5949698" y="642078"/>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62" name="Group 261">
                <a:extLst>
                  <a:ext uri="{FF2B5EF4-FFF2-40B4-BE49-F238E27FC236}">
                    <a16:creationId xmlns:a16="http://schemas.microsoft.com/office/drawing/2014/main" xmlns="" id="{37D7170E-6B4C-4239-AABA-7953610F60DB}"/>
                  </a:ext>
                </a:extLst>
              </p:cNvPr>
              <p:cNvGrpSpPr/>
              <p:nvPr/>
            </p:nvGrpSpPr>
            <p:grpSpPr>
              <a:xfrm flipV="1">
                <a:off x="6102097" y="4602356"/>
                <a:ext cx="292608" cy="1765964"/>
                <a:chOff x="5949697" y="642080"/>
                <a:chExt cx="292608" cy="1765964"/>
              </a:xfrm>
            </p:grpSpPr>
            <p:cxnSp>
              <p:nvCxnSpPr>
                <p:cNvPr id="263" name="Straight Connector 262">
                  <a:extLst>
                    <a:ext uri="{FF2B5EF4-FFF2-40B4-BE49-F238E27FC236}">
                      <a16:creationId xmlns:a16="http://schemas.microsoft.com/office/drawing/2014/main" xmlns="" id="{5606AC16-9D5F-4779-B90C-8CA5986C376C}"/>
                    </a:ext>
                  </a:extLst>
                </p:cNvPr>
                <p:cNvCxnSpPr>
                  <a:cxnSpLocks/>
                </p:cNvCxnSpPr>
                <p:nvPr/>
              </p:nvCxnSpPr>
              <p:spPr>
                <a:xfrm flipV="1">
                  <a:off x="6096000" y="968044"/>
                  <a:ext cx="0" cy="14400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4" name="Circle: Hollow 263">
                  <a:extLst>
                    <a:ext uri="{FF2B5EF4-FFF2-40B4-BE49-F238E27FC236}">
                      <a16:creationId xmlns:a16="http://schemas.microsoft.com/office/drawing/2014/main" xmlns="" id="{8D96E662-0DCC-4CD0-B1CC-E6DA66804487}"/>
                    </a:ext>
                  </a:extLst>
                </p:cNvPr>
                <p:cNvSpPr/>
                <p:nvPr/>
              </p:nvSpPr>
              <p:spPr>
                <a:xfrm>
                  <a:off x="5949697" y="642080"/>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94" name="Group 193">
              <a:extLst>
                <a:ext uri="{FF2B5EF4-FFF2-40B4-BE49-F238E27FC236}">
                  <a16:creationId xmlns:a16="http://schemas.microsoft.com/office/drawing/2014/main" xmlns="" id="{3B0FFE24-F6AD-4E4D-AD4A-C84CFF3A19AE}"/>
                </a:ext>
              </a:extLst>
            </p:cNvPr>
            <p:cNvGrpSpPr/>
            <p:nvPr/>
          </p:nvGrpSpPr>
          <p:grpSpPr>
            <a:xfrm>
              <a:off x="5688776" y="1611000"/>
              <a:ext cx="814449" cy="797044"/>
              <a:chOff x="5688776" y="1611000"/>
              <a:chExt cx="814449" cy="797044"/>
            </a:xfrm>
          </p:grpSpPr>
          <p:grpSp>
            <p:nvGrpSpPr>
              <p:cNvPr id="255" name="Group 254">
                <a:extLst>
                  <a:ext uri="{FF2B5EF4-FFF2-40B4-BE49-F238E27FC236}">
                    <a16:creationId xmlns:a16="http://schemas.microsoft.com/office/drawing/2014/main" xmlns="" id="{8F080D83-5FC7-499C-8AD5-CA176A646416}"/>
                  </a:ext>
                </a:extLst>
              </p:cNvPr>
              <p:cNvGrpSpPr/>
              <p:nvPr/>
            </p:nvGrpSpPr>
            <p:grpSpPr>
              <a:xfrm>
                <a:off x="5688776" y="1611000"/>
                <a:ext cx="208800" cy="788100"/>
                <a:chOff x="5949696" y="625789"/>
                <a:chExt cx="292608" cy="1071637"/>
              </a:xfrm>
            </p:grpSpPr>
            <p:cxnSp>
              <p:nvCxnSpPr>
                <p:cNvPr id="259" name="Straight Connector 258">
                  <a:extLst>
                    <a:ext uri="{FF2B5EF4-FFF2-40B4-BE49-F238E27FC236}">
                      <a16:creationId xmlns:a16="http://schemas.microsoft.com/office/drawing/2014/main" xmlns="" id="{A8A7664A-0D1B-4273-8374-61C732B6D6D1}"/>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60" name="Circle: Hollow 259">
                  <a:extLst>
                    <a:ext uri="{FF2B5EF4-FFF2-40B4-BE49-F238E27FC236}">
                      <a16:creationId xmlns:a16="http://schemas.microsoft.com/office/drawing/2014/main" xmlns="" id="{87E45736-9D5B-4385-93C0-0F7805F46EFD}"/>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56" name="Group 255">
                <a:extLst>
                  <a:ext uri="{FF2B5EF4-FFF2-40B4-BE49-F238E27FC236}">
                    <a16:creationId xmlns:a16="http://schemas.microsoft.com/office/drawing/2014/main" xmlns="" id="{2C971F34-CB33-42CE-90BF-6A15460D5409}"/>
                  </a:ext>
                </a:extLst>
              </p:cNvPr>
              <p:cNvGrpSpPr/>
              <p:nvPr/>
            </p:nvGrpSpPr>
            <p:grpSpPr>
              <a:xfrm>
                <a:off x="6294425" y="1619944"/>
                <a:ext cx="208800" cy="788100"/>
                <a:chOff x="5949696" y="625789"/>
                <a:chExt cx="292608" cy="1071637"/>
              </a:xfrm>
            </p:grpSpPr>
            <p:cxnSp>
              <p:nvCxnSpPr>
                <p:cNvPr id="257" name="Straight Connector 256">
                  <a:extLst>
                    <a:ext uri="{FF2B5EF4-FFF2-40B4-BE49-F238E27FC236}">
                      <a16:creationId xmlns:a16="http://schemas.microsoft.com/office/drawing/2014/main" xmlns="" id="{6258753D-17C5-405D-A34B-2C6C821B51D2}"/>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58" name="Circle: Hollow 257">
                  <a:extLst>
                    <a:ext uri="{FF2B5EF4-FFF2-40B4-BE49-F238E27FC236}">
                      <a16:creationId xmlns:a16="http://schemas.microsoft.com/office/drawing/2014/main" xmlns="" id="{A8D499D8-E783-4F17-97FA-F7B5EDBFCA5C}"/>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95" name="Group 194">
              <a:extLst>
                <a:ext uri="{FF2B5EF4-FFF2-40B4-BE49-F238E27FC236}">
                  <a16:creationId xmlns:a16="http://schemas.microsoft.com/office/drawing/2014/main" xmlns="" id="{3793F596-8B0B-4C9E-AE9B-C6410B9F1A46}"/>
                </a:ext>
              </a:extLst>
            </p:cNvPr>
            <p:cNvGrpSpPr/>
            <p:nvPr/>
          </p:nvGrpSpPr>
          <p:grpSpPr>
            <a:xfrm flipH="1" flipV="1">
              <a:off x="5688775" y="4434478"/>
              <a:ext cx="814449" cy="797044"/>
              <a:chOff x="5688776" y="1611000"/>
              <a:chExt cx="814449" cy="797044"/>
            </a:xfrm>
          </p:grpSpPr>
          <p:grpSp>
            <p:nvGrpSpPr>
              <p:cNvPr id="249" name="Group 248">
                <a:extLst>
                  <a:ext uri="{FF2B5EF4-FFF2-40B4-BE49-F238E27FC236}">
                    <a16:creationId xmlns:a16="http://schemas.microsoft.com/office/drawing/2014/main" xmlns="" id="{D40FCA51-0112-473C-9032-D7085BA1321A}"/>
                  </a:ext>
                </a:extLst>
              </p:cNvPr>
              <p:cNvGrpSpPr/>
              <p:nvPr/>
            </p:nvGrpSpPr>
            <p:grpSpPr>
              <a:xfrm>
                <a:off x="5688776" y="1611000"/>
                <a:ext cx="208800" cy="788100"/>
                <a:chOff x="5949696" y="625789"/>
                <a:chExt cx="292608" cy="1071637"/>
              </a:xfrm>
            </p:grpSpPr>
            <p:cxnSp>
              <p:nvCxnSpPr>
                <p:cNvPr id="253" name="Straight Connector 252">
                  <a:extLst>
                    <a:ext uri="{FF2B5EF4-FFF2-40B4-BE49-F238E27FC236}">
                      <a16:creationId xmlns:a16="http://schemas.microsoft.com/office/drawing/2014/main" xmlns="" id="{89F25FB5-6512-4F7A-B1C5-E2F2CE59AC8B}"/>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54" name="Circle: Hollow 253">
                  <a:extLst>
                    <a:ext uri="{FF2B5EF4-FFF2-40B4-BE49-F238E27FC236}">
                      <a16:creationId xmlns:a16="http://schemas.microsoft.com/office/drawing/2014/main" xmlns="" id="{3C4EC07C-8E79-41DF-BADF-AC9BFA129122}"/>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50" name="Group 249">
                <a:extLst>
                  <a:ext uri="{FF2B5EF4-FFF2-40B4-BE49-F238E27FC236}">
                    <a16:creationId xmlns:a16="http://schemas.microsoft.com/office/drawing/2014/main" xmlns="" id="{83C45CE6-977B-434C-93A3-D1B1E8235AAF}"/>
                  </a:ext>
                </a:extLst>
              </p:cNvPr>
              <p:cNvGrpSpPr/>
              <p:nvPr/>
            </p:nvGrpSpPr>
            <p:grpSpPr>
              <a:xfrm>
                <a:off x="6294425" y="1619944"/>
                <a:ext cx="208800" cy="788100"/>
                <a:chOff x="5949696" y="625789"/>
                <a:chExt cx="292608" cy="1071637"/>
              </a:xfrm>
            </p:grpSpPr>
            <p:cxnSp>
              <p:nvCxnSpPr>
                <p:cNvPr id="251" name="Straight Connector 250">
                  <a:extLst>
                    <a:ext uri="{FF2B5EF4-FFF2-40B4-BE49-F238E27FC236}">
                      <a16:creationId xmlns:a16="http://schemas.microsoft.com/office/drawing/2014/main" xmlns="" id="{4367AC20-279A-4DF0-A83D-0D73C4F74A7B}"/>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52" name="Circle: Hollow 251">
                  <a:extLst>
                    <a:ext uri="{FF2B5EF4-FFF2-40B4-BE49-F238E27FC236}">
                      <a16:creationId xmlns:a16="http://schemas.microsoft.com/office/drawing/2014/main" xmlns="" id="{A9826461-27A9-480C-A91A-778FE97BD256}"/>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196" name="Group 195">
              <a:extLst>
                <a:ext uri="{FF2B5EF4-FFF2-40B4-BE49-F238E27FC236}">
                  <a16:creationId xmlns:a16="http://schemas.microsoft.com/office/drawing/2014/main" xmlns="" id="{B086EBA8-A613-4A63-AD94-77FDCD398038}"/>
                </a:ext>
              </a:extLst>
            </p:cNvPr>
            <p:cNvGrpSpPr/>
            <p:nvPr/>
          </p:nvGrpSpPr>
          <p:grpSpPr>
            <a:xfrm rot="16200000">
              <a:off x="5688775" y="1621208"/>
              <a:ext cx="814450" cy="3620522"/>
              <a:chOff x="5841175" y="1763400"/>
              <a:chExt cx="814450" cy="3620522"/>
            </a:xfrm>
          </p:grpSpPr>
          <p:grpSp>
            <p:nvGrpSpPr>
              <p:cNvPr id="235" name="Group 234">
                <a:extLst>
                  <a:ext uri="{FF2B5EF4-FFF2-40B4-BE49-F238E27FC236}">
                    <a16:creationId xmlns:a16="http://schemas.microsoft.com/office/drawing/2014/main" xmlns="" id="{3AFFCE01-569A-404A-9D51-7564F8140491}"/>
                  </a:ext>
                </a:extLst>
              </p:cNvPr>
              <p:cNvGrpSpPr/>
              <p:nvPr/>
            </p:nvGrpSpPr>
            <p:grpSpPr>
              <a:xfrm>
                <a:off x="5841176" y="1763400"/>
                <a:ext cx="814449" cy="797044"/>
                <a:chOff x="5688776" y="1611000"/>
                <a:chExt cx="814449" cy="797044"/>
              </a:xfrm>
            </p:grpSpPr>
            <p:grpSp>
              <p:nvGrpSpPr>
                <p:cNvPr id="243" name="Group 242">
                  <a:extLst>
                    <a:ext uri="{FF2B5EF4-FFF2-40B4-BE49-F238E27FC236}">
                      <a16:creationId xmlns:a16="http://schemas.microsoft.com/office/drawing/2014/main" xmlns="" id="{3C6C2838-5D08-41B3-BC59-57377FABEC1F}"/>
                    </a:ext>
                  </a:extLst>
                </p:cNvPr>
                <p:cNvGrpSpPr/>
                <p:nvPr/>
              </p:nvGrpSpPr>
              <p:grpSpPr>
                <a:xfrm>
                  <a:off x="5688776" y="1611000"/>
                  <a:ext cx="208800" cy="788100"/>
                  <a:chOff x="5949696" y="625789"/>
                  <a:chExt cx="292608" cy="1071637"/>
                </a:xfrm>
              </p:grpSpPr>
              <p:cxnSp>
                <p:nvCxnSpPr>
                  <p:cNvPr id="247" name="Straight Connector 246">
                    <a:extLst>
                      <a:ext uri="{FF2B5EF4-FFF2-40B4-BE49-F238E27FC236}">
                        <a16:creationId xmlns:a16="http://schemas.microsoft.com/office/drawing/2014/main" xmlns="" id="{E0EAE359-F83D-4EB4-8A4C-D66C1C00CC86}"/>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8" name="Circle: Hollow 247">
                    <a:extLst>
                      <a:ext uri="{FF2B5EF4-FFF2-40B4-BE49-F238E27FC236}">
                        <a16:creationId xmlns:a16="http://schemas.microsoft.com/office/drawing/2014/main" xmlns="" id="{886D5BFA-2E56-44FD-A9B4-DA7F36D3F1E6}"/>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4" name="Group 243">
                  <a:extLst>
                    <a:ext uri="{FF2B5EF4-FFF2-40B4-BE49-F238E27FC236}">
                      <a16:creationId xmlns:a16="http://schemas.microsoft.com/office/drawing/2014/main" xmlns="" id="{1BAB98CB-57F0-4C9E-8EB7-F229A321BECE}"/>
                    </a:ext>
                  </a:extLst>
                </p:cNvPr>
                <p:cNvGrpSpPr/>
                <p:nvPr/>
              </p:nvGrpSpPr>
              <p:grpSpPr>
                <a:xfrm>
                  <a:off x="6294425" y="1619944"/>
                  <a:ext cx="208800" cy="788100"/>
                  <a:chOff x="5949696" y="625789"/>
                  <a:chExt cx="292608" cy="1071637"/>
                </a:xfrm>
              </p:grpSpPr>
              <p:cxnSp>
                <p:nvCxnSpPr>
                  <p:cNvPr id="245" name="Straight Connector 244">
                    <a:extLst>
                      <a:ext uri="{FF2B5EF4-FFF2-40B4-BE49-F238E27FC236}">
                        <a16:creationId xmlns:a16="http://schemas.microsoft.com/office/drawing/2014/main" xmlns="" id="{0C292E39-D6D1-4844-A56C-1E028513EAED}"/>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6" name="Circle: Hollow 245">
                    <a:extLst>
                      <a:ext uri="{FF2B5EF4-FFF2-40B4-BE49-F238E27FC236}">
                        <a16:creationId xmlns:a16="http://schemas.microsoft.com/office/drawing/2014/main" xmlns="" id="{4B46B988-D54E-4C1A-A097-048F7473CC67}"/>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236" name="Group 235">
                <a:extLst>
                  <a:ext uri="{FF2B5EF4-FFF2-40B4-BE49-F238E27FC236}">
                    <a16:creationId xmlns:a16="http://schemas.microsoft.com/office/drawing/2014/main" xmlns="" id="{4899F046-F1F7-4802-94C7-7ED2DF4C730B}"/>
                  </a:ext>
                </a:extLst>
              </p:cNvPr>
              <p:cNvGrpSpPr/>
              <p:nvPr/>
            </p:nvGrpSpPr>
            <p:grpSpPr>
              <a:xfrm flipH="1" flipV="1">
                <a:off x="5841175" y="4586878"/>
                <a:ext cx="814449" cy="797044"/>
                <a:chOff x="5688776" y="1611000"/>
                <a:chExt cx="814449" cy="797044"/>
              </a:xfrm>
            </p:grpSpPr>
            <p:grpSp>
              <p:nvGrpSpPr>
                <p:cNvPr id="237" name="Group 236">
                  <a:extLst>
                    <a:ext uri="{FF2B5EF4-FFF2-40B4-BE49-F238E27FC236}">
                      <a16:creationId xmlns:a16="http://schemas.microsoft.com/office/drawing/2014/main" xmlns="" id="{CFA84948-544E-46E9-8F80-A2B09530044E}"/>
                    </a:ext>
                  </a:extLst>
                </p:cNvPr>
                <p:cNvGrpSpPr/>
                <p:nvPr/>
              </p:nvGrpSpPr>
              <p:grpSpPr>
                <a:xfrm>
                  <a:off x="5688776" y="1611000"/>
                  <a:ext cx="208800" cy="788100"/>
                  <a:chOff x="5949696" y="625789"/>
                  <a:chExt cx="292608" cy="1071637"/>
                </a:xfrm>
              </p:grpSpPr>
              <p:cxnSp>
                <p:nvCxnSpPr>
                  <p:cNvPr id="241" name="Straight Connector 240">
                    <a:extLst>
                      <a:ext uri="{FF2B5EF4-FFF2-40B4-BE49-F238E27FC236}">
                        <a16:creationId xmlns:a16="http://schemas.microsoft.com/office/drawing/2014/main" xmlns="" id="{B7B8A1A8-FC77-4D77-A9B0-0BCC4DF6D67D}"/>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2" name="Circle: Hollow 241">
                    <a:extLst>
                      <a:ext uri="{FF2B5EF4-FFF2-40B4-BE49-F238E27FC236}">
                        <a16:creationId xmlns:a16="http://schemas.microsoft.com/office/drawing/2014/main" xmlns="" id="{A206F6CD-EE3E-4EE3-BD75-D6C197371261}"/>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38" name="Group 237">
                  <a:extLst>
                    <a:ext uri="{FF2B5EF4-FFF2-40B4-BE49-F238E27FC236}">
                      <a16:creationId xmlns:a16="http://schemas.microsoft.com/office/drawing/2014/main" xmlns="" id="{A3B32C12-417F-455B-989D-A923680E39D6}"/>
                    </a:ext>
                  </a:extLst>
                </p:cNvPr>
                <p:cNvGrpSpPr/>
                <p:nvPr/>
              </p:nvGrpSpPr>
              <p:grpSpPr>
                <a:xfrm>
                  <a:off x="6294425" y="1619944"/>
                  <a:ext cx="208800" cy="788100"/>
                  <a:chOff x="5949696" y="625789"/>
                  <a:chExt cx="292608" cy="1071637"/>
                </a:xfrm>
              </p:grpSpPr>
              <p:cxnSp>
                <p:nvCxnSpPr>
                  <p:cNvPr id="239" name="Straight Connector 238">
                    <a:extLst>
                      <a:ext uri="{FF2B5EF4-FFF2-40B4-BE49-F238E27FC236}">
                        <a16:creationId xmlns:a16="http://schemas.microsoft.com/office/drawing/2014/main" xmlns="" id="{0AD28534-C181-4525-AE8B-3AD749967634}"/>
                      </a:ext>
                    </a:extLst>
                  </p:cNvPr>
                  <p:cNvCxnSpPr>
                    <a:cxnSpLocks/>
                  </p:cNvCxnSpPr>
                  <p:nvPr/>
                </p:nvCxnSpPr>
                <p:spPr>
                  <a:xfrm flipV="1">
                    <a:off x="6096000" y="968044"/>
                    <a:ext cx="0" cy="729382"/>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40" name="Circle: Hollow 239">
                    <a:extLst>
                      <a:ext uri="{FF2B5EF4-FFF2-40B4-BE49-F238E27FC236}">
                        <a16:creationId xmlns:a16="http://schemas.microsoft.com/office/drawing/2014/main" xmlns="" id="{58406894-CA36-42FB-BF88-12448094DC6D}"/>
                      </a:ext>
                    </a:extLst>
                  </p:cNvPr>
                  <p:cNvSpPr/>
                  <p:nvPr/>
                </p:nvSpPr>
                <p:spPr>
                  <a:xfrm>
                    <a:off x="5949696" y="625789"/>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97" name="Group 196">
              <a:extLst>
                <a:ext uri="{FF2B5EF4-FFF2-40B4-BE49-F238E27FC236}">
                  <a16:creationId xmlns:a16="http://schemas.microsoft.com/office/drawing/2014/main" xmlns="" id="{7EB71982-B6C1-4F26-ADDA-1B0E63F258F0}"/>
                </a:ext>
              </a:extLst>
            </p:cNvPr>
            <p:cNvGrpSpPr/>
            <p:nvPr/>
          </p:nvGrpSpPr>
          <p:grpSpPr>
            <a:xfrm>
              <a:off x="4583351" y="1215497"/>
              <a:ext cx="3157491" cy="4426059"/>
              <a:chOff x="4583351" y="1215497"/>
              <a:chExt cx="3157491" cy="4426059"/>
            </a:xfrm>
          </p:grpSpPr>
          <p:grpSp>
            <p:nvGrpSpPr>
              <p:cNvPr id="217" name="Group 216">
                <a:extLst>
                  <a:ext uri="{FF2B5EF4-FFF2-40B4-BE49-F238E27FC236}">
                    <a16:creationId xmlns:a16="http://schemas.microsoft.com/office/drawing/2014/main" xmlns="" id="{7B3C7887-C666-4204-A51E-F8E903B7E085}"/>
                  </a:ext>
                </a:extLst>
              </p:cNvPr>
              <p:cNvGrpSpPr/>
              <p:nvPr/>
            </p:nvGrpSpPr>
            <p:grpSpPr>
              <a:xfrm>
                <a:off x="4583351" y="1215497"/>
                <a:ext cx="3157491" cy="1192547"/>
                <a:chOff x="4583351" y="1215497"/>
                <a:chExt cx="3157491" cy="1192547"/>
              </a:xfrm>
            </p:grpSpPr>
            <p:grpSp>
              <p:nvGrpSpPr>
                <p:cNvPr id="227" name="Group 226">
                  <a:extLst>
                    <a:ext uri="{FF2B5EF4-FFF2-40B4-BE49-F238E27FC236}">
                      <a16:creationId xmlns:a16="http://schemas.microsoft.com/office/drawing/2014/main" xmlns="" id="{FB1D63B0-9EF4-4A1C-9D31-D21144B21880}"/>
                    </a:ext>
                  </a:extLst>
                </p:cNvPr>
                <p:cNvGrpSpPr/>
                <p:nvPr/>
              </p:nvGrpSpPr>
              <p:grpSpPr>
                <a:xfrm>
                  <a:off x="4583351" y="1216444"/>
                  <a:ext cx="849601" cy="1191600"/>
                  <a:chOff x="4583351" y="1216444"/>
                  <a:chExt cx="849601" cy="1191600"/>
                </a:xfrm>
              </p:grpSpPr>
              <p:cxnSp>
                <p:nvCxnSpPr>
                  <p:cNvPr id="232" name="Straight Connector 231">
                    <a:extLst>
                      <a:ext uri="{FF2B5EF4-FFF2-40B4-BE49-F238E27FC236}">
                        <a16:creationId xmlns:a16="http://schemas.microsoft.com/office/drawing/2014/main" xmlns="" id="{C21FFA21-D049-4F0D-9404-8DA3BEFC2EC5}"/>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31A30AA8-7BD8-4DB4-B729-3BC69B6AE470}"/>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34" name="Circle: Hollow 233">
                    <a:extLst>
                      <a:ext uri="{FF2B5EF4-FFF2-40B4-BE49-F238E27FC236}">
                        <a16:creationId xmlns:a16="http://schemas.microsoft.com/office/drawing/2014/main" xmlns="" id="{B0BAB544-7066-46E9-A704-4F1B9F288613}"/>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8" name="Group 227">
                  <a:extLst>
                    <a:ext uri="{FF2B5EF4-FFF2-40B4-BE49-F238E27FC236}">
                      <a16:creationId xmlns:a16="http://schemas.microsoft.com/office/drawing/2014/main" xmlns="" id="{1D40ADE8-83E9-40D3-B695-984CC9C20EAE}"/>
                    </a:ext>
                  </a:extLst>
                </p:cNvPr>
                <p:cNvGrpSpPr/>
                <p:nvPr/>
              </p:nvGrpSpPr>
              <p:grpSpPr>
                <a:xfrm flipH="1">
                  <a:off x="6891241" y="1215497"/>
                  <a:ext cx="849601" cy="1191600"/>
                  <a:chOff x="4583351" y="1216444"/>
                  <a:chExt cx="849601" cy="1191600"/>
                </a:xfrm>
              </p:grpSpPr>
              <p:cxnSp>
                <p:nvCxnSpPr>
                  <p:cNvPr id="229" name="Straight Connector 228">
                    <a:extLst>
                      <a:ext uri="{FF2B5EF4-FFF2-40B4-BE49-F238E27FC236}">
                        <a16:creationId xmlns:a16="http://schemas.microsoft.com/office/drawing/2014/main" xmlns="" id="{057A13DD-B231-4A52-B766-4384D11AEE0B}"/>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04B89277-BD3C-493F-B938-40FDDF5D587A}"/>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31" name="Circle: Hollow 230">
                    <a:extLst>
                      <a:ext uri="{FF2B5EF4-FFF2-40B4-BE49-F238E27FC236}">
                        <a16:creationId xmlns:a16="http://schemas.microsoft.com/office/drawing/2014/main" xmlns="" id="{74FB90D2-6EA2-4F25-838F-92C951FC5C20}"/>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218" name="Group 217">
                <a:extLst>
                  <a:ext uri="{FF2B5EF4-FFF2-40B4-BE49-F238E27FC236}">
                    <a16:creationId xmlns:a16="http://schemas.microsoft.com/office/drawing/2014/main" xmlns="" id="{9EBCAFB6-27CE-4AAC-B33D-9FE058CA6A38}"/>
                  </a:ext>
                </a:extLst>
              </p:cNvPr>
              <p:cNvGrpSpPr/>
              <p:nvPr/>
            </p:nvGrpSpPr>
            <p:grpSpPr>
              <a:xfrm flipV="1">
                <a:off x="4583351" y="4449009"/>
                <a:ext cx="3157491" cy="1192547"/>
                <a:chOff x="4583351" y="1215497"/>
                <a:chExt cx="3157491" cy="1192547"/>
              </a:xfrm>
            </p:grpSpPr>
            <p:grpSp>
              <p:nvGrpSpPr>
                <p:cNvPr id="219" name="Group 218">
                  <a:extLst>
                    <a:ext uri="{FF2B5EF4-FFF2-40B4-BE49-F238E27FC236}">
                      <a16:creationId xmlns:a16="http://schemas.microsoft.com/office/drawing/2014/main" xmlns="" id="{24C869C5-63BF-49C6-A5ED-57A1F69A1957}"/>
                    </a:ext>
                  </a:extLst>
                </p:cNvPr>
                <p:cNvGrpSpPr/>
                <p:nvPr/>
              </p:nvGrpSpPr>
              <p:grpSpPr>
                <a:xfrm>
                  <a:off x="4583351" y="1216444"/>
                  <a:ext cx="849601" cy="1191600"/>
                  <a:chOff x="4583351" y="1216444"/>
                  <a:chExt cx="849601" cy="1191600"/>
                </a:xfrm>
              </p:grpSpPr>
              <p:cxnSp>
                <p:nvCxnSpPr>
                  <p:cNvPr id="224" name="Straight Connector 223">
                    <a:extLst>
                      <a:ext uri="{FF2B5EF4-FFF2-40B4-BE49-F238E27FC236}">
                        <a16:creationId xmlns:a16="http://schemas.microsoft.com/office/drawing/2014/main" xmlns="" id="{15C22EB8-2CDC-416E-BDFC-7E5965C71B54}"/>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6863404D-4D3E-45CB-A059-BB6CA0F729B6}"/>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26" name="Circle: Hollow 225">
                    <a:extLst>
                      <a:ext uri="{FF2B5EF4-FFF2-40B4-BE49-F238E27FC236}">
                        <a16:creationId xmlns:a16="http://schemas.microsoft.com/office/drawing/2014/main" xmlns="" id="{BD0AD16B-B97F-4C93-B481-B31527B40D22}"/>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20" name="Group 219">
                  <a:extLst>
                    <a:ext uri="{FF2B5EF4-FFF2-40B4-BE49-F238E27FC236}">
                      <a16:creationId xmlns:a16="http://schemas.microsoft.com/office/drawing/2014/main" xmlns="" id="{0F4817E8-B5E7-4883-82A4-A3176529D9C5}"/>
                    </a:ext>
                  </a:extLst>
                </p:cNvPr>
                <p:cNvGrpSpPr/>
                <p:nvPr/>
              </p:nvGrpSpPr>
              <p:grpSpPr>
                <a:xfrm flipH="1">
                  <a:off x="6891241" y="1215497"/>
                  <a:ext cx="849601" cy="1191600"/>
                  <a:chOff x="4583351" y="1216444"/>
                  <a:chExt cx="849601" cy="1191600"/>
                </a:xfrm>
              </p:grpSpPr>
              <p:cxnSp>
                <p:nvCxnSpPr>
                  <p:cNvPr id="221" name="Straight Connector 220">
                    <a:extLst>
                      <a:ext uri="{FF2B5EF4-FFF2-40B4-BE49-F238E27FC236}">
                        <a16:creationId xmlns:a16="http://schemas.microsoft.com/office/drawing/2014/main" xmlns="" id="{72E2B1A0-45FE-4D1E-A6D9-98ABBF27F7C9}"/>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ED3216D8-E33A-4FDB-B7FF-DDF261BC4A3A}"/>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23" name="Circle: Hollow 222">
                    <a:extLst>
                      <a:ext uri="{FF2B5EF4-FFF2-40B4-BE49-F238E27FC236}">
                        <a16:creationId xmlns:a16="http://schemas.microsoft.com/office/drawing/2014/main" xmlns="" id="{D709AC35-AF87-4DCA-B3CB-B4F5D899ED8B}"/>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nvGrpSpPr>
            <p:cNvPr id="198" name="Group 197">
              <a:extLst>
                <a:ext uri="{FF2B5EF4-FFF2-40B4-BE49-F238E27FC236}">
                  <a16:creationId xmlns:a16="http://schemas.microsoft.com/office/drawing/2014/main" xmlns="" id="{3364D080-23E2-43D5-9B0F-4AB0439248D3}"/>
                </a:ext>
              </a:extLst>
            </p:cNvPr>
            <p:cNvGrpSpPr/>
            <p:nvPr/>
          </p:nvGrpSpPr>
          <p:grpSpPr>
            <a:xfrm rot="16200000">
              <a:off x="4517255" y="1215023"/>
              <a:ext cx="3157491" cy="4426059"/>
              <a:chOff x="4583351" y="1215497"/>
              <a:chExt cx="3157491" cy="4426059"/>
            </a:xfrm>
          </p:grpSpPr>
          <p:grpSp>
            <p:nvGrpSpPr>
              <p:cNvPr id="199" name="Group 198">
                <a:extLst>
                  <a:ext uri="{FF2B5EF4-FFF2-40B4-BE49-F238E27FC236}">
                    <a16:creationId xmlns:a16="http://schemas.microsoft.com/office/drawing/2014/main" xmlns="" id="{DFF936B1-A3F5-4BD2-A2A6-3466FBD67472}"/>
                  </a:ext>
                </a:extLst>
              </p:cNvPr>
              <p:cNvGrpSpPr/>
              <p:nvPr/>
            </p:nvGrpSpPr>
            <p:grpSpPr>
              <a:xfrm>
                <a:off x="4583351" y="1215497"/>
                <a:ext cx="3157491" cy="1192547"/>
                <a:chOff x="4583351" y="1215497"/>
                <a:chExt cx="3157491" cy="1192547"/>
              </a:xfrm>
            </p:grpSpPr>
            <p:grpSp>
              <p:nvGrpSpPr>
                <p:cNvPr id="209" name="Group 208">
                  <a:extLst>
                    <a:ext uri="{FF2B5EF4-FFF2-40B4-BE49-F238E27FC236}">
                      <a16:creationId xmlns:a16="http://schemas.microsoft.com/office/drawing/2014/main" xmlns="" id="{776FFF71-4FDB-4C88-A26E-DCFAECBB1BAB}"/>
                    </a:ext>
                  </a:extLst>
                </p:cNvPr>
                <p:cNvGrpSpPr/>
                <p:nvPr/>
              </p:nvGrpSpPr>
              <p:grpSpPr>
                <a:xfrm>
                  <a:off x="4583351" y="1216444"/>
                  <a:ext cx="849601" cy="1191600"/>
                  <a:chOff x="4583351" y="1216444"/>
                  <a:chExt cx="849601" cy="1191600"/>
                </a:xfrm>
              </p:grpSpPr>
              <p:cxnSp>
                <p:nvCxnSpPr>
                  <p:cNvPr id="214" name="Straight Connector 213">
                    <a:extLst>
                      <a:ext uri="{FF2B5EF4-FFF2-40B4-BE49-F238E27FC236}">
                        <a16:creationId xmlns:a16="http://schemas.microsoft.com/office/drawing/2014/main" xmlns="" id="{E7EB3877-5628-4135-BC55-C57355C9A291}"/>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AED1C161-8DDE-4A7E-BCF0-14164946B159}"/>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16" name="Circle: Hollow 215">
                    <a:extLst>
                      <a:ext uri="{FF2B5EF4-FFF2-40B4-BE49-F238E27FC236}">
                        <a16:creationId xmlns:a16="http://schemas.microsoft.com/office/drawing/2014/main" xmlns="" id="{AC5ED6C8-EB4C-4829-917D-818AD7122DE2}"/>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10" name="Group 209">
                  <a:extLst>
                    <a:ext uri="{FF2B5EF4-FFF2-40B4-BE49-F238E27FC236}">
                      <a16:creationId xmlns:a16="http://schemas.microsoft.com/office/drawing/2014/main" xmlns="" id="{F8776C7C-1023-4D3E-813D-9609EDF26046}"/>
                    </a:ext>
                  </a:extLst>
                </p:cNvPr>
                <p:cNvGrpSpPr/>
                <p:nvPr/>
              </p:nvGrpSpPr>
              <p:grpSpPr>
                <a:xfrm flipH="1">
                  <a:off x="6891241" y="1215497"/>
                  <a:ext cx="849601" cy="1191600"/>
                  <a:chOff x="4583351" y="1216444"/>
                  <a:chExt cx="849601" cy="1191600"/>
                </a:xfrm>
              </p:grpSpPr>
              <p:cxnSp>
                <p:nvCxnSpPr>
                  <p:cNvPr id="211" name="Straight Connector 210">
                    <a:extLst>
                      <a:ext uri="{FF2B5EF4-FFF2-40B4-BE49-F238E27FC236}">
                        <a16:creationId xmlns:a16="http://schemas.microsoft.com/office/drawing/2014/main" xmlns="" id="{CBDAB532-114F-41E8-A77C-E1A6A23891E1}"/>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748EFA21-6698-468E-8934-27F0344A262B}"/>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13" name="Circle: Hollow 212">
                    <a:extLst>
                      <a:ext uri="{FF2B5EF4-FFF2-40B4-BE49-F238E27FC236}">
                        <a16:creationId xmlns:a16="http://schemas.microsoft.com/office/drawing/2014/main" xmlns="" id="{5CE02924-0006-466F-AAC2-5B309E567600}"/>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nvGrpSpPr>
              <p:cNvPr id="200" name="Group 199">
                <a:extLst>
                  <a:ext uri="{FF2B5EF4-FFF2-40B4-BE49-F238E27FC236}">
                    <a16:creationId xmlns:a16="http://schemas.microsoft.com/office/drawing/2014/main" xmlns="" id="{B5F2A8CF-6222-4BC1-BFEE-07AA2B12467C}"/>
                  </a:ext>
                </a:extLst>
              </p:cNvPr>
              <p:cNvGrpSpPr/>
              <p:nvPr/>
            </p:nvGrpSpPr>
            <p:grpSpPr>
              <a:xfrm flipV="1">
                <a:off x="4583351" y="4449009"/>
                <a:ext cx="3157491" cy="1192547"/>
                <a:chOff x="4583351" y="1215497"/>
                <a:chExt cx="3157491" cy="1192547"/>
              </a:xfrm>
            </p:grpSpPr>
            <p:grpSp>
              <p:nvGrpSpPr>
                <p:cNvPr id="201" name="Group 200">
                  <a:extLst>
                    <a:ext uri="{FF2B5EF4-FFF2-40B4-BE49-F238E27FC236}">
                      <a16:creationId xmlns:a16="http://schemas.microsoft.com/office/drawing/2014/main" xmlns="" id="{30E9711C-2F06-4B82-AFCD-19580C8F74C0}"/>
                    </a:ext>
                  </a:extLst>
                </p:cNvPr>
                <p:cNvGrpSpPr/>
                <p:nvPr/>
              </p:nvGrpSpPr>
              <p:grpSpPr>
                <a:xfrm>
                  <a:off x="4583351" y="1216444"/>
                  <a:ext cx="849601" cy="1191600"/>
                  <a:chOff x="4583351" y="1216444"/>
                  <a:chExt cx="849601" cy="1191600"/>
                </a:xfrm>
              </p:grpSpPr>
              <p:cxnSp>
                <p:nvCxnSpPr>
                  <p:cNvPr id="206" name="Straight Connector 205">
                    <a:extLst>
                      <a:ext uri="{FF2B5EF4-FFF2-40B4-BE49-F238E27FC236}">
                        <a16:creationId xmlns:a16="http://schemas.microsoft.com/office/drawing/2014/main" xmlns="" id="{E87A7746-8A3D-4FA9-ADC3-F99EA9CA9179}"/>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CBAED18C-6421-4F1A-8BEE-8F43AA4B7C73}"/>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08" name="Circle: Hollow 207">
                    <a:extLst>
                      <a:ext uri="{FF2B5EF4-FFF2-40B4-BE49-F238E27FC236}">
                        <a16:creationId xmlns:a16="http://schemas.microsoft.com/office/drawing/2014/main" xmlns="" id="{D1C1E92E-75C3-48D0-9EF4-248290D70947}"/>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02" name="Group 201">
                  <a:extLst>
                    <a:ext uri="{FF2B5EF4-FFF2-40B4-BE49-F238E27FC236}">
                      <a16:creationId xmlns:a16="http://schemas.microsoft.com/office/drawing/2014/main" xmlns="" id="{0EE3A9F0-502E-455E-A1B7-D1BE41406FAB}"/>
                    </a:ext>
                  </a:extLst>
                </p:cNvPr>
                <p:cNvGrpSpPr/>
                <p:nvPr/>
              </p:nvGrpSpPr>
              <p:grpSpPr>
                <a:xfrm flipH="1">
                  <a:off x="6891241" y="1215497"/>
                  <a:ext cx="849601" cy="1191600"/>
                  <a:chOff x="4583351" y="1216444"/>
                  <a:chExt cx="849601" cy="1191600"/>
                </a:xfrm>
              </p:grpSpPr>
              <p:cxnSp>
                <p:nvCxnSpPr>
                  <p:cNvPr id="203" name="Straight Connector 202">
                    <a:extLst>
                      <a:ext uri="{FF2B5EF4-FFF2-40B4-BE49-F238E27FC236}">
                        <a16:creationId xmlns:a16="http://schemas.microsoft.com/office/drawing/2014/main" xmlns="" id="{C225B270-50B4-4887-A5AF-A2305F983687}"/>
                      </a:ext>
                    </a:extLst>
                  </p:cNvPr>
                  <p:cNvCxnSpPr>
                    <a:cxnSpLocks/>
                  </p:cNvCxnSpPr>
                  <p:nvPr/>
                </p:nvCxnSpPr>
                <p:spPr>
                  <a:xfrm flipV="1">
                    <a:off x="5408644" y="1360444"/>
                    <a:ext cx="0" cy="10476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0633C018-E967-4B76-A844-86D3A21B325A}"/>
                      </a:ext>
                    </a:extLst>
                  </p:cNvPr>
                  <p:cNvCxnSpPr>
                    <a:cxnSpLocks/>
                  </p:cNvCxnSpPr>
                  <p:nvPr/>
                </p:nvCxnSpPr>
                <p:spPr>
                  <a:xfrm rot="16200000" flipV="1">
                    <a:off x="5173752" y="1101244"/>
                    <a:ext cx="0" cy="518400"/>
                  </a:xfrm>
                  <a:prstGeom prst="line">
                    <a:avLst/>
                  </a:prstGeom>
                  <a:ln>
                    <a:solidFill>
                      <a:schemeClr val="bg1">
                        <a:alpha val="10000"/>
                      </a:schemeClr>
                    </a:solidFill>
                    <a:tailEnd type="oval"/>
                  </a:ln>
                </p:spPr>
                <p:style>
                  <a:lnRef idx="1">
                    <a:schemeClr val="accent1"/>
                  </a:lnRef>
                  <a:fillRef idx="0">
                    <a:schemeClr val="accent1"/>
                  </a:fillRef>
                  <a:effectRef idx="0">
                    <a:schemeClr val="accent1"/>
                  </a:effectRef>
                  <a:fontRef idx="minor">
                    <a:schemeClr val="tx1"/>
                  </a:fontRef>
                </p:style>
              </p:cxnSp>
              <p:sp>
                <p:nvSpPr>
                  <p:cNvPr id="205" name="Circle: Hollow 204">
                    <a:extLst>
                      <a:ext uri="{FF2B5EF4-FFF2-40B4-BE49-F238E27FC236}">
                        <a16:creationId xmlns:a16="http://schemas.microsoft.com/office/drawing/2014/main" xmlns="" id="{07DAF4DD-196B-463B-9017-D649D008EA16}"/>
                      </a:ext>
                    </a:extLst>
                  </p:cNvPr>
                  <p:cNvSpPr/>
                  <p:nvPr/>
                </p:nvSpPr>
                <p:spPr>
                  <a:xfrm>
                    <a:off x="4583351" y="1216444"/>
                    <a:ext cx="292608" cy="288000"/>
                  </a:xfrm>
                  <a:prstGeom prst="donut">
                    <a:avLst>
                      <a:gd name="adj" fmla="val 5283"/>
                    </a:avLst>
                  </a:prstGeom>
                  <a:noFill/>
                  <a:ln w="6350">
                    <a:solidFill>
                      <a:schemeClr val="bg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grpSp>
      </p:grpSp>
      <p:sp>
        <p:nvSpPr>
          <p:cNvPr id="271" name="TextBox 270">
            <a:extLst>
              <a:ext uri="{FF2B5EF4-FFF2-40B4-BE49-F238E27FC236}">
                <a16:creationId xmlns:a16="http://schemas.microsoft.com/office/drawing/2014/main" xmlns="" id="{FEA00765-1569-4085-8EB2-EDB99C576791}"/>
              </a:ext>
            </a:extLst>
          </p:cNvPr>
          <p:cNvSpPr txBox="1"/>
          <p:nvPr/>
        </p:nvSpPr>
        <p:spPr>
          <a:xfrm>
            <a:off x="24155" y="6155209"/>
            <a:ext cx="12192000" cy="461665"/>
          </a:xfrm>
          <a:prstGeom prst="rect">
            <a:avLst/>
          </a:prstGeom>
          <a:noFill/>
        </p:spPr>
        <p:txBody>
          <a:bodyPr wrap="square" rtlCol="0">
            <a:spAutoFit/>
          </a:bodyPr>
          <a:lstStyle/>
          <a:p>
            <a:pPr algn="ctr"/>
            <a:r>
              <a:rPr lang="en-US" sz="2400" spc="600" dirty="0" err="1">
                <a:solidFill>
                  <a:schemeClr val="bg1">
                    <a:lumMod val="85000"/>
                  </a:schemeClr>
                </a:solidFill>
                <a:latin typeface="Century Gothic" panose="020B0502020202020204" pitchFamily="34" charset="0"/>
                <a:cs typeface="Dubai Light" panose="020B0303030403030204" pitchFamily="34" charset="-78"/>
              </a:rPr>
              <a:t>Amirkabir</a:t>
            </a:r>
            <a:r>
              <a:rPr lang="en-US" sz="2400" spc="600" dirty="0">
                <a:solidFill>
                  <a:schemeClr val="bg1">
                    <a:lumMod val="85000"/>
                  </a:schemeClr>
                </a:solidFill>
                <a:latin typeface="Century Gothic" panose="020B0502020202020204" pitchFamily="34" charset="0"/>
                <a:cs typeface="Dubai Light" panose="020B0303030403030204" pitchFamily="34" charset="-78"/>
              </a:rPr>
              <a:t> Linux Festival 2021</a:t>
            </a:r>
          </a:p>
        </p:txBody>
      </p:sp>
      <p:sp>
        <p:nvSpPr>
          <p:cNvPr id="274" name="TextBox 273">
            <a:extLst>
              <a:ext uri="{FF2B5EF4-FFF2-40B4-BE49-F238E27FC236}">
                <a16:creationId xmlns:a16="http://schemas.microsoft.com/office/drawing/2014/main" xmlns="" id="{2D730351-F61E-466D-870D-35DC3E226DF7}"/>
              </a:ext>
            </a:extLst>
          </p:cNvPr>
          <p:cNvSpPr txBox="1"/>
          <p:nvPr/>
        </p:nvSpPr>
        <p:spPr>
          <a:xfrm>
            <a:off x="0" y="166655"/>
            <a:ext cx="12192000" cy="461665"/>
          </a:xfrm>
          <a:prstGeom prst="rect">
            <a:avLst/>
          </a:prstGeom>
          <a:noFill/>
        </p:spPr>
        <p:txBody>
          <a:bodyPr wrap="square" rtlCol="0">
            <a:spAutoFit/>
          </a:bodyPr>
          <a:lstStyle/>
          <a:p>
            <a:pPr algn="ctr"/>
            <a:r>
              <a:rPr lang="en-US" sz="2400" b="1" spc="600" dirty="0" smtClean="0">
                <a:solidFill>
                  <a:schemeClr val="bg1">
                    <a:lumMod val="85000"/>
                  </a:schemeClr>
                </a:solidFill>
                <a:latin typeface="Century Gothic" panose="020B0502020202020204" pitchFamily="34" charset="0"/>
                <a:cs typeface="Dubai Light" panose="020B0303030403030204" pitchFamily="34" charset="-78"/>
              </a:rPr>
              <a:t>Text Processing </a:t>
            </a:r>
            <a:r>
              <a:rPr lang="en-US" sz="2400" b="1" spc="600" dirty="0">
                <a:solidFill>
                  <a:schemeClr val="bg1">
                    <a:lumMod val="85000"/>
                  </a:schemeClr>
                </a:solidFill>
                <a:latin typeface="Century Gothic" panose="020B0502020202020204" pitchFamily="34" charset="0"/>
                <a:cs typeface="Dubai Light" panose="020B0303030403030204" pitchFamily="34" charset="-78"/>
              </a:rPr>
              <a:t>T</a:t>
            </a:r>
            <a:r>
              <a:rPr lang="en-US" sz="2400" b="1" spc="600" dirty="0" smtClean="0">
                <a:solidFill>
                  <a:schemeClr val="bg1">
                    <a:lumMod val="85000"/>
                  </a:schemeClr>
                </a:solidFill>
                <a:latin typeface="Century Gothic" panose="020B0502020202020204" pitchFamily="34" charset="0"/>
                <a:cs typeface="Dubai Light" panose="020B0303030403030204" pitchFamily="34" charset="-78"/>
              </a:rPr>
              <a:t>ools</a:t>
            </a:r>
            <a:endParaRPr lang="en-US" sz="2400" b="1" spc="600" dirty="0">
              <a:solidFill>
                <a:schemeClr val="bg1">
                  <a:lumMod val="85000"/>
                </a:schemeClr>
              </a:solidFill>
              <a:latin typeface="Century Gothic" panose="020B0502020202020204" pitchFamily="34" charset="0"/>
              <a:cs typeface="Dubai Light" panose="020B0303030403030204" pitchFamily="34" charset="-78"/>
            </a:endParaRPr>
          </a:p>
        </p:txBody>
      </p:sp>
      <p:sp>
        <p:nvSpPr>
          <p:cNvPr id="272" name="TextBox 271">
            <a:extLst>
              <a:ext uri="{FF2B5EF4-FFF2-40B4-BE49-F238E27FC236}">
                <a16:creationId xmlns:a16="http://schemas.microsoft.com/office/drawing/2014/main" xmlns="" id="{0B01980D-59D7-4AF9-96C8-E47BEAF98B9F}"/>
              </a:ext>
            </a:extLst>
          </p:cNvPr>
          <p:cNvSpPr txBox="1"/>
          <p:nvPr/>
        </p:nvSpPr>
        <p:spPr>
          <a:xfrm>
            <a:off x="1303663" y="1266086"/>
            <a:ext cx="2636747" cy="646331"/>
          </a:xfrm>
          <a:prstGeom prst="rect">
            <a:avLst/>
          </a:prstGeom>
          <a:noFill/>
        </p:spPr>
        <p:txBody>
          <a:bodyPr wrap="square" rtlCol="0">
            <a:spAutoFit/>
          </a:bodyPr>
          <a:lstStyle>
            <a:defPPr>
              <a:defRPr lang="en-US"/>
            </a:defPPr>
            <a:lvl1pPr>
              <a:defRPr sz="1200">
                <a:solidFill>
                  <a:schemeClr val="bg1">
                    <a:lumMod val="75000"/>
                  </a:schemeClr>
                </a:solidFill>
                <a:latin typeface="Dubai Light" panose="020B0303030403030204" pitchFamily="34" charset="-78"/>
                <a:cs typeface="Dubai Light" panose="020B0303030403030204" pitchFamily="34" charset="-78"/>
              </a:defRPr>
            </a:lvl1pPr>
          </a:lstStyle>
          <a:p>
            <a:r>
              <a:rPr lang="en-US" dirty="0"/>
              <a:t>All the best people in life seem to like LINUX.</a:t>
            </a:r>
            <a:br>
              <a:rPr lang="en-US" dirty="0"/>
            </a:br>
            <a:r>
              <a:rPr lang="en-US" dirty="0"/>
              <a:t>Steve Wozniak</a:t>
            </a:r>
            <a:endParaRPr lang="en-US" dirty="0">
              <a:solidFill>
                <a:schemeClr val="bg1">
                  <a:lumMod val="65000"/>
                </a:schemeClr>
              </a:solidFill>
            </a:endParaRPr>
          </a:p>
        </p:txBody>
      </p:sp>
      <p:sp>
        <p:nvSpPr>
          <p:cNvPr id="273" name="TextBox 272">
            <a:extLst>
              <a:ext uri="{FF2B5EF4-FFF2-40B4-BE49-F238E27FC236}">
                <a16:creationId xmlns:a16="http://schemas.microsoft.com/office/drawing/2014/main" xmlns="" id="{FC8F3AAA-0865-4FF3-9D86-D8320F807087}"/>
              </a:ext>
            </a:extLst>
          </p:cNvPr>
          <p:cNvSpPr txBox="1"/>
          <p:nvPr/>
        </p:nvSpPr>
        <p:spPr>
          <a:xfrm>
            <a:off x="8740094" y="1266086"/>
            <a:ext cx="2453932" cy="646331"/>
          </a:xfrm>
          <a:prstGeom prst="rect">
            <a:avLst/>
          </a:prstGeom>
          <a:noFill/>
        </p:spPr>
        <p:txBody>
          <a:bodyPr wrap="square" rtlCol="0">
            <a:spAutoFit/>
          </a:bodyPr>
          <a:lstStyle>
            <a:defPPr>
              <a:defRPr lang="en-US"/>
            </a:defPPr>
            <a:lvl1pPr>
              <a:defRPr sz="1200">
                <a:solidFill>
                  <a:schemeClr val="bg1">
                    <a:lumMod val="65000"/>
                  </a:schemeClr>
                </a:solidFill>
                <a:latin typeface="Dubai Light" panose="020B0303030403030204" pitchFamily="34" charset="-78"/>
                <a:cs typeface="Dubai Light" panose="020B0303030403030204" pitchFamily="34" charset="-78"/>
              </a:defRPr>
            </a:lvl1pPr>
          </a:lstStyle>
          <a:p>
            <a:r>
              <a:rPr lang="en-US" dirty="0"/>
              <a:t>Making Linux </a:t>
            </a:r>
            <a:r>
              <a:rPr lang="en-US" dirty="0" err="1"/>
              <a:t>GPL'd</a:t>
            </a:r>
            <a:r>
              <a:rPr lang="en-US" dirty="0"/>
              <a:t> was definitely the best thing I ever did. </a:t>
            </a:r>
          </a:p>
          <a:p>
            <a:r>
              <a:rPr lang="en-US" dirty="0"/>
              <a:t>Linus Torvalds</a:t>
            </a:r>
          </a:p>
        </p:txBody>
      </p:sp>
      <p:pic>
        <p:nvPicPr>
          <p:cNvPr id="276" name="Picture 9" descr="Picture 9">
            <a:extLst>
              <a:ext uri="{FF2B5EF4-FFF2-40B4-BE49-F238E27FC236}">
                <a16:creationId xmlns:a16="http://schemas.microsoft.com/office/drawing/2014/main" xmlns="" id="{4DEBE99F-87EB-4018-AAA8-69E22D36A1A3}"/>
              </a:ext>
            </a:extLst>
          </p:cNvPr>
          <p:cNvPicPr>
            <a:picLocks noChangeAspect="1"/>
          </p:cNvPicPr>
          <p:nvPr/>
        </p:nvPicPr>
        <p:blipFill>
          <a:blip r:embed="rId2"/>
          <a:stretch>
            <a:fillRect/>
          </a:stretch>
        </p:blipFill>
        <p:spPr>
          <a:xfrm>
            <a:off x="5703949" y="2941169"/>
            <a:ext cx="594423" cy="594423"/>
          </a:xfrm>
          <a:prstGeom prst="rect">
            <a:avLst/>
          </a:prstGeom>
          <a:ln w="12700">
            <a:miter lim="400000"/>
          </a:ln>
        </p:spPr>
      </p:pic>
    </p:spTree>
    <p:extLst>
      <p:ext uri="{BB962C8B-B14F-4D97-AF65-F5344CB8AC3E}">
        <p14:creationId xmlns:p14="http://schemas.microsoft.com/office/powerpoint/2010/main" val="3505812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par>
                                <p:cTn id="8" presetID="10" presetClass="entr" presetSubtype="0" fill="hold" grpId="0" nodeType="withEffect">
                                  <p:stCondLst>
                                    <p:cond delay="50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750"/>
                                        <p:tgtEl>
                                          <p:spTgt spid="9"/>
                                        </p:tgtEl>
                                      </p:cBhvr>
                                    </p:animEffect>
                                  </p:childTnLst>
                                </p:cTn>
                              </p:par>
                            </p:childTnLst>
                          </p:cTn>
                        </p:par>
                        <p:par>
                          <p:cTn id="11" fill="hold">
                            <p:stCondLst>
                              <p:cond delay="1250"/>
                            </p:stCondLst>
                            <p:childTnLst>
                              <p:par>
                                <p:cTn id="12" presetID="10" presetClass="entr" presetSubtype="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750"/>
                                        <p:tgtEl>
                                          <p:spTgt spid="7"/>
                                        </p:tgtEl>
                                      </p:cBhvr>
                                    </p:animEffect>
                                  </p:childTnLst>
                                </p:cTn>
                              </p:par>
                              <p:par>
                                <p:cTn id="15" presetID="22" presetClass="entr" presetSubtype="4" fill="hold" nodeType="withEffect">
                                  <p:stCondLst>
                                    <p:cond delay="50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1500"/>
                                        <p:tgtEl>
                                          <p:spTgt spid="11"/>
                                        </p:tgtEl>
                                      </p:cBhvr>
                                    </p:animEffect>
                                  </p:childTnLst>
                                </p:cTn>
                              </p:par>
                              <p:par>
                                <p:cTn id="18" presetID="22" presetClass="entr" presetSubtype="4" fill="hold" nodeType="withEffect">
                                  <p:stCondLst>
                                    <p:cond delay="50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1500"/>
                                        <p:tgtEl>
                                          <p:spTgt spid="32"/>
                                        </p:tgtEl>
                                      </p:cBhvr>
                                    </p:animEffect>
                                  </p:childTnLst>
                                </p:cTn>
                              </p:par>
                              <p:par>
                                <p:cTn id="21" presetID="22" presetClass="entr" presetSubtype="4" fill="hold" nodeType="withEffect">
                                  <p:stCondLst>
                                    <p:cond delay="500"/>
                                  </p:stCondLst>
                                  <p:childTnLst>
                                    <p:set>
                                      <p:cBhvr>
                                        <p:cTn id="22" dur="1" fill="hold">
                                          <p:stCondLst>
                                            <p:cond delay="0"/>
                                          </p:stCondLst>
                                        </p:cTn>
                                        <p:tgtEl>
                                          <p:spTgt spid="62"/>
                                        </p:tgtEl>
                                        <p:attrNameLst>
                                          <p:attrName>style.visibility</p:attrName>
                                        </p:attrNameLst>
                                      </p:cBhvr>
                                      <p:to>
                                        <p:strVal val="visible"/>
                                      </p:to>
                                    </p:set>
                                    <p:animEffect transition="in" filter="wipe(down)">
                                      <p:cBhvr>
                                        <p:cTn id="23" dur="1500"/>
                                        <p:tgtEl>
                                          <p:spTgt spid="62"/>
                                        </p:tgtEl>
                                      </p:cBhvr>
                                    </p:animEffect>
                                  </p:childTnLst>
                                </p:cTn>
                              </p:par>
                              <p:par>
                                <p:cTn id="24" presetID="22" presetClass="entr" presetSubtype="4" fill="hold" nodeType="withEffect">
                                  <p:stCondLst>
                                    <p:cond delay="500"/>
                                  </p:stCondLst>
                                  <p:childTnLst>
                                    <p:set>
                                      <p:cBhvr>
                                        <p:cTn id="25" dur="1" fill="hold">
                                          <p:stCondLst>
                                            <p:cond delay="0"/>
                                          </p:stCondLst>
                                        </p:cTn>
                                        <p:tgtEl>
                                          <p:spTgt spid="36"/>
                                        </p:tgtEl>
                                        <p:attrNameLst>
                                          <p:attrName>style.visibility</p:attrName>
                                        </p:attrNameLst>
                                      </p:cBhvr>
                                      <p:to>
                                        <p:strVal val="visible"/>
                                      </p:to>
                                    </p:set>
                                    <p:animEffect transition="in" filter="wipe(down)">
                                      <p:cBhvr>
                                        <p:cTn id="26" dur="1500"/>
                                        <p:tgtEl>
                                          <p:spTgt spid="36"/>
                                        </p:tgtEl>
                                      </p:cBhvr>
                                    </p:animEffect>
                                  </p:childTnLst>
                                </p:cTn>
                              </p:par>
                              <p:par>
                                <p:cTn id="27" presetID="22" presetClass="entr" presetSubtype="4" fill="hold" nodeType="withEffect">
                                  <p:stCondLst>
                                    <p:cond delay="500"/>
                                  </p:stCondLst>
                                  <p:childTnLst>
                                    <p:set>
                                      <p:cBhvr>
                                        <p:cTn id="28" dur="1" fill="hold">
                                          <p:stCondLst>
                                            <p:cond delay="0"/>
                                          </p:stCondLst>
                                        </p:cTn>
                                        <p:tgtEl>
                                          <p:spTgt spid="68"/>
                                        </p:tgtEl>
                                        <p:attrNameLst>
                                          <p:attrName>style.visibility</p:attrName>
                                        </p:attrNameLst>
                                      </p:cBhvr>
                                      <p:to>
                                        <p:strVal val="visible"/>
                                      </p:to>
                                    </p:set>
                                    <p:animEffect transition="in" filter="wipe(down)">
                                      <p:cBhvr>
                                        <p:cTn id="29" dur="1500"/>
                                        <p:tgtEl>
                                          <p:spTgt spid="68"/>
                                        </p:tgtEl>
                                      </p:cBhvr>
                                    </p:animEffect>
                                  </p:childTnLst>
                                </p:cTn>
                              </p:par>
                              <p:par>
                                <p:cTn id="30" presetID="22" presetClass="entr" presetSubtype="8" fill="hold" nodeType="withEffect">
                                  <p:stCondLst>
                                    <p:cond delay="500"/>
                                  </p:stCondLst>
                                  <p:childTnLst>
                                    <p:set>
                                      <p:cBhvr>
                                        <p:cTn id="31" dur="1" fill="hold">
                                          <p:stCondLst>
                                            <p:cond delay="0"/>
                                          </p:stCondLst>
                                        </p:cTn>
                                        <p:tgtEl>
                                          <p:spTgt spid="69"/>
                                        </p:tgtEl>
                                        <p:attrNameLst>
                                          <p:attrName>style.visibility</p:attrName>
                                        </p:attrNameLst>
                                      </p:cBhvr>
                                      <p:to>
                                        <p:strVal val="visible"/>
                                      </p:to>
                                    </p:set>
                                    <p:animEffect transition="in" filter="wipe(left)">
                                      <p:cBhvr>
                                        <p:cTn id="32" dur="1500"/>
                                        <p:tgtEl>
                                          <p:spTgt spid="69"/>
                                        </p:tgtEl>
                                      </p:cBhvr>
                                    </p:animEffect>
                                  </p:childTnLst>
                                </p:cTn>
                              </p:par>
                              <p:par>
                                <p:cTn id="33" presetID="22" presetClass="entr" presetSubtype="2" fill="hold" nodeType="withEffect">
                                  <p:stCondLst>
                                    <p:cond delay="500"/>
                                  </p:stCondLst>
                                  <p:childTnLst>
                                    <p:set>
                                      <p:cBhvr>
                                        <p:cTn id="34" dur="1" fill="hold">
                                          <p:stCondLst>
                                            <p:cond delay="0"/>
                                          </p:stCondLst>
                                        </p:cTn>
                                        <p:tgtEl>
                                          <p:spTgt spid="63"/>
                                        </p:tgtEl>
                                        <p:attrNameLst>
                                          <p:attrName>style.visibility</p:attrName>
                                        </p:attrNameLst>
                                      </p:cBhvr>
                                      <p:to>
                                        <p:strVal val="visible"/>
                                      </p:to>
                                    </p:set>
                                    <p:animEffect transition="in" filter="wipe(right)">
                                      <p:cBhvr>
                                        <p:cTn id="35" dur="1500"/>
                                        <p:tgtEl>
                                          <p:spTgt spid="63"/>
                                        </p:tgtEl>
                                      </p:cBhvr>
                                    </p:animEffect>
                                  </p:childTnLst>
                                </p:cTn>
                              </p:par>
                              <p:par>
                                <p:cTn id="36" presetID="22" presetClass="entr" presetSubtype="8" fill="hold" nodeType="withEffect">
                                  <p:stCondLst>
                                    <p:cond delay="500"/>
                                  </p:stCondLst>
                                  <p:childTnLst>
                                    <p:set>
                                      <p:cBhvr>
                                        <p:cTn id="37" dur="1" fill="hold">
                                          <p:stCondLst>
                                            <p:cond delay="0"/>
                                          </p:stCondLst>
                                        </p:cTn>
                                        <p:tgtEl>
                                          <p:spTgt spid="58"/>
                                        </p:tgtEl>
                                        <p:attrNameLst>
                                          <p:attrName>style.visibility</p:attrName>
                                        </p:attrNameLst>
                                      </p:cBhvr>
                                      <p:to>
                                        <p:strVal val="visible"/>
                                      </p:to>
                                    </p:set>
                                    <p:animEffect transition="in" filter="wipe(left)">
                                      <p:cBhvr>
                                        <p:cTn id="38" dur="1500"/>
                                        <p:tgtEl>
                                          <p:spTgt spid="58"/>
                                        </p:tgtEl>
                                      </p:cBhvr>
                                    </p:animEffect>
                                  </p:childTnLst>
                                </p:cTn>
                              </p:par>
                              <p:par>
                                <p:cTn id="39" presetID="22" presetClass="entr" presetSubtype="8" fill="hold" nodeType="withEffect">
                                  <p:stCondLst>
                                    <p:cond delay="500"/>
                                  </p:stCondLst>
                                  <p:childTnLst>
                                    <p:set>
                                      <p:cBhvr>
                                        <p:cTn id="40" dur="1" fill="hold">
                                          <p:stCondLst>
                                            <p:cond delay="0"/>
                                          </p:stCondLst>
                                        </p:cTn>
                                        <p:tgtEl>
                                          <p:spTgt spid="56"/>
                                        </p:tgtEl>
                                        <p:attrNameLst>
                                          <p:attrName>style.visibility</p:attrName>
                                        </p:attrNameLst>
                                      </p:cBhvr>
                                      <p:to>
                                        <p:strVal val="visible"/>
                                      </p:to>
                                    </p:set>
                                    <p:animEffect transition="in" filter="wipe(left)">
                                      <p:cBhvr>
                                        <p:cTn id="41" dur="1500"/>
                                        <p:tgtEl>
                                          <p:spTgt spid="56"/>
                                        </p:tgtEl>
                                      </p:cBhvr>
                                    </p:animEffect>
                                  </p:childTnLst>
                                </p:cTn>
                              </p:par>
                              <p:par>
                                <p:cTn id="42" presetID="22" presetClass="entr" presetSubtype="8" fill="hold" nodeType="withEffect">
                                  <p:stCondLst>
                                    <p:cond delay="500"/>
                                  </p:stCondLst>
                                  <p:childTnLst>
                                    <p:set>
                                      <p:cBhvr>
                                        <p:cTn id="43" dur="1" fill="hold">
                                          <p:stCondLst>
                                            <p:cond delay="0"/>
                                          </p:stCondLst>
                                        </p:cTn>
                                        <p:tgtEl>
                                          <p:spTgt spid="28"/>
                                        </p:tgtEl>
                                        <p:attrNameLst>
                                          <p:attrName>style.visibility</p:attrName>
                                        </p:attrNameLst>
                                      </p:cBhvr>
                                      <p:to>
                                        <p:strVal val="visible"/>
                                      </p:to>
                                    </p:set>
                                    <p:animEffect transition="in" filter="wipe(left)">
                                      <p:cBhvr>
                                        <p:cTn id="44" dur="1500"/>
                                        <p:tgtEl>
                                          <p:spTgt spid="28"/>
                                        </p:tgtEl>
                                      </p:cBhvr>
                                    </p:animEffect>
                                  </p:childTnLst>
                                </p:cTn>
                              </p:par>
                              <p:par>
                                <p:cTn id="45" presetID="22" presetClass="entr" presetSubtype="8" fill="hold" nodeType="withEffect">
                                  <p:stCondLst>
                                    <p:cond delay="500"/>
                                  </p:stCondLst>
                                  <p:childTnLst>
                                    <p:set>
                                      <p:cBhvr>
                                        <p:cTn id="46" dur="1" fill="hold">
                                          <p:stCondLst>
                                            <p:cond delay="0"/>
                                          </p:stCondLst>
                                        </p:cTn>
                                        <p:tgtEl>
                                          <p:spTgt spid="87"/>
                                        </p:tgtEl>
                                        <p:attrNameLst>
                                          <p:attrName>style.visibility</p:attrName>
                                        </p:attrNameLst>
                                      </p:cBhvr>
                                      <p:to>
                                        <p:strVal val="visible"/>
                                      </p:to>
                                    </p:set>
                                    <p:animEffect transition="in" filter="wipe(left)">
                                      <p:cBhvr>
                                        <p:cTn id="47" dur="1500"/>
                                        <p:tgtEl>
                                          <p:spTgt spid="87"/>
                                        </p:tgtEl>
                                      </p:cBhvr>
                                    </p:animEffect>
                                  </p:childTnLst>
                                </p:cTn>
                              </p:par>
                              <p:par>
                                <p:cTn id="48" presetID="22" presetClass="entr" presetSubtype="4" fill="hold" nodeType="withEffect">
                                  <p:stCondLst>
                                    <p:cond delay="500"/>
                                  </p:stCondLst>
                                  <p:childTnLst>
                                    <p:set>
                                      <p:cBhvr>
                                        <p:cTn id="49" dur="1" fill="hold">
                                          <p:stCondLst>
                                            <p:cond delay="0"/>
                                          </p:stCondLst>
                                        </p:cTn>
                                        <p:tgtEl>
                                          <p:spTgt spid="88"/>
                                        </p:tgtEl>
                                        <p:attrNameLst>
                                          <p:attrName>style.visibility</p:attrName>
                                        </p:attrNameLst>
                                      </p:cBhvr>
                                      <p:to>
                                        <p:strVal val="visible"/>
                                      </p:to>
                                    </p:set>
                                    <p:animEffect transition="in" filter="wipe(down)">
                                      <p:cBhvr>
                                        <p:cTn id="50" dur="1500"/>
                                        <p:tgtEl>
                                          <p:spTgt spid="88"/>
                                        </p:tgtEl>
                                      </p:cBhvr>
                                    </p:animEffect>
                                  </p:childTnLst>
                                </p:cTn>
                              </p:par>
                              <p:par>
                                <p:cTn id="51" presetID="22" presetClass="entr" presetSubtype="8" fill="hold" nodeType="withEffect">
                                  <p:stCondLst>
                                    <p:cond delay="500"/>
                                  </p:stCondLst>
                                  <p:childTnLst>
                                    <p:set>
                                      <p:cBhvr>
                                        <p:cTn id="52" dur="1" fill="hold">
                                          <p:stCondLst>
                                            <p:cond delay="0"/>
                                          </p:stCondLst>
                                        </p:cTn>
                                        <p:tgtEl>
                                          <p:spTgt spid="90"/>
                                        </p:tgtEl>
                                        <p:attrNameLst>
                                          <p:attrName>style.visibility</p:attrName>
                                        </p:attrNameLst>
                                      </p:cBhvr>
                                      <p:to>
                                        <p:strVal val="visible"/>
                                      </p:to>
                                    </p:set>
                                    <p:animEffect transition="in" filter="wipe(left)">
                                      <p:cBhvr>
                                        <p:cTn id="53" dur="1500"/>
                                        <p:tgtEl>
                                          <p:spTgt spid="90"/>
                                        </p:tgtEl>
                                      </p:cBhvr>
                                    </p:animEffect>
                                  </p:childTnLst>
                                </p:cTn>
                              </p:par>
                              <p:par>
                                <p:cTn id="54" presetID="22" presetClass="entr" presetSubtype="1" fill="hold" nodeType="withEffect">
                                  <p:stCondLst>
                                    <p:cond delay="500"/>
                                  </p:stCondLst>
                                  <p:childTnLst>
                                    <p:set>
                                      <p:cBhvr>
                                        <p:cTn id="55" dur="1" fill="hold">
                                          <p:stCondLst>
                                            <p:cond delay="0"/>
                                          </p:stCondLst>
                                        </p:cTn>
                                        <p:tgtEl>
                                          <p:spTgt spid="91"/>
                                        </p:tgtEl>
                                        <p:attrNameLst>
                                          <p:attrName>style.visibility</p:attrName>
                                        </p:attrNameLst>
                                      </p:cBhvr>
                                      <p:to>
                                        <p:strVal val="visible"/>
                                      </p:to>
                                    </p:set>
                                    <p:animEffect transition="in" filter="wipe(up)">
                                      <p:cBhvr>
                                        <p:cTn id="56" dur="1500"/>
                                        <p:tgtEl>
                                          <p:spTgt spid="91"/>
                                        </p:tgtEl>
                                      </p:cBhvr>
                                    </p:animEffect>
                                  </p:childTnLst>
                                </p:cTn>
                              </p:par>
                              <p:par>
                                <p:cTn id="57" presetID="22" presetClass="entr" presetSubtype="1" fill="hold" nodeType="withEffect">
                                  <p:stCondLst>
                                    <p:cond delay="500"/>
                                  </p:stCondLst>
                                  <p:childTnLst>
                                    <p:set>
                                      <p:cBhvr>
                                        <p:cTn id="58" dur="1" fill="hold">
                                          <p:stCondLst>
                                            <p:cond delay="0"/>
                                          </p:stCondLst>
                                        </p:cTn>
                                        <p:tgtEl>
                                          <p:spTgt spid="44"/>
                                        </p:tgtEl>
                                        <p:attrNameLst>
                                          <p:attrName>style.visibility</p:attrName>
                                        </p:attrNameLst>
                                      </p:cBhvr>
                                      <p:to>
                                        <p:strVal val="visible"/>
                                      </p:to>
                                    </p:set>
                                    <p:animEffect transition="in" filter="wipe(up)">
                                      <p:cBhvr>
                                        <p:cTn id="59" dur="1500"/>
                                        <p:tgtEl>
                                          <p:spTgt spid="44"/>
                                        </p:tgtEl>
                                      </p:cBhvr>
                                    </p:animEffect>
                                  </p:childTnLst>
                                </p:cTn>
                              </p:par>
                              <p:par>
                                <p:cTn id="60" presetID="22" presetClass="entr" presetSubtype="1" fill="hold" nodeType="withEffect">
                                  <p:stCondLst>
                                    <p:cond delay="500"/>
                                  </p:stCondLst>
                                  <p:childTnLst>
                                    <p:set>
                                      <p:cBhvr>
                                        <p:cTn id="61" dur="1" fill="hold">
                                          <p:stCondLst>
                                            <p:cond delay="0"/>
                                          </p:stCondLst>
                                        </p:cTn>
                                        <p:tgtEl>
                                          <p:spTgt spid="42"/>
                                        </p:tgtEl>
                                        <p:attrNameLst>
                                          <p:attrName>style.visibility</p:attrName>
                                        </p:attrNameLst>
                                      </p:cBhvr>
                                      <p:to>
                                        <p:strVal val="visible"/>
                                      </p:to>
                                    </p:set>
                                    <p:animEffect transition="in" filter="wipe(up)">
                                      <p:cBhvr>
                                        <p:cTn id="62" dur="1500"/>
                                        <p:tgtEl>
                                          <p:spTgt spid="42"/>
                                        </p:tgtEl>
                                      </p:cBhvr>
                                    </p:animEffect>
                                  </p:childTnLst>
                                </p:cTn>
                              </p:par>
                              <p:par>
                                <p:cTn id="63" presetID="22" presetClass="entr" presetSubtype="1" fill="hold" nodeType="withEffect">
                                  <p:stCondLst>
                                    <p:cond delay="500"/>
                                  </p:stCondLst>
                                  <p:childTnLst>
                                    <p:set>
                                      <p:cBhvr>
                                        <p:cTn id="64" dur="1" fill="hold">
                                          <p:stCondLst>
                                            <p:cond delay="0"/>
                                          </p:stCondLst>
                                        </p:cTn>
                                        <p:tgtEl>
                                          <p:spTgt spid="22"/>
                                        </p:tgtEl>
                                        <p:attrNameLst>
                                          <p:attrName>style.visibility</p:attrName>
                                        </p:attrNameLst>
                                      </p:cBhvr>
                                      <p:to>
                                        <p:strVal val="visible"/>
                                      </p:to>
                                    </p:set>
                                    <p:animEffect transition="in" filter="wipe(up)">
                                      <p:cBhvr>
                                        <p:cTn id="65" dur="1500"/>
                                        <p:tgtEl>
                                          <p:spTgt spid="22"/>
                                        </p:tgtEl>
                                      </p:cBhvr>
                                    </p:animEffect>
                                  </p:childTnLst>
                                </p:cTn>
                              </p:par>
                              <p:par>
                                <p:cTn id="66" presetID="22" presetClass="entr" presetSubtype="1" fill="hold" nodeType="withEffect">
                                  <p:stCondLst>
                                    <p:cond delay="500"/>
                                  </p:stCondLst>
                                  <p:childTnLst>
                                    <p:set>
                                      <p:cBhvr>
                                        <p:cTn id="67" dur="1" fill="hold">
                                          <p:stCondLst>
                                            <p:cond delay="0"/>
                                          </p:stCondLst>
                                        </p:cTn>
                                        <p:tgtEl>
                                          <p:spTgt spid="78"/>
                                        </p:tgtEl>
                                        <p:attrNameLst>
                                          <p:attrName>style.visibility</p:attrName>
                                        </p:attrNameLst>
                                      </p:cBhvr>
                                      <p:to>
                                        <p:strVal val="visible"/>
                                      </p:to>
                                    </p:set>
                                    <p:animEffect transition="in" filter="wipe(up)">
                                      <p:cBhvr>
                                        <p:cTn id="68" dur="1500"/>
                                        <p:tgtEl>
                                          <p:spTgt spid="78"/>
                                        </p:tgtEl>
                                      </p:cBhvr>
                                    </p:animEffect>
                                  </p:childTnLst>
                                </p:cTn>
                              </p:par>
                              <p:par>
                                <p:cTn id="69" presetID="22" presetClass="entr" presetSubtype="2" fill="hold" nodeType="withEffect">
                                  <p:stCondLst>
                                    <p:cond delay="500"/>
                                  </p:stCondLst>
                                  <p:childTnLst>
                                    <p:set>
                                      <p:cBhvr>
                                        <p:cTn id="70" dur="1" fill="hold">
                                          <p:stCondLst>
                                            <p:cond delay="0"/>
                                          </p:stCondLst>
                                        </p:cTn>
                                        <p:tgtEl>
                                          <p:spTgt spid="79"/>
                                        </p:tgtEl>
                                        <p:attrNameLst>
                                          <p:attrName>style.visibility</p:attrName>
                                        </p:attrNameLst>
                                      </p:cBhvr>
                                      <p:to>
                                        <p:strVal val="visible"/>
                                      </p:to>
                                    </p:set>
                                    <p:animEffect transition="in" filter="wipe(right)">
                                      <p:cBhvr>
                                        <p:cTn id="71" dur="1500"/>
                                        <p:tgtEl>
                                          <p:spTgt spid="79"/>
                                        </p:tgtEl>
                                      </p:cBhvr>
                                    </p:animEffect>
                                  </p:childTnLst>
                                </p:cTn>
                              </p:par>
                              <p:par>
                                <p:cTn id="72" presetID="22" presetClass="entr" presetSubtype="1" fill="hold" nodeType="withEffect">
                                  <p:stCondLst>
                                    <p:cond delay="500"/>
                                  </p:stCondLst>
                                  <p:childTnLst>
                                    <p:set>
                                      <p:cBhvr>
                                        <p:cTn id="73" dur="1" fill="hold">
                                          <p:stCondLst>
                                            <p:cond delay="0"/>
                                          </p:stCondLst>
                                        </p:cTn>
                                        <p:tgtEl>
                                          <p:spTgt spid="75"/>
                                        </p:tgtEl>
                                        <p:attrNameLst>
                                          <p:attrName>style.visibility</p:attrName>
                                        </p:attrNameLst>
                                      </p:cBhvr>
                                      <p:to>
                                        <p:strVal val="visible"/>
                                      </p:to>
                                    </p:set>
                                    <p:animEffect transition="in" filter="wipe(up)">
                                      <p:cBhvr>
                                        <p:cTn id="74" dur="1500"/>
                                        <p:tgtEl>
                                          <p:spTgt spid="75"/>
                                        </p:tgtEl>
                                      </p:cBhvr>
                                    </p:animEffect>
                                  </p:childTnLst>
                                </p:cTn>
                              </p:par>
                              <p:par>
                                <p:cTn id="75" presetID="22" presetClass="entr" presetSubtype="8" fill="hold" nodeType="withEffect">
                                  <p:stCondLst>
                                    <p:cond delay="500"/>
                                  </p:stCondLst>
                                  <p:childTnLst>
                                    <p:set>
                                      <p:cBhvr>
                                        <p:cTn id="76" dur="1" fill="hold">
                                          <p:stCondLst>
                                            <p:cond delay="0"/>
                                          </p:stCondLst>
                                        </p:cTn>
                                        <p:tgtEl>
                                          <p:spTgt spid="76"/>
                                        </p:tgtEl>
                                        <p:attrNameLst>
                                          <p:attrName>style.visibility</p:attrName>
                                        </p:attrNameLst>
                                      </p:cBhvr>
                                      <p:to>
                                        <p:strVal val="visible"/>
                                      </p:to>
                                    </p:set>
                                    <p:animEffect transition="in" filter="wipe(left)">
                                      <p:cBhvr>
                                        <p:cTn id="77" dur="1500"/>
                                        <p:tgtEl>
                                          <p:spTgt spid="76"/>
                                        </p:tgtEl>
                                      </p:cBhvr>
                                    </p:animEffect>
                                  </p:childTnLst>
                                </p:cTn>
                              </p:par>
                              <p:par>
                                <p:cTn id="78" presetID="22" presetClass="entr" presetSubtype="2" fill="hold" nodeType="withEffect">
                                  <p:stCondLst>
                                    <p:cond delay="500"/>
                                  </p:stCondLst>
                                  <p:childTnLst>
                                    <p:set>
                                      <p:cBhvr>
                                        <p:cTn id="79" dur="1" fill="hold">
                                          <p:stCondLst>
                                            <p:cond delay="0"/>
                                          </p:stCondLst>
                                        </p:cTn>
                                        <p:tgtEl>
                                          <p:spTgt spid="98"/>
                                        </p:tgtEl>
                                        <p:attrNameLst>
                                          <p:attrName>style.visibility</p:attrName>
                                        </p:attrNameLst>
                                      </p:cBhvr>
                                      <p:to>
                                        <p:strVal val="visible"/>
                                      </p:to>
                                    </p:set>
                                    <p:animEffect transition="in" filter="wipe(right)">
                                      <p:cBhvr>
                                        <p:cTn id="80" dur="1500"/>
                                        <p:tgtEl>
                                          <p:spTgt spid="98"/>
                                        </p:tgtEl>
                                      </p:cBhvr>
                                    </p:animEffect>
                                  </p:childTnLst>
                                </p:cTn>
                              </p:par>
                              <p:par>
                                <p:cTn id="81" presetID="22" presetClass="entr" presetSubtype="1" fill="hold" nodeType="withEffect">
                                  <p:stCondLst>
                                    <p:cond delay="500"/>
                                  </p:stCondLst>
                                  <p:childTnLst>
                                    <p:set>
                                      <p:cBhvr>
                                        <p:cTn id="82" dur="1" fill="hold">
                                          <p:stCondLst>
                                            <p:cond delay="0"/>
                                          </p:stCondLst>
                                        </p:cTn>
                                        <p:tgtEl>
                                          <p:spTgt spid="99"/>
                                        </p:tgtEl>
                                        <p:attrNameLst>
                                          <p:attrName>style.visibility</p:attrName>
                                        </p:attrNameLst>
                                      </p:cBhvr>
                                      <p:to>
                                        <p:strVal val="visible"/>
                                      </p:to>
                                    </p:set>
                                    <p:animEffect transition="in" filter="wipe(up)">
                                      <p:cBhvr>
                                        <p:cTn id="83" dur="1500"/>
                                        <p:tgtEl>
                                          <p:spTgt spid="99"/>
                                        </p:tgtEl>
                                      </p:cBhvr>
                                    </p:animEffect>
                                  </p:childTnLst>
                                </p:cTn>
                              </p:par>
                              <p:par>
                                <p:cTn id="84" presetID="22" presetClass="entr" presetSubtype="2" fill="hold" nodeType="withEffect">
                                  <p:stCondLst>
                                    <p:cond delay="500"/>
                                  </p:stCondLst>
                                  <p:childTnLst>
                                    <p:set>
                                      <p:cBhvr>
                                        <p:cTn id="85" dur="1" fill="hold">
                                          <p:stCondLst>
                                            <p:cond delay="0"/>
                                          </p:stCondLst>
                                        </p:cTn>
                                        <p:tgtEl>
                                          <p:spTgt spid="51"/>
                                        </p:tgtEl>
                                        <p:attrNameLst>
                                          <p:attrName>style.visibility</p:attrName>
                                        </p:attrNameLst>
                                      </p:cBhvr>
                                      <p:to>
                                        <p:strVal val="visible"/>
                                      </p:to>
                                    </p:set>
                                    <p:animEffect transition="in" filter="wipe(right)">
                                      <p:cBhvr>
                                        <p:cTn id="86" dur="1500"/>
                                        <p:tgtEl>
                                          <p:spTgt spid="51"/>
                                        </p:tgtEl>
                                      </p:cBhvr>
                                    </p:animEffect>
                                  </p:childTnLst>
                                </p:cTn>
                              </p:par>
                              <p:par>
                                <p:cTn id="87" presetID="22" presetClass="entr" presetSubtype="2" fill="hold" nodeType="withEffect">
                                  <p:stCondLst>
                                    <p:cond delay="500"/>
                                  </p:stCondLst>
                                  <p:childTnLst>
                                    <p:set>
                                      <p:cBhvr>
                                        <p:cTn id="88" dur="1" fill="hold">
                                          <p:stCondLst>
                                            <p:cond delay="0"/>
                                          </p:stCondLst>
                                        </p:cTn>
                                        <p:tgtEl>
                                          <p:spTgt spid="25"/>
                                        </p:tgtEl>
                                        <p:attrNameLst>
                                          <p:attrName>style.visibility</p:attrName>
                                        </p:attrNameLst>
                                      </p:cBhvr>
                                      <p:to>
                                        <p:strVal val="visible"/>
                                      </p:to>
                                    </p:set>
                                    <p:animEffect transition="in" filter="wipe(right)">
                                      <p:cBhvr>
                                        <p:cTn id="89" dur="1500"/>
                                        <p:tgtEl>
                                          <p:spTgt spid="25"/>
                                        </p:tgtEl>
                                      </p:cBhvr>
                                    </p:animEffect>
                                  </p:childTnLst>
                                </p:cTn>
                              </p:par>
                              <p:par>
                                <p:cTn id="90" presetID="22" presetClass="entr" presetSubtype="2" fill="hold" nodeType="withEffect">
                                  <p:stCondLst>
                                    <p:cond delay="500"/>
                                  </p:stCondLst>
                                  <p:childTnLst>
                                    <p:set>
                                      <p:cBhvr>
                                        <p:cTn id="91" dur="1" fill="hold">
                                          <p:stCondLst>
                                            <p:cond delay="0"/>
                                          </p:stCondLst>
                                        </p:cTn>
                                        <p:tgtEl>
                                          <p:spTgt spid="49"/>
                                        </p:tgtEl>
                                        <p:attrNameLst>
                                          <p:attrName>style.visibility</p:attrName>
                                        </p:attrNameLst>
                                      </p:cBhvr>
                                      <p:to>
                                        <p:strVal val="visible"/>
                                      </p:to>
                                    </p:set>
                                    <p:animEffect transition="in" filter="wipe(right)">
                                      <p:cBhvr>
                                        <p:cTn id="92" dur="1500"/>
                                        <p:tgtEl>
                                          <p:spTgt spid="49"/>
                                        </p:tgtEl>
                                      </p:cBhvr>
                                    </p:animEffect>
                                  </p:childTnLst>
                                </p:cTn>
                              </p:par>
                              <p:par>
                                <p:cTn id="93" presetID="22" presetClass="entr" presetSubtype="2" fill="hold" nodeType="withEffect">
                                  <p:stCondLst>
                                    <p:cond delay="500"/>
                                  </p:stCondLst>
                                  <p:childTnLst>
                                    <p:set>
                                      <p:cBhvr>
                                        <p:cTn id="94" dur="1" fill="hold">
                                          <p:stCondLst>
                                            <p:cond delay="0"/>
                                          </p:stCondLst>
                                        </p:cTn>
                                        <p:tgtEl>
                                          <p:spTgt spid="95"/>
                                        </p:tgtEl>
                                        <p:attrNameLst>
                                          <p:attrName>style.visibility</p:attrName>
                                        </p:attrNameLst>
                                      </p:cBhvr>
                                      <p:to>
                                        <p:strVal val="visible"/>
                                      </p:to>
                                    </p:set>
                                    <p:animEffect transition="in" filter="wipe(right)">
                                      <p:cBhvr>
                                        <p:cTn id="95" dur="1500"/>
                                        <p:tgtEl>
                                          <p:spTgt spid="95"/>
                                        </p:tgtEl>
                                      </p:cBhvr>
                                    </p:animEffect>
                                  </p:childTnLst>
                                </p:cTn>
                              </p:par>
                              <p:par>
                                <p:cTn id="96" presetID="22" presetClass="entr" presetSubtype="4" fill="hold" nodeType="withEffect">
                                  <p:stCondLst>
                                    <p:cond delay="550"/>
                                  </p:stCondLst>
                                  <p:childTnLst>
                                    <p:set>
                                      <p:cBhvr>
                                        <p:cTn id="97" dur="1" fill="hold">
                                          <p:stCondLst>
                                            <p:cond delay="0"/>
                                          </p:stCondLst>
                                        </p:cTn>
                                        <p:tgtEl>
                                          <p:spTgt spid="96"/>
                                        </p:tgtEl>
                                        <p:attrNameLst>
                                          <p:attrName>style.visibility</p:attrName>
                                        </p:attrNameLst>
                                      </p:cBhvr>
                                      <p:to>
                                        <p:strVal val="visible"/>
                                      </p:to>
                                    </p:set>
                                    <p:animEffect transition="in" filter="wipe(down)">
                                      <p:cBhvr>
                                        <p:cTn id="98" dur="1500"/>
                                        <p:tgtEl>
                                          <p:spTgt spid="96"/>
                                        </p:tgtEl>
                                      </p:cBhvr>
                                    </p:animEffect>
                                  </p:childTnLst>
                                </p:cTn>
                              </p:par>
                              <p:par>
                                <p:cTn id="99" presetID="53" presetClass="entr" presetSubtype="16" fill="hold" grpId="0" nodeType="withEffect">
                                  <p:stCondLst>
                                    <p:cond delay="2000"/>
                                  </p:stCondLst>
                                  <p:childTnLst>
                                    <p:set>
                                      <p:cBhvr>
                                        <p:cTn id="100" dur="1" fill="hold">
                                          <p:stCondLst>
                                            <p:cond delay="0"/>
                                          </p:stCondLst>
                                        </p:cTn>
                                        <p:tgtEl>
                                          <p:spTgt spid="89"/>
                                        </p:tgtEl>
                                        <p:attrNameLst>
                                          <p:attrName>style.visibility</p:attrName>
                                        </p:attrNameLst>
                                      </p:cBhvr>
                                      <p:to>
                                        <p:strVal val="visible"/>
                                      </p:to>
                                    </p:set>
                                    <p:anim calcmode="lin" valueType="num">
                                      <p:cBhvr>
                                        <p:cTn id="101" dur="1000" fill="hold"/>
                                        <p:tgtEl>
                                          <p:spTgt spid="89"/>
                                        </p:tgtEl>
                                        <p:attrNameLst>
                                          <p:attrName>ppt_w</p:attrName>
                                        </p:attrNameLst>
                                      </p:cBhvr>
                                      <p:tavLst>
                                        <p:tav tm="0">
                                          <p:val>
                                            <p:fltVal val="0"/>
                                          </p:val>
                                        </p:tav>
                                        <p:tav tm="100000">
                                          <p:val>
                                            <p:strVal val="#ppt_w"/>
                                          </p:val>
                                        </p:tav>
                                      </p:tavLst>
                                    </p:anim>
                                    <p:anim calcmode="lin" valueType="num">
                                      <p:cBhvr>
                                        <p:cTn id="102" dur="1000" fill="hold"/>
                                        <p:tgtEl>
                                          <p:spTgt spid="89"/>
                                        </p:tgtEl>
                                        <p:attrNameLst>
                                          <p:attrName>ppt_h</p:attrName>
                                        </p:attrNameLst>
                                      </p:cBhvr>
                                      <p:tavLst>
                                        <p:tav tm="0">
                                          <p:val>
                                            <p:fltVal val="0"/>
                                          </p:val>
                                        </p:tav>
                                        <p:tav tm="100000">
                                          <p:val>
                                            <p:strVal val="#ppt_h"/>
                                          </p:val>
                                        </p:tav>
                                      </p:tavLst>
                                    </p:anim>
                                    <p:animEffect transition="in" filter="fade">
                                      <p:cBhvr>
                                        <p:cTn id="103" dur="1000"/>
                                        <p:tgtEl>
                                          <p:spTgt spid="89"/>
                                        </p:tgtEl>
                                      </p:cBhvr>
                                    </p:animEffect>
                                  </p:childTnLst>
                                </p:cTn>
                              </p:par>
                              <p:par>
                                <p:cTn id="104" presetID="53" presetClass="entr" presetSubtype="16" fill="hold" grpId="0" nodeType="withEffect">
                                  <p:stCondLst>
                                    <p:cond delay="2000"/>
                                  </p:stCondLst>
                                  <p:childTnLst>
                                    <p:set>
                                      <p:cBhvr>
                                        <p:cTn id="105" dur="1" fill="hold">
                                          <p:stCondLst>
                                            <p:cond delay="0"/>
                                          </p:stCondLst>
                                        </p:cTn>
                                        <p:tgtEl>
                                          <p:spTgt spid="92"/>
                                        </p:tgtEl>
                                        <p:attrNameLst>
                                          <p:attrName>style.visibility</p:attrName>
                                        </p:attrNameLst>
                                      </p:cBhvr>
                                      <p:to>
                                        <p:strVal val="visible"/>
                                      </p:to>
                                    </p:set>
                                    <p:anim calcmode="lin" valueType="num">
                                      <p:cBhvr>
                                        <p:cTn id="106" dur="1000" fill="hold"/>
                                        <p:tgtEl>
                                          <p:spTgt spid="92"/>
                                        </p:tgtEl>
                                        <p:attrNameLst>
                                          <p:attrName>ppt_w</p:attrName>
                                        </p:attrNameLst>
                                      </p:cBhvr>
                                      <p:tavLst>
                                        <p:tav tm="0">
                                          <p:val>
                                            <p:fltVal val="0"/>
                                          </p:val>
                                        </p:tav>
                                        <p:tav tm="100000">
                                          <p:val>
                                            <p:strVal val="#ppt_w"/>
                                          </p:val>
                                        </p:tav>
                                      </p:tavLst>
                                    </p:anim>
                                    <p:anim calcmode="lin" valueType="num">
                                      <p:cBhvr>
                                        <p:cTn id="107" dur="1000" fill="hold"/>
                                        <p:tgtEl>
                                          <p:spTgt spid="92"/>
                                        </p:tgtEl>
                                        <p:attrNameLst>
                                          <p:attrName>ppt_h</p:attrName>
                                        </p:attrNameLst>
                                      </p:cBhvr>
                                      <p:tavLst>
                                        <p:tav tm="0">
                                          <p:val>
                                            <p:fltVal val="0"/>
                                          </p:val>
                                        </p:tav>
                                        <p:tav tm="100000">
                                          <p:val>
                                            <p:strVal val="#ppt_h"/>
                                          </p:val>
                                        </p:tav>
                                      </p:tavLst>
                                    </p:anim>
                                    <p:animEffect transition="in" filter="fade">
                                      <p:cBhvr>
                                        <p:cTn id="108" dur="1000"/>
                                        <p:tgtEl>
                                          <p:spTgt spid="92"/>
                                        </p:tgtEl>
                                      </p:cBhvr>
                                    </p:animEffect>
                                  </p:childTnLst>
                                </p:cTn>
                              </p:par>
                              <p:par>
                                <p:cTn id="109" presetID="53" presetClass="entr" presetSubtype="16" fill="hold" grpId="0" nodeType="withEffect">
                                  <p:stCondLst>
                                    <p:cond delay="2000"/>
                                  </p:stCondLst>
                                  <p:childTnLst>
                                    <p:set>
                                      <p:cBhvr>
                                        <p:cTn id="110" dur="1" fill="hold">
                                          <p:stCondLst>
                                            <p:cond delay="0"/>
                                          </p:stCondLst>
                                        </p:cTn>
                                        <p:tgtEl>
                                          <p:spTgt spid="97"/>
                                        </p:tgtEl>
                                        <p:attrNameLst>
                                          <p:attrName>style.visibility</p:attrName>
                                        </p:attrNameLst>
                                      </p:cBhvr>
                                      <p:to>
                                        <p:strVal val="visible"/>
                                      </p:to>
                                    </p:set>
                                    <p:anim calcmode="lin" valueType="num">
                                      <p:cBhvr>
                                        <p:cTn id="111" dur="1000" fill="hold"/>
                                        <p:tgtEl>
                                          <p:spTgt spid="97"/>
                                        </p:tgtEl>
                                        <p:attrNameLst>
                                          <p:attrName>ppt_w</p:attrName>
                                        </p:attrNameLst>
                                      </p:cBhvr>
                                      <p:tavLst>
                                        <p:tav tm="0">
                                          <p:val>
                                            <p:fltVal val="0"/>
                                          </p:val>
                                        </p:tav>
                                        <p:tav tm="100000">
                                          <p:val>
                                            <p:strVal val="#ppt_w"/>
                                          </p:val>
                                        </p:tav>
                                      </p:tavLst>
                                    </p:anim>
                                    <p:anim calcmode="lin" valueType="num">
                                      <p:cBhvr>
                                        <p:cTn id="112" dur="1000" fill="hold"/>
                                        <p:tgtEl>
                                          <p:spTgt spid="97"/>
                                        </p:tgtEl>
                                        <p:attrNameLst>
                                          <p:attrName>ppt_h</p:attrName>
                                        </p:attrNameLst>
                                      </p:cBhvr>
                                      <p:tavLst>
                                        <p:tav tm="0">
                                          <p:val>
                                            <p:fltVal val="0"/>
                                          </p:val>
                                        </p:tav>
                                        <p:tav tm="100000">
                                          <p:val>
                                            <p:strVal val="#ppt_h"/>
                                          </p:val>
                                        </p:tav>
                                      </p:tavLst>
                                    </p:anim>
                                    <p:animEffect transition="in" filter="fade">
                                      <p:cBhvr>
                                        <p:cTn id="113" dur="1000"/>
                                        <p:tgtEl>
                                          <p:spTgt spid="97"/>
                                        </p:tgtEl>
                                      </p:cBhvr>
                                    </p:animEffect>
                                  </p:childTnLst>
                                </p:cTn>
                              </p:par>
                              <p:par>
                                <p:cTn id="114" presetID="53" presetClass="entr" presetSubtype="16" fill="hold" grpId="0" nodeType="withEffect">
                                  <p:stCondLst>
                                    <p:cond delay="2000"/>
                                  </p:stCondLst>
                                  <p:childTnLst>
                                    <p:set>
                                      <p:cBhvr>
                                        <p:cTn id="115" dur="1" fill="hold">
                                          <p:stCondLst>
                                            <p:cond delay="0"/>
                                          </p:stCondLst>
                                        </p:cTn>
                                        <p:tgtEl>
                                          <p:spTgt spid="100"/>
                                        </p:tgtEl>
                                        <p:attrNameLst>
                                          <p:attrName>style.visibility</p:attrName>
                                        </p:attrNameLst>
                                      </p:cBhvr>
                                      <p:to>
                                        <p:strVal val="visible"/>
                                      </p:to>
                                    </p:set>
                                    <p:anim calcmode="lin" valueType="num">
                                      <p:cBhvr>
                                        <p:cTn id="116" dur="1000" fill="hold"/>
                                        <p:tgtEl>
                                          <p:spTgt spid="100"/>
                                        </p:tgtEl>
                                        <p:attrNameLst>
                                          <p:attrName>ppt_w</p:attrName>
                                        </p:attrNameLst>
                                      </p:cBhvr>
                                      <p:tavLst>
                                        <p:tav tm="0">
                                          <p:val>
                                            <p:fltVal val="0"/>
                                          </p:val>
                                        </p:tav>
                                        <p:tav tm="100000">
                                          <p:val>
                                            <p:strVal val="#ppt_w"/>
                                          </p:val>
                                        </p:tav>
                                      </p:tavLst>
                                    </p:anim>
                                    <p:anim calcmode="lin" valueType="num">
                                      <p:cBhvr>
                                        <p:cTn id="117" dur="1000" fill="hold"/>
                                        <p:tgtEl>
                                          <p:spTgt spid="100"/>
                                        </p:tgtEl>
                                        <p:attrNameLst>
                                          <p:attrName>ppt_h</p:attrName>
                                        </p:attrNameLst>
                                      </p:cBhvr>
                                      <p:tavLst>
                                        <p:tav tm="0">
                                          <p:val>
                                            <p:fltVal val="0"/>
                                          </p:val>
                                        </p:tav>
                                        <p:tav tm="100000">
                                          <p:val>
                                            <p:strVal val="#ppt_h"/>
                                          </p:val>
                                        </p:tav>
                                      </p:tavLst>
                                    </p:anim>
                                    <p:animEffect transition="in" filter="fade">
                                      <p:cBhvr>
                                        <p:cTn id="118" dur="1000"/>
                                        <p:tgtEl>
                                          <p:spTgt spid="100"/>
                                        </p:tgtEl>
                                      </p:cBhvr>
                                    </p:animEffect>
                                  </p:childTnLst>
                                </p:cTn>
                              </p:par>
                              <p:par>
                                <p:cTn id="119" presetID="53" presetClass="entr" presetSubtype="16" fill="hold" grpId="0" nodeType="withEffect">
                                  <p:stCondLst>
                                    <p:cond delay="2000"/>
                                  </p:stCondLst>
                                  <p:childTnLst>
                                    <p:set>
                                      <p:cBhvr>
                                        <p:cTn id="120" dur="1" fill="hold">
                                          <p:stCondLst>
                                            <p:cond delay="0"/>
                                          </p:stCondLst>
                                        </p:cTn>
                                        <p:tgtEl>
                                          <p:spTgt spid="77"/>
                                        </p:tgtEl>
                                        <p:attrNameLst>
                                          <p:attrName>style.visibility</p:attrName>
                                        </p:attrNameLst>
                                      </p:cBhvr>
                                      <p:to>
                                        <p:strVal val="visible"/>
                                      </p:to>
                                    </p:set>
                                    <p:anim calcmode="lin" valueType="num">
                                      <p:cBhvr>
                                        <p:cTn id="121" dur="1000" fill="hold"/>
                                        <p:tgtEl>
                                          <p:spTgt spid="77"/>
                                        </p:tgtEl>
                                        <p:attrNameLst>
                                          <p:attrName>ppt_w</p:attrName>
                                        </p:attrNameLst>
                                      </p:cBhvr>
                                      <p:tavLst>
                                        <p:tav tm="0">
                                          <p:val>
                                            <p:fltVal val="0"/>
                                          </p:val>
                                        </p:tav>
                                        <p:tav tm="100000">
                                          <p:val>
                                            <p:strVal val="#ppt_w"/>
                                          </p:val>
                                        </p:tav>
                                      </p:tavLst>
                                    </p:anim>
                                    <p:anim calcmode="lin" valueType="num">
                                      <p:cBhvr>
                                        <p:cTn id="122" dur="1000" fill="hold"/>
                                        <p:tgtEl>
                                          <p:spTgt spid="77"/>
                                        </p:tgtEl>
                                        <p:attrNameLst>
                                          <p:attrName>ppt_h</p:attrName>
                                        </p:attrNameLst>
                                      </p:cBhvr>
                                      <p:tavLst>
                                        <p:tav tm="0">
                                          <p:val>
                                            <p:fltVal val="0"/>
                                          </p:val>
                                        </p:tav>
                                        <p:tav tm="100000">
                                          <p:val>
                                            <p:strVal val="#ppt_h"/>
                                          </p:val>
                                        </p:tav>
                                      </p:tavLst>
                                    </p:anim>
                                    <p:animEffect transition="in" filter="fade">
                                      <p:cBhvr>
                                        <p:cTn id="123" dur="1000"/>
                                        <p:tgtEl>
                                          <p:spTgt spid="77"/>
                                        </p:tgtEl>
                                      </p:cBhvr>
                                    </p:animEffect>
                                  </p:childTnLst>
                                </p:cTn>
                              </p:par>
                              <p:par>
                                <p:cTn id="124" presetID="53" presetClass="entr" presetSubtype="16" fill="hold" grpId="0" nodeType="withEffect">
                                  <p:stCondLst>
                                    <p:cond delay="2000"/>
                                  </p:stCondLst>
                                  <p:childTnLst>
                                    <p:set>
                                      <p:cBhvr>
                                        <p:cTn id="125" dur="1" fill="hold">
                                          <p:stCondLst>
                                            <p:cond delay="0"/>
                                          </p:stCondLst>
                                        </p:cTn>
                                        <p:tgtEl>
                                          <p:spTgt spid="80"/>
                                        </p:tgtEl>
                                        <p:attrNameLst>
                                          <p:attrName>style.visibility</p:attrName>
                                        </p:attrNameLst>
                                      </p:cBhvr>
                                      <p:to>
                                        <p:strVal val="visible"/>
                                      </p:to>
                                    </p:set>
                                    <p:anim calcmode="lin" valueType="num">
                                      <p:cBhvr>
                                        <p:cTn id="126" dur="1000" fill="hold"/>
                                        <p:tgtEl>
                                          <p:spTgt spid="80"/>
                                        </p:tgtEl>
                                        <p:attrNameLst>
                                          <p:attrName>ppt_w</p:attrName>
                                        </p:attrNameLst>
                                      </p:cBhvr>
                                      <p:tavLst>
                                        <p:tav tm="0">
                                          <p:val>
                                            <p:fltVal val="0"/>
                                          </p:val>
                                        </p:tav>
                                        <p:tav tm="100000">
                                          <p:val>
                                            <p:strVal val="#ppt_w"/>
                                          </p:val>
                                        </p:tav>
                                      </p:tavLst>
                                    </p:anim>
                                    <p:anim calcmode="lin" valueType="num">
                                      <p:cBhvr>
                                        <p:cTn id="127" dur="1000" fill="hold"/>
                                        <p:tgtEl>
                                          <p:spTgt spid="80"/>
                                        </p:tgtEl>
                                        <p:attrNameLst>
                                          <p:attrName>ppt_h</p:attrName>
                                        </p:attrNameLst>
                                      </p:cBhvr>
                                      <p:tavLst>
                                        <p:tav tm="0">
                                          <p:val>
                                            <p:fltVal val="0"/>
                                          </p:val>
                                        </p:tav>
                                        <p:tav tm="100000">
                                          <p:val>
                                            <p:strVal val="#ppt_h"/>
                                          </p:val>
                                        </p:tav>
                                      </p:tavLst>
                                    </p:anim>
                                    <p:animEffect transition="in" filter="fade">
                                      <p:cBhvr>
                                        <p:cTn id="128" dur="1000"/>
                                        <p:tgtEl>
                                          <p:spTgt spid="80"/>
                                        </p:tgtEl>
                                      </p:cBhvr>
                                    </p:animEffect>
                                  </p:childTnLst>
                                </p:cTn>
                              </p:par>
                              <p:par>
                                <p:cTn id="129" presetID="53" presetClass="entr" presetSubtype="16" fill="hold" grpId="0" nodeType="withEffect">
                                  <p:stCondLst>
                                    <p:cond delay="2000"/>
                                  </p:stCondLst>
                                  <p:childTnLst>
                                    <p:set>
                                      <p:cBhvr>
                                        <p:cTn id="130" dur="1" fill="hold">
                                          <p:stCondLst>
                                            <p:cond delay="0"/>
                                          </p:stCondLst>
                                        </p:cTn>
                                        <p:tgtEl>
                                          <p:spTgt spid="70"/>
                                        </p:tgtEl>
                                        <p:attrNameLst>
                                          <p:attrName>style.visibility</p:attrName>
                                        </p:attrNameLst>
                                      </p:cBhvr>
                                      <p:to>
                                        <p:strVal val="visible"/>
                                      </p:to>
                                    </p:set>
                                    <p:anim calcmode="lin" valueType="num">
                                      <p:cBhvr>
                                        <p:cTn id="131" dur="1000" fill="hold"/>
                                        <p:tgtEl>
                                          <p:spTgt spid="70"/>
                                        </p:tgtEl>
                                        <p:attrNameLst>
                                          <p:attrName>ppt_w</p:attrName>
                                        </p:attrNameLst>
                                      </p:cBhvr>
                                      <p:tavLst>
                                        <p:tav tm="0">
                                          <p:val>
                                            <p:fltVal val="0"/>
                                          </p:val>
                                        </p:tav>
                                        <p:tav tm="100000">
                                          <p:val>
                                            <p:strVal val="#ppt_w"/>
                                          </p:val>
                                        </p:tav>
                                      </p:tavLst>
                                    </p:anim>
                                    <p:anim calcmode="lin" valueType="num">
                                      <p:cBhvr>
                                        <p:cTn id="132" dur="1000" fill="hold"/>
                                        <p:tgtEl>
                                          <p:spTgt spid="70"/>
                                        </p:tgtEl>
                                        <p:attrNameLst>
                                          <p:attrName>ppt_h</p:attrName>
                                        </p:attrNameLst>
                                      </p:cBhvr>
                                      <p:tavLst>
                                        <p:tav tm="0">
                                          <p:val>
                                            <p:fltVal val="0"/>
                                          </p:val>
                                        </p:tav>
                                        <p:tav tm="100000">
                                          <p:val>
                                            <p:strVal val="#ppt_h"/>
                                          </p:val>
                                        </p:tav>
                                      </p:tavLst>
                                    </p:anim>
                                    <p:animEffect transition="in" filter="fade">
                                      <p:cBhvr>
                                        <p:cTn id="133" dur="1000"/>
                                        <p:tgtEl>
                                          <p:spTgt spid="70"/>
                                        </p:tgtEl>
                                      </p:cBhvr>
                                    </p:animEffect>
                                  </p:childTnLst>
                                </p:cTn>
                              </p:par>
                              <p:par>
                                <p:cTn id="134" presetID="53" presetClass="entr" presetSubtype="16" fill="hold" grpId="0" nodeType="withEffect">
                                  <p:stCondLst>
                                    <p:cond delay="2000"/>
                                  </p:stCondLst>
                                  <p:childTnLst>
                                    <p:set>
                                      <p:cBhvr>
                                        <p:cTn id="135" dur="1" fill="hold">
                                          <p:stCondLst>
                                            <p:cond delay="0"/>
                                          </p:stCondLst>
                                        </p:cTn>
                                        <p:tgtEl>
                                          <p:spTgt spid="65"/>
                                        </p:tgtEl>
                                        <p:attrNameLst>
                                          <p:attrName>style.visibility</p:attrName>
                                        </p:attrNameLst>
                                      </p:cBhvr>
                                      <p:to>
                                        <p:strVal val="visible"/>
                                      </p:to>
                                    </p:set>
                                    <p:anim calcmode="lin" valueType="num">
                                      <p:cBhvr>
                                        <p:cTn id="136" dur="1000" fill="hold"/>
                                        <p:tgtEl>
                                          <p:spTgt spid="65"/>
                                        </p:tgtEl>
                                        <p:attrNameLst>
                                          <p:attrName>ppt_w</p:attrName>
                                        </p:attrNameLst>
                                      </p:cBhvr>
                                      <p:tavLst>
                                        <p:tav tm="0">
                                          <p:val>
                                            <p:fltVal val="0"/>
                                          </p:val>
                                        </p:tav>
                                        <p:tav tm="100000">
                                          <p:val>
                                            <p:strVal val="#ppt_w"/>
                                          </p:val>
                                        </p:tav>
                                      </p:tavLst>
                                    </p:anim>
                                    <p:anim calcmode="lin" valueType="num">
                                      <p:cBhvr>
                                        <p:cTn id="137" dur="1000" fill="hold"/>
                                        <p:tgtEl>
                                          <p:spTgt spid="65"/>
                                        </p:tgtEl>
                                        <p:attrNameLst>
                                          <p:attrName>ppt_h</p:attrName>
                                        </p:attrNameLst>
                                      </p:cBhvr>
                                      <p:tavLst>
                                        <p:tav tm="0">
                                          <p:val>
                                            <p:fltVal val="0"/>
                                          </p:val>
                                        </p:tav>
                                        <p:tav tm="100000">
                                          <p:val>
                                            <p:strVal val="#ppt_h"/>
                                          </p:val>
                                        </p:tav>
                                      </p:tavLst>
                                    </p:anim>
                                    <p:animEffect transition="in" filter="fade">
                                      <p:cBhvr>
                                        <p:cTn id="138" dur="1000"/>
                                        <p:tgtEl>
                                          <p:spTgt spid="65"/>
                                        </p:tgtEl>
                                      </p:cBhvr>
                                    </p:animEffect>
                                  </p:childTnLst>
                                </p:cTn>
                              </p:par>
                              <p:par>
                                <p:cTn id="139" presetID="53" presetClass="entr" presetSubtype="16" fill="hold" grpId="0" nodeType="withEffect">
                                  <p:stCondLst>
                                    <p:cond delay="2000"/>
                                  </p:stCondLst>
                                  <p:childTnLst>
                                    <p:set>
                                      <p:cBhvr>
                                        <p:cTn id="140" dur="1" fill="hold">
                                          <p:stCondLst>
                                            <p:cond delay="0"/>
                                          </p:stCondLst>
                                        </p:cTn>
                                        <p:tgtEl>
                                          <p:spTgt spid="57"/>
                                        </p:tgtEl>
                                        <p:attrNameLst>
                                          <p:attrName>style.visibility</p:attrName>
                                        </p:attrNameLst>
                                      </p:cBhvr>
                                      <p:to>
                                        <p:strVal val="visible"/>
                                      </p:to>
                                    </p:set>
                                    <p:anim calcmode="lin" valueType="num">
                                      <p:cBhvr>
                                        <p:cTn id="141" dur="1000" fill="hold"/>
                                        <p:tgtEl>
                                          <p:spTgt spid="57"/>
                                        </p:tgtEl>
                                        <p:attrNameLst>
                                          <p:attrName>ppt_w</p:attrName>
                                        </p:attrNameLst>
                                      </p:cBhvr>
                                      <p:tavLst>
                                        <p:tav tm="0">
                                          <p:val>
                                            <p:fltVal val="0"/>
                                          </p:val>
                                        </p:tav>
                                        <p:tav tm="100000">
                                          <p:val>
                                            <p:strVal val="#ppt_w"/>
                                          </p:val>
                                        </p:tav>
                                      </p:tavLst>
                                    </p:anim>
                                    <p:anim calcmode="lin" valueType="num">
                                      <p:cBhvr>
                                        <p:cTn id="142" dur="1000" fill="hold"/>
                                        <p:tgtEl>
                                          <p:spTgt spid="57"/>
                                        </p:tgtEl>
                                        <p:attrNameLst>
                                          <p:attrName>ppt_h</p:attrName>
                                        </p:attrNameLst>
                                      </p:cBhvr>
                                      <p:tavLst>
                                        <p:tav tm="0">
                                          <p:val>
                                            <p:fltVal val="0"/>
                                          </p:val>
                                        </p:tav>
                                        <p:tav tm="100000">
                                          <p:val>
                                            <p:strVal val="#ppt_h"/>
                                          </p:val>
                                        </p:tav>
                                      </p:tavLst>
                                    </p:anim>
                                    <p:animEffect transition="in" filter="fade">
                                      <p:cBhvr>
                                        <p:cTn id="143" dur="1000"/>
                                        <p:tgtEl>
                                          <p:spTgt spid="57"/>
                                        </p:tgtEl>
                                      </p:cBhvr>
                                    </p:animEffect>
                                  </p:childTnLst>
                                </p:cTn>
                              </p:par>
                              <p:par>
                                <p:cTn id="144" presetID="53" presetClass="entr" presetSubtype="16" fill="hold" grpId="0" nodeType="withEffect">
                                  <p:stCondLst>
                                    <p:cond delay="2000"/>
                                  </p:stCondLst>
                                  <p:childTnLst>
                                    <p:set>
                                      <p:cBhvr>
                                        <p:cTn id="145" dur="1" fill="hold">
                                          <p:stCondLst>
                                            <p:cond delay="0"/>
                                          </p:stCondLst>
                                        </p:cTn>
                                        <p:tgtEl>
                                          <p:spTgt spid="59"/>
                                        </p:tgtEl>
                                        <p:attrNameLst>
                                          <p:attrName>style.visibility</p:attrName>
                                        </p:attrNameLst>
                                      </p:cBhvr>
                                      <p:to>
                                        <p:strVal val="visible"/>
                                      </p:to>
                                    </p:set>
                                    <p:anim calcmode="lin" valueType="num">
                                      <p:cBhvr>
                                        <p:cTn id="146" dur="1000" fill="hold"/>
                                        <p:tgtEl>
                                          <p:spTgt spid="59"/>
                                        </p:tgtEl>
                                        <p:attrNameLst>
                                          <p:attrName>ppt_w</p:attrName>
                                        </p:attrNameLst>
                                      </p:cBhvr>
                                      <p:tavLst>
                                        <p:tav tm="0">
                                          <p:val>
                                            <p:fltVal val="0"/>
                                          </p:val>
                                        </p:tav>
                                        <p:tav tm="100000">
                                          <p:val>
                                            <p:strVal val="#ppt_w"/>
                                          </p:val>
                                        </p:tav>
                                      </p:tavLst>
                                    </p:anim>
                                    <p:anim calcmode="lin" valueType="num">
                                      <p:cBhvr>
                                        <p:cTn id="147" dur="1000" fill="hold"/>
                                        <p:tgtEl>
                                          <p:spTgt spid="59"/>
                                        </p:tgtEl>
                                        <p:attrNameLst>
                                          <p:attrName>ppt_h</p:attrName>
                                        </p:attrNameLst>
                                      </p:cBhvr>
                                      <p:tavLst>
                                        <p:tav tm="0">
                                          <p:val>
                                            <p:fltVal val="0"/>
                                          </p:val>
                                        </p:tav>
                                        <p:tav tm="100000">
                                          <p:val>
                                            <p:strVal val="#ppt_h"/>
                                          </p:val>
                                        </p:tav>
                                      </p:tavLst>
                                    </p:anim>
                                    <p:animEffect transition="in" filter="fade">
                                      <p:cBhvr>
                                        <p:cTn id="148" dur="1000"/>
                                        <p:tgtEl>
                                          <p:spTgt spid="59"/>
                                        </p:tgtEl>
                                      </p:cBhvr>
                                    </p:animEffect>
                                  </p:childTnLst>
                                </p:cTn>
                              </p:par>
                              <p:par>
                                <p:cTn id="149" presetID="53" presetClass="entr" presetSubtype="16" fill="hold" grpId="0" nodeType="withEffect">
                                  <p:stCondLst>
                                    <p:cond delay="2000"/>
                                  </p:stCondLst>
                                  <p:childTnLst>
                                    <p:set>
                                      <p:cBhvr>
                                        <p:cTn id="150" dur="1" fill="hold">
                                          <p:stCondLst>
                                            <p:cond delay="0"/>
                                          </p:stCondLst>
                                        </p:cTn>
                                        <p:tgtEl>
                                          <p:spTgt spid="50"/>
                                        </p:tgtEl>
                                        <p:attrNameLst>
                                          <p:attrName>style.visibility</p:attrName>
                                        </p:attrNameLst>
                                      </p:cBhvr>
                                      <p:to>
                                        <p:strVal val="visible"/>
                                      </p:to>
                                    </p:set>
                                    <p:anim calcmode="lin" valueType="num">
                                      <p:cBhvr>
                                        <p:cTn id="151" dur="1000" fill="hold"/>
                                        <p:tgtEl>
                                          <p:spTgt spid="50"/>
                                        </p:tgtEl>
                                        <p:attrNameLst>
                                          <p:attrName>ppt_w</p:attrName>
                                        </p:attrNameLst>
                                      </p:cBhvr>
                                      <p:tavLst>
                                        <p:tav tm="0">
                                          <p:val>
                                            <p:fltVal val="0"/>
                                          </p:val>
                                        </p:tav>
                                        <p:tav tm="100000">
                                          <p:val>
                                            <p:strVal val="#ppt_w"/>
                                          </p:val>
                                        </p:tav>
                                      </p:tavLst>
                                    </p:anim>
                                    <p:anim calcmode="lin" valueType="num">
                                      <p:cBhvr>
                                        <p:cTn id="152" dur="1000" fill="hold"/>
                                        <p:tgtEl>
                                          <p:spTgt spid="50"/>
                                        </p:tgtEl>
                                        <p:attrNameLst>
                                          <p:attrName>ppt_h</p:attrName>
                                        </p:attrNameLst>
                                      </p:cBhvr>
                                      <p:tavLst>
                                        <p:tav tm="0">
                                          <p:val>
                                            <p:fltVal val="0"/>
                                          </p:val>
                                        </p:tav>
                                        <p:tav tm="100000">
                                          <p:val>
                                            <p:strVal val="#ppt_h"/>
                                          </p:val>
                                        </p:tav>
                                      </p:tavLst>
                                    </p:anim>
                                    <p:animEffect transition="in" filter="fade">
                                      <p:cBhvr>
                                        <p:cTn id="153" dur="1000"/>
                                        <p:tgtEl>
                                          <p:spTgt spid="50"/>
                                        </p:tgtEl>
                                      </p:cBhvr>
                                    </p:animEffect>
                                  </p:childTnLst>
                                </p:cTn>
                              </p:par>
                              <p:par>
                                <p:cTn id="154" presetID="53" presetClass="entr" presetSubtype="16" fill="hold" grpId="0" nodeType="withEffect">
                                  <p:stCondLst>
                                    <p:cond delay="2000"/>
                                  </p:stCondLst>
                                  <p:childTnLst>
                                    <p:set>
                                      <p:cBhvr>
                                        <p:cTn id="155" dur="1" fill="hold">
                                          <p:stCondLst>
                                            <p:cond delay="0"/>
                                          </p:stCondLst>
                                        </p:cTn>
                                        <p:tgtEl>
                                          <p:spTgt spid="52"/>
                                        </p:tgtEl>
                                        <p:attrNameLst>
                                          <p:attrName>style.visibility</p:attrName>
                                        </p:attrNameLst>
                                      </p:cBhvr>
                                      <p:to>
                                        <p:strVal val="visible"/>
                                      </p:to>
                                    </p:set>
                                    <p:anim calcmode="lin" valueType="num">
                                      <p:cBhvr>
                                        <p:cTn id="156" dur="1000" fill="hold"/>
                                        <p:tgtEl>
                                          <p:spTgt spid="52"/>
                                        </p:tgtEl>
                                        <p:attrNameLst>
                                          <p:attrName>ppt_w</p:attrName>
                                        </p:attrNameLst>
                                      </p:cBhvr>
                                      <p:tavLst>
                                        <p:tav tm="0">
                                          <p:val>
                                            <p:fltVal val="0"/>
                                          </p:val>
                                        </p:tav>
                                        <p:tav tm="100000">
                                          <p:val>
                                            <p:strVal val="#ppt_w"/>
                                          </p:val>
                                        </p:tav>
                                      </p:tavLst>
                                    </p:anim>
                                    <p:anim calcmode="lin" valueType="num">
                                      <p:cBhvr>
                                        <p:cTn id="157" dur="1000" fill="hold"/>
                                        <p:tgtEl>
                                          <p:spTgt spid="52"/>
                                        </p:tgtEl>
                                        <p:attrNameLst>
                                          <p:attrName>ppt_h</p:attrName>
                                        </p:attrNameLst>
                                      </p:cBhvr>
                                      <p:tavLst>
                                        <p:tav tm="0">
                                          <p:val>
                                            <p:fltVal val="0"/>
                                          </p:val>
                                        </p:tav>
                                        <p:tav tm="100000">
                                          <p:val>
                                            <p:strVal val="#ppt_h"/>
                                          </p:val>
                                        </p:tav>
                                      </p:tavLst>
                                    </p:anim>
                                    <p:animEffect transition="in" filter="fade">
                                      <p:cBhvr>
                                        <p:cTn id="158" dur="1000"/>
                                        <p:tgtEl>
                                          <p:spTgt spid="52"/>
                                        </p:tgtEl>
                                      </p:cBhvr>
                                    </p:animEffect>
                                  </p:childTnLst>
                                </p:cTn>
                              </p:par>
                              <p:par>
                                <p:cTn id="159" presetID="53" presetClass="entr" presetSubtype="16" fill="hold" grpId="0" nodeType="withEffect">
                                  <p:stCondLst>
                                    <p:cond delay="2000"/>
                                  </p:stCondLst>
                                  <p:childTnLst>
                                    <p:set>
                                      <p:cBhvr>
                                        <p:cTn id="160" dur="1" fill="hold">
                                          <p:stCondLst>
                                            <p:cond delay="0"/>
                                          </p:stCondLst>
                                        </p:cTn>
                                        <p:tgtEl>
                                          <p:spTgt spid="43"/>
                                        </p:tgtEl>
                                        <p:attrNameLst>
                                          <p:attrName>style.visibility</p:attrName>
                                        </p:attrNameLst>
                                      </p:cBhvr>
                                      <p:to>
                                        <p:strVal val="visible"/>
                                      </p:to>
                                    </p:set>
                                    <p:anim calcmode="lin" valueType="num">
                                      <p:cBhvr>
                                        <p:cTn id="161" dur="1000" fill="hold"/>
                                        <p:tgtEl>
                                          <p:spTgt spid="43"/>
                                        </p:tgtEl>
                                        <p:attrNameLst>
                                          <p:attrName>ppt_w</p:attrName>
                                        </p:attrNameLst>
                                      </p:cBhvr>
                                      <p:tavLst>
                                        <p:tav tm="0">
                                          <p:val>
                                            <p:fltVal val="0"/>
                                          </p:val>
                                        </p:tav>
                                        <p:tav tm="100000">
                                          <p:val>
                                            <p:strVal val="#ppt_w"/>
                                          </p:val>
                                        </p:tav>
                                      </p:tavLst>
                                    </p:anim>
                                    <p:anim calcmode="lin" valueType="num">
                                      <p:cBhvr>
                                        <p:cTn id="162" dur="1000" fill="hold"/>
                                        <p:tgtEl>
                                          <p:spTgt spid="43"/>
                                        </p:tgtEl>
                                        <p:attrNameLst>
                                          <p:attrName>ppt_h</p:attrName>
                                        </p:attrNameLst>
                                      </p:cBhvr>
                                      <p:tavLst>
                                        <p:tav tm="0">
                                          <p:val>
                                            <p:fltVal val="0"/>
                                          </p:val>
                                        </p:tav>
                                        <p:tav tm="100000">
                                          <p:val>
                                            <p:strVal val="#ppt_h"/>
                                          </p:val>
                                        </p:tav>
                                      </p:tavLst>
                                    </p:anim>
                                    <p:animEffect transition="in" filter="fade">
                                      <p:cBhvr>
                                        <p:cTn id="163" dur="1000"/>
                                        <p:tgtEl>
                                          <p:spTgt spid="43"/>
                                        </p:tgtEl>
                                      </p:cBhvr>
                                    </p:animEffect>
                                  </p:childTnLst>
                                </p:cTn>
                              </p:par>
                              <p:par>
                                <p:cTn id="164" presetID="53" presetClass="entr" presetSubtype="16" fill="hold" grpId="0" nodeType="withEffect">
                                  <p:stCondLst>
                                    <p:cond delay="2000"/>
                                  </p:stCondLst>
                                  <p:childTnLst>
                                    <p:set>
                                      <p:cBhvr>
                                        <p:cTn id="165" dur="1" fill="hold">
                                          <p:stCondLst>
                                            <p:cond delay="0"/>
                                          </p:stCondLst>
                                        </p:cTn>
                                        <p:tgtEl>
                                          <p:spTgt spid="45"/>
                                        </p:tgtEl>
                                        <p:attrNameLst>
                                          <p:attrName>style.visibility</p:attrName>
                                        </p:attrNameLst>
                                      </p:cBhvr>
                                      <p:to>
                                        <p:strVal val="visible"/>
                                      </p:to>
                                    </p:set>
                                    <p:anim calcmode="lin" valueType="num">
                                      <p:cBhvr>
                                        <p:cTn id="166" dur="1000" fill="hold"/>
                                        <p:tgtEl>
                                          <p:spTgt spid="45"/>
                                        </p:tgtEl>
                                        <p:attrNameLst>
                                          <p:attrName>ppt_w</p:attrName>
                                        </p:attrNameLst>
                                      </p:cBhvr>
                                      <p:tavLst>
                                        <p:tav tm="0">
                                          <p:val>
                                            <p:fltVal val="0"/>
                                          </p:val>
                                        </p:tav>
                                        <p:tav tm="100000">
                                          <p:val>
                                            <p:strVal val="#ppt_w"/>
                                          </p:val>
                                        </p:tav>
                                      </p:tavLst>
                                    </p:anim>
                                    <p:anim calcmode="lin" valueType="num">
                                      <p:cBhvr>
                                        <p:cTn id="167" dur="1000" fill="hold"/>
                                        <p:tgtEl>
                                          <p:spTgt spid="45"/>
                                        </p:tgtEl>
                                        <p:attrNameLst>
                                          <p:attrName>ppt_h</p:attrName>
                                        </p:attrNameLst>
                                      </p:cBhvr>
                                      <p:tavLst>
                                        <p:tav tm="0">
                                          <p:val>
                                            <p:fltVal val="0"/>
                                          </p:val>
                                        </p:tav>
                                        <p:tav tm="100000">
                                          <p:val>
                                            <p:strVal val="#ppt_h"/>
                                          </p:val>
                                        </p:tav>
                                      </p:tavLst>
                                    </p:anim>
                                    <p:animEffect transition="in" filter="fade">
                                      <p:cBhvr>
                                        <p:cTn id="168" dur="1000"/>
                                        <p:tgtEl>
                                          <p:spTgt spid="45"/>
                                        </p:tgtEl>
                                      </p:cBhvr>
                                    </p:animEffect>
                                  </p:childTnLst>
                                </p:cTn>
                              </p:par>
                              <p:par>
                                <p:cTn id="169" presetID="53" presetClass="entr" presetSubtype="16" fill="hold" grpId="0" nodeType="withEffect">
                                  <p:stCondLst>
                                    <p:cond delay="2000"/>
                                  </p:stCondLst>
                                  <p:childTnLst>
                                    <p:set>
                                      <p:cBhvr>
                                        <p:cTn id="170" dur="1" fill="hold">
                                          <p:stCondLst>
                                            <p:cond delay="0"/>
                                          </p:stCondLst>
                                        </p:cTn>
                                        <p:tgtEl>
                                          <p:spTgt spid="37"/>
                                        </p:tgtEl>
                                        <p:attrNameLst>
                                          <p:attrName>style.visibility</p:attrName>
                                        </p:attrNameLst>
                                      </p:cBhvr>
                                      <p:to>
                                        <p:strVal val="visible"/>
                                      </p:to>
                                    </p:set>
                                    <p:anim calcmode="lin" valueType="num">
                                      <p:cBhvr>
                                        <p:cTn id="171" dur="1000" fill="hold"/>
                                        <p:tgtEl>
                                          <p:spTgt spid="37"/>
                                        </p:tgtEl>
                                        <p:attrNameLst>
                                          <p:attrName>ppt_w</p:attrName>
                                        </p:attrNameLst>
                                      </p:cBhvr>
                                      <p:tavLst>
                                        <p:tav tm="0">
                                          <p:val>
                                            <p:fltVal val="0"/>
                                          </p:val>
                                        </p:tav>
                                        <p:tav tm="100000">
                                          <p:val>
                                            <p:strVal val="#ppt_w"/>
                                          </p:val>
                                        </p:tav>
                                      </p:tavLst>
                                    </p:anim>
                                    <p:anim calcmode="lin" valueType="num">
                                      <p:cBhvr>
                                        <p:cTn id="172" dur="1000" fill="hold"/>
                                        <p:tgtEl>
                                          <p:spTgt spid="37"/>
                                        </p:tgtEl>
                                        <p:attrNameLst>
                                          <p:attrName>ppt_h</p:attrName>
                                        </p:attrNameLst>
                                      </p:cBhvr>
                                      <p:tavLst>
                                        <p:tav tm="0">
                                          <p:val>
                                            <p:fltVal val="0"/>
                                          </p:val>
                                        </p:tav>
                                        <p:tav tm="100000">
                                          <p:val>
                                            <p:strVal val="#ppt_h"/>
                                          </p:val>
                                        </p:tav>
                                      </p:tavLst>
                                    </p:anim>
                                    <p:animEffect transition="in" filter="fade">
                                      <p:cBhvr>
                                        <p:cTn id="173" dur="1000"/>
                                        <p:tgtEl>
                                          <p:spTgt spid="37"/>
                                        </p:tgtEl>
                                      </p:cBhvr>
                                    </p:animEffect>
                                  </p:childTnLst>
                                </p:cTn>
                              </p:par>
                              <p:par>
                                <p:cTn id="174" presetID="53" presetClass="entr" presetSubtype="16" fill="hold" grpId="0" nodeType="withEffect">
                                  <p:stCondLst>
                                    <p:cond delay="2000"/>
                                  </p:stCondLst>
                                  <p:childTnLst>
                                    <p:set>
                                      <p:cBhvr>
                                        <p:cTn id="175" dur="1" fill="hold">
                                          <p:stCondLst>
                                            <p:cond delay="0"/>
                                          </p:stCondLst>
                                        </p:cTn>
                                        <p:tgtEl>
                                          <p:spTgt spid="33"/>
                                        </p:tgtEl>
                                        <p:attrNameLst>
                                          <p:attrName>style.visibility</p:attrName>
                                        </p:attrNameLst>
                                      </p:cBhvr>
                                      <p:to>
                                        <p:strVal val="visible"/>
                                      </p:to>
                                    </p:set>
                                    <p:anim calcmode="lin" valueType="num">
                                      <p:cBhvr>
                                        <p:cTn id="176" dur="1000" fill="hold"/>
                                        <p:tgtEl>
                                          <p:spTgt spid="33"/>
                                        </p:tgtEl>
                                        <p:attrNameLst>
                                          <p:attrName>ppt_w</p:attrName>
                                        </p:attrNameLst>
                                      </p:cBhvr>
                                      <p:tavLst>
                                        <p:tav tm="0">
                                          <p:val>
                                            <p:fltVal val="0"/>
                                          </p:val>
                                        </p:tav>
                                        <p:tav tm="100000">
                                          <p:val>
                                            <p:strVal val="#ppt_w"/>
                                          </p:val>
                                        </p:tav>
                                      </p:tavLst>
                                    </p:anim>
                                    <p:anim calcmode="lin" valueType="num">
                                      <p:cBhvr>
                                        <p:cTn id="177" dur="1000" fill="hold"/>
                                        <p:tgtEl>
                                          <p:spTgt spid="33"/>
                                        </p:tgtEl>
                                        <p:attrNameLst>
                                          <p:attrName>ppt_h</p:attrName>
                                        </p:attrNameLst>
                                      </p:cBhvr>
                                      <p:tavLst>
                                        <p:tav tm="0">
                                          <p:val>
                                            <p:fltVal val="0"/>
                                          </p:val>
                                        </p:tav>
                                        <p:tav tm="100000">
                                          <p:val>
                                            <p:strVal val="#ppt_h"/>
                                          </p:val>
                                        </p:tav>
                                      </p:tavLst>
                                    </p:anim>
                                    <p:animEffect transition="in" filter="fade">
                                      <p:cBhvr>
                                        <p:cTn id="178" dur="1000"/>
                                        <p:tgtEl>
                                          <p:spTgt spid="33"/>
                                        </p:tgtEl>
                                      </p:cBhvr>
                                    </p:animEffect>
                                  </p:childTnLst>
                                </p:cTn>
                              </p:par>
                              <p:par>
                                <p:cTn id="179" presetID="53" presetClass="entr" presetSubtype="16" fill="hold" grpId="0" nodeType="withEffect">
                                  <p:stCondLst>
                                    <p:cond delay="2000"/>
                                  </p:stCondLst>
                                  <p:childTnLst>
                                    <p:set>
                                      <p:cBhvr>
                                        <p:cTn id="180" dur="1" fill="hold">
                                          <p:stCondLst>
                                            <p:cond delay="0"/>
                                          </p:stCondLst>
                                        </p:cTn>
                                        <p:tgtEl>
                                          <p:spTgt spid="29"/>
                                        </p:tgtEl>
                                        <p:attrNameLst>
                                          <p:attrName>style.visibility</p:attrName>
                                        </p:attrNameLst>
                                      </p:cBhvr>
                                      <p:to>
                                        <p:strVal val="visible"/>
                                      </p:to>
                                    </p:set>
                                    <p:anim calcmode="lin" valueType="num">
                                      <p:cBhvr>
                                        <p:cTn id="181" dur="1000" fill="hold"/>
                                        <p:tgtEl>
                                          <p:spTgt spid="29"/>
                                        </p:tgtEl>
                                        <p:attrNameLst>
                                          <p:attrName>ppt_w</p:attrName>
                                        </p:attrNameLst>
                                      </p:cBhvr>
                                      <p:tavLst>
                                        <p:tav tm="0">
                                          <p:val>
                                            <p:fltVal val="0"/>
                                          </p:val>
                                        </p:tav>
                                        <p:tav tm="100000">
                                          <p:val>
                                            <p:strVal val="#ppt_w"/>
                                          </p:val>
                                        </p:tav>
                                      </p:tavLst>
                                    </p:anim>
                                    <p:anim calcmode="lin" valueType="num">
                                      <p:cBhvr>
                                        <p:cTn id="182" dur="1000" fill="hold"/>
                                        <p:tgtEl>
                                          <p:spTgt spid="29"/>
                                        </p:tgtEl>
                                        <p:attrNameLst>
                                          <p:attrName>ppt_h</p:attrName>
                                        </p:attrNameLst>
                                      </p:cBhvr>
                                      <p:tavLst>
                                        <p:tav tm="0">
                                          <p:val>
                                            <p:fltVal val="0"/>
                                          </p:val>
                                        </p:tav>
                                        <p:tav tm="100000">
                                          <p:val>
                                            <p:strVal val="#ppt_h"/>
                                          </p:val>
                                        </p:tav>
                                      </p:tavLst>
                                    </p:anim>
                                    <p:animEffect transition="in" filter="fade">
                                      <p:cBhvr>
                                        <p:cTn id="183" dur="1000"/>
                                        <p:tgtEl>
                                          <p:spTgt spid="29"/>
                                        </p:tgtEl>
                                      </p:cBhvr>
                                    </p:animEffect>
                                  </p:childTnLst>
                                </p:cTn>
                              </p:par>
                              <p:par>
                                <p:cTn id="184" presetID="53" presetClass="entr" presetSubtype="16" fill="hold" grpId="0" nodeType="withEffect">
                                  <p:stCondLst>
                                    <p:cond delay="2000"/>
                                  </p:stCondLst>
                                  <p:childTnLst>
                                    <p:set>
                                      <p:cBhvr>
                                        <p:cTn id="185" dur="1" fill="hold">
                                          <p:stCondLst>
                                            <p:cond delay="0"/>
                                          </p:stCondLst>
                                        </p:cTn>
                                        <p:tgtEl>
                                          <p:spTgt spid="26"/>
                                        </p:tgtEl>
                                        <p:attrNameLst>
                                          <p:attrName>style.visibility</p:attrName>
                                        </p:attrNameLst>
                                      </p:cBhvr>
                                      <p:to>
                                        <p:strVal val="visible"/>
                                      </p:to>
                                    </p:set>
                                    <p:anim calcmode="lin" valueType="num">
                                      <p:cBhvr>
                                        <p:cTn id="186" dur="1000" fill="hold"/>
                                        <p:tgtEl>
                                          <p:spTgt spid="26"/>
                                        </p:tgtEl>
                                        <p:attrNameLst>
                                          <p:attrName>ppt_w</p:attrName>
                                        </p:attrNameLst>
                                      </p:cBhvr>
                                      <p:tavLst>
                                        <p:tav tm="0">
                                          <p:val>
                                            <p:fltVal val="0"/>
                                          </p:val>
                                        </p:tav>
                                        <p:tav tm="100000">
                                          <p:val>
                                            <p:strVal val="#ppt_w"/>
                                          </p:val>
                                        </p:tav>
                                      </p:tavLst>
                                    </p:anim>
                                    <p:anim calcmode="lin" valueType="num">
                                      <p:cBhvr>
                                        <p:cTn id="187" dur="1000" fill="hold"/>
                                        <p:tgtEl>
                                          <p:spTgt spid="26"/>
                                        </p:tgtEl>
                                        <p:attrNameLst>
                                          <p:attrName>ppt_h</p:attrName>
                                        </p:attrNameLst>
                                      </p:cBhvr>
                                      <p:tavLst>
                                        <p:tav tm="0">
                                          <p:val>
                                            <p:fltVal val="0"/>
                                          </p:val>
                                        </p:tav>
                                        <p:tav tm="100000">
                                          <p:val>
                                            <p:strVal val="#ppt_h"/>
                                          </p:val>
                                        </p:tav>
                                      </p:tavLst>
                                    </p:anim>
                                    <p:animEffect transition="in" filter="fade">
                                      <p:cBhvr>
                                        <p:cTn id="188" dur="1000"/>
                                        <p:tgtEl>
                                          <p:spTgt spid="26"/>
                                        </p:tgtEl>
                                      </p:cBhvr>
                                    </p:animEffect>
                                  </p:childTnLst>
                                </p:cTn>
                              </p:par>
                              <p:par>
                                <p:cTn id="189" presetID="53" presetClass="entr" presetSubtype="16" fill="hold" grpId="0" nodeType="withEffect">
                                  <p:stCondLst>
                                    <p:cond delay="2000"/>
                                  </p:stCondLst>
                                  <p:childTnLst>
                                    <p:set>
                                      <p:cBhvr>
                                        <p:cTn id="190" dur="1" fill="hold">
                                          <p:stCondLst>
                                            <p:cond delay="0"/>
                                          </p:stCondLst>
                                        </p:cTn>
                                        <p:tgtEl>
                                          <p:spTgt spid="23"/>
                                        </p:tgtEl>
                                        <p:attrNameLst>
                                          <p:attrName>style.visibility</p:attrName>
                                        </p:attrNameLst>
                                      </p:cBhvr>
                                      <p:to>
                                        <p:strVal val="visible"/>
                                      </p:to>
                                    </p:set>
                                    <p:anim calcmode="lin" valueType="num">
                                      <p:cBhvr>
                                        <p:cTn id="191" dur="1000" fill="hold"/>
                                        <p:tgtEl>
                                          <p:spTgt spid="23"/>
                                        </p:tgtEl>
                                        <p:attrNameLst>
                                          <p:attrName>ppt_w</p:attrName>
                                        </p:attrNameLst>
                                      </p:cBhvr>
                                      <p:tavLst>
                                        <p:tav tm="0">
                                          <p:val>
                                            <p:fltVal val="0"/>
                                          </p:val>
                                        </p:tav>
                                        <p:tav tm="100000">
                                          <p:val>
                                            <p:strVal val="#ppt_w"/>
                                          </p:val>
                                        </p:tav>
                                      </p:tavLst>
                                    </p:anim>
                                    <p:anim calcmode="lin" valueType="num">
                                      <p:cBhvr>
                                        <p:cTn id="192" dur="1000" fill="hold"/>
                                        <p:tgtEl>
                                          <p:spTgt spid="23"/>
                                        </p:tgtEl>
                                        <p:attrNameLst>
                                          <p:attrName>ppt_h</p:attrName>
                                        </p:attrNameLst>
                                      </p:cBhvr>
                                      <p:tavLst>
                                        <p:tav tm="0">
                                          <p:val>
                                            <p:fltVal val="0"/>
                                          </p:val>
                                        </p:tav>
                                        <p:tav tm="100000">
                                          <p:val>
                                            <p:strVal val="#ppt_h"/>
                                          </p:val>
                                        </p:tav>
                                      </p:tavLst>
                                    </p:anim>
                                    <p:animEffect transition="in" filter="fade">
                                      <p:cBhvr>
                                        <p:cTn id="193" dur="1000"/>
                                        <p:tgtEl>
                                          <p:spTgt spid="23"/>
                                        </p:tgtEl>
                                      </p:cBhvr>
                                    </p:animEffect>
                                  </p:childTnLst>
                                </p:cTn>
                              </p:par>
                              <p:par>
                                <p:cTn id="194" presetID="53" presetClass="entr" presetSubtype="16" fill="hold" grpId="0" nodeType="withEffect">
                                  <p:stCondLst>
                                    <p:cond delay="2000"/>
                                  </p:stCondLst>
                                  <p:childTnLst>
                                    <p:set>
                                      <p:cBhvr>
                                        <p:cTn id="195" dur="1" fill="hold">
                                          <p:stCondLst>
                                            <p:cond delay="0"/>
                                          </p:stCondLst>
                                        </p:cTn>
                                        <p:tgtEl>
                                          <p:spTgt spid="12"/>
                                        </p:tgtEl>
                                        <p:attrNameLst>
                                          <p:attrName>style.visibility</p:attrName>
                                        </p:attrNameLst>
                                      </p:cBhvr>
                                      <p:to>
                                        <p:strVal val="visible"/>
                                      </p:to>
                                    </p:set>
                                    <p:anim calcmode="lin" valueType="num">
                                      <p:cBhvr>
                                        <p:cTn id="196" dur="1000" fill="hold"/>
                                        <p:tgtEl>
                                          <p:spTgt spid="12"/>
                                        </p:tgtEl>
                                        <p:attrNameLst>
                                          <p:attrName>ppt_w</p:attrName>
                                        </p:attrNameLst>
                                      </p:cBhvr>
                                      <p:tavLst>
                                        <p:tav tm="0">
                                          <p:val>
                                            <p:fltVal val="0"/>
                                          </p:val>
                                        </p:tav>
                                        <p:tav tm="100000">
                                          <p:val>
                                            <p:strVal val="#ppt_w"/>
                                          </p:val>
                                        </p:tav>
                                      </p:tavLst>
                                    </p:anim>
                                    <p:anim calcmode="lin" valueType="num">
                                      <p:cBhvr>
                                        <p:cTn id="197" dur="1000" fill="hold"/>
                                        <p:tgtEl>
                                          <p:spTgt spid="12"/>
                                        </p:tgtEl>
                                        <p:attrNameLst>
                                          <p:attrName>ppt_h</p:attrName>
                                        </p:attrNameLst>
                                      </p:cBhvr>
                                      <p:tavLst>
                                        <p:tav tm="0">
                                          <p:val>
                                            <p:fltVal val="0"/>
                                          </p:val>
                                        </p:tav>
                                        <p:tav tm="100000">
                                          <p:val>
                                            <p:strVal val="#ppt_h"/>
                                          </p:val>
                                        </p:tav>
                                      </p:tavLst>
                                    </p:anim>
                                    <p:animEffect transition="in" filter="fade">
                                      <p:cBhvr>
                                        <p:cTn id="198" dur="1000"/>
                                        <p:tgtEl>
                                          <p:spTgt spid="12"/>
                                        </p:tgtEl>
                                      </p:cBhvr>
                                    </p:animEffect>
                                  </p:childTnLst>
                                </p:cTn>
                              </p:par>
                              <p:par>
                                <p:cTn id="199" presetID="2" presetClass="entr" presetSubtype="8" decel="100000" fill="hold" nodeType="withEffect">
                                  <p:stCondLst>
                                    <p:cond delay="2750"/>
                                  </p:stCondLst>
                                  <p:childTnLst>
                                    <p:set>
                                      <p:cBhvr>
                                        <p:cTn id="200" dur="1" fill="hold">
                                          <p:stCondLst>
                                            <p:cond delay="0"/>
                                          </p:stCondLst>
                                        </p:cTn>
                                        <p:tgtEl>
                                          <p:spTgt spid="187"/>
                                        </p:tgtEl>
                                        <p:attrNameLst>
                                          <p:attrName>style.visibility</p:attrName>
                                        </p:attrNameLst>
                                      </p:cBhvr>
                                      <p:to>
                                        <p:strVal val="visible"/>
                                      </p:to>
                                    </p:set>
                                    <p:anim calcmode="lin" valueType="num">
                                      <p:cBhvr additive="base">
                                        <p:cTn id="201" dur="1250" fill="hold"/>
                                        <p:tgtEl>
                                          <p:spTgt spid="187"/>
                                        </p:tgtEl>
                                        <p:attrNameLst>
                                          <p:attrName>ppt_x</p:attrName>
                                        </p:attrNameLst>
                                      </p:cBhvr>
                                      <p:tavLst>
                                        <p:tav tm="0">
                                          <p:val>
                                            <p:strVal val="0-#ppt_w/2"/>
                                          </p:val>
                                        </p:tav>
                                        <p:tav tm="100000">
                                          <p:val>
                                            <p:strVal val="#ppt_x"/>
                                          </p:val>
                                        </p:tav>
                                      </p:tavLst>
                                    </p:anim>
                                    <p:anim calcmode="lin" valueType="num">
                                      <p:cBhvr additive="base">
                                        <p:cTn id="202" dur="1250" fill="hold"/>
                                        <p:tgtEl>
                                          <p:spTgt spid="187"/>
                                        </p:tgtEl>
                                        <p:attrNameLst>
                                          <p:attrName>ppt_y</p:attrName>
                                        </p:attrNameLst>
                                      </p:cBhvr>
                                      <p:tavLst>
                                        <p:tav tm="0">
                                          <p:val>
                                            <p:strVal val="#ppt_y"/>
                                          </p:val>
                                        </p:tav>
                                        <p:tav tm="100000">
                                          <p:val>
                                            <p:strVal val="#ppt_y"/>
                                          </p:val>
                                        </p:tav>
                                      </p:tavLst>
                                    </p:anim>
                                  </p:childTnLst>
                                </p:cTn>
                              </p:par>
                              <p:par>
                                <p:cTn id="203" presetID="2" presetClass="entr" presetSubtype="2" decel="100000" fill="hold" nodeType="withEffect">
                                  <p:stCondLst>
                                    <p:cond delay="2750"/>
                                  </p:stCondLst>
                                  <p:childTnLst>
                                    <p:set>
                                      <p:cBhvr>
                                        <p:cTn id="204" dur="1" fill="hold">
                                          <p:stCondLst>
                                            <p:cond delay="0"/>
                                          </p:stCondLst>
                                        </p:cTn>
                                        <p:tgtEl>
                                          <p:spTgt spid="103"/>
                                        </p:tgtEl>
                                        <p:attrNameLst>
                                          <p:attrName>style.visibility</p:attrName>
                                        </p:attrNameLst>
                                      </p:cBhvr>
                                      <p:to>
                                        <p:strVal val="visible"/>
                                      </p:to>
                                    </p:set>
                                    <p:anim calcmode="lin" valueType="num">
                                      <p:cBhvr additive="base">
                                        <p:cTn id="205" dur="1250" fill="hold"/>
                                        <p:tgtEl>
                                          <p:spTgt spid="103"/>
                                        </p:tgtEl>
                                        <p:attrNameLst>
                                          <p:attrName>ppt_x</p:attrName>
                                        </p:attrNameLst>
                                      </p:cBhvr>
                                      <p:tavLst>
                                        <p:tav tm="0">
                                          <p:val>
                                            <p:strVal val="1+#ppt_w/2"/>
                                          </p:val>
                                        </p:tav>
                                        <p:tav tm="100000">
                                          <p:val>
                                            <p:strVal val="#ppt_x"/>
                                          </p:val>
                                        </p:tav>
                                      </p:tavLst>
                                    </p:anim>
                                    <p:anim calcmode="lin" valueType="num">
                                      <p:cBhvr additive="base">
                                        <p:cTn id="206" dur="1250" fill="hold"/>
                                        <p:tgtEl>
                                          <p:spTgt spid="103"/>
                                        </p:tgtEl>
                                        <p:attrNameLst>
                                          <p:attrName>ppt_y</p:attrName>
                                        </p:attrNameLst>
                                      </p:cBhvr>
                                      <p:tavLst>
                                        <p:tav tm="0">
                                          <p:val>
                                            <p:strVal val="#ppt_y"/>
                                          </p:val>
                                        </p:tav>
                                        <p:tav tm="100000">
                                          <p:val>
                                            <p:strVal val="#ppt_y"/>
                                          </p:val>
                                        </p:tav>
                                      </p:tavLst>
                                    </p:anim>
                                  </p:childTnLst>
                                </p:cTn>
                              </p:par>
                              <p:par>
                                <p:cTn id="207" presetID="42" presetClass="entr" presetSubtype="0" fill="hold" grpId="0" nodeType="withEffect">
                                  <p:stCondLst>
                                    <p:cond delay="4000"/>
                                  </p:stCondLst>
                                  <p:childTnLst>
                                    <p:set>
                                      <p:cBhvr>
                                        <p:cTn id="208" dur="1" fill="hold">
                                          <p:stCondLst>
                                            <p:cond delay="0"/>
                                          </p:stCondLst>
                                        </p:cTn>
                                        <p:tgtEl>
                                          <p:spTgt spid="274"/>
                                        </p:tgtEl>
                                        <p:attrNameLst>
                                          <p:attrName>style.visibility</p:attrName>
                                        </p:attrNameLst>
                                      </p:cBhvr>
                                      <p:to>
                                        <p:strVal val="visible"/>
                                      </p:to>
                                    </p:set>
                                    <p:animEffect transition="in" filter="fade">
                                      <p:cBhvr>
                                        <p:cTn id="209" dur="1250"/>
                                        <p:tgtEl>
                                          <p:spTgt spid="274"/>
                                        </p:tgtEl>
                                      </p:cBhvr>
                                    </p:animEffect>
                                    <p:anim calcmode="lin" valueType="num">
                                      <p:cBhvr>
                                        <p:cTn id="210" dur="1250" fill="hold"/>
                                        <p:tgtEl>
                                          <p:spTgt spid="274"/>
                                        </p:tgtEl>
                                        <p:attrNameLst>
                                          <p:attrName>ppt_x</p:attrName>
                                        </p:attrNameLst>
                                      </p:cBhvr>
                                      <p:tavLst>
                                        <p:tav tm="0">
                                          <p:val>
                                            <p:strVal val="#ppt_x"/>
                                          </p:val>
                                        </p:tav>
                                        <p:tav tm="100000">
                                          <p:val>
                                            <p:strVal val="#ppt_x"/>
                                          </p:val>
                                        </p:tav>
                                      </p:tavLst>
                                    </p:anim>
                                    <p:anim calcmode="lin" valueType="num">
                                      <p:cBhvr>
                                        <p:cTn id="211" dur="1250" fill="hold"/>
                                        <p:tgtEl>
                                          <p:spTgt spid="274"/>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4500"/>
                                  </p:stCondLst>
                                  <p:childTnLst>
                                    <p:set>
                                      <p:cBhvr>
                                        <p:cTn id="213" dur="1" fill="hold">
                                          <p:stCondLst>
                                            <p:cond delay="0"/>
                                          </p:stCondLst>
                                        </p:cTn>
                                        <p:tgtEl>
                                          <p:spTgt spid="271"/>
                                        </p:tgtEl>
                                        <p:attrNameLst>
                                          <p:attrName>style.visibility</p:attrName>
                                        </p:attrNameLst>
                                      </p:cBhvr>
                                      <p:to>
                                        <p:strVal val="visible"/>
                                      </p:to>
                                    </p:set>
                                    <p:animEffect transition="in" filter="fade">
                                      <p:cBhvr>
                                        <p:cTn id="214" dur="1250"/>
                                        <p:tgtEl>
                                          <p:spTgt spid="271"/>
                                        </p:tgtEl>
                                      </p:cBhvr>
                                    </p:animEffect>
                                    <p:anim calcmode="lin" valueType="num">
                                      <p:cBhvr>
                                        <p:cTn id="215" dur="1250" fill="hold"/>
                                        <p:tgtEl>
                                          <p:spTgt spid="271"/>
                                        </p:tgtEl>
                                        <p:attrNameLst>
                                          <p:attrName>ppt_x</p:attrName>
                                        </p:attrNameLst>
                                      </p:cBhvr>
                                      <p:tavLst>
                                        <p:tav tm="0">
                                          <p:val>
                                            <p:strVal val="#ppt_x"/>
                                          </p:val>
                                        </p:tav>
                                        <p:tav tm="100000">
                                          <p:val>
                                            <p:strVal val="#ppt_x"/>
                                          </p:val>
                                        </p:tav>
                                      </p:tavLst>
                                    </p:anim>
                                    <p:anim calcmode="lin" valueType="num">
                                      <p:cBhvr>
                                        <p:cTn id="216" dur="1250" fill="hold"/>
                                        <p:tgtEl>
                                          <p:spTgt spid="271"/>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4250"/>
                                  </p:stCondLst>
                                  <p:childTnLst>
                                    <p:set>
                                      <p:cBhvr>
                                        <p:cTn id="218" dur="1" fill="hold">
                                          <p:stCondLst>
                                            <p:cond delay="0"/>
                                          </p:stCondLst>
                                        </p:cTn>
                                        <p:tgtEl>
                                          <p:spTgt spid="272"/>
                                        </p:tgtEl>
                                        <p:attrNameLst>
                                          <p:attrName>style.visibility</p:attrName>
                                        </p:attrNameLst>
                                      </p:cBhvr>
                                      <p:to>
                                        <p:strVal val="visible"/>
                                      </p:to>
                                    </p:set>
                                    <p:animEffect transition="in" filter="fade">
                                      <p:cBhvr>
                                        <p:cTn id="219" dur="1250"/>
                                        <p:tgtEl>
                                          <p:spTgt spid="272"/>
                                        </p:tgtEl>
                                      </p:cBhvr>
                                    </p:animEffect>
                                    <p:anim calcmode="lin" valueType="num">
                                      <p:cBhvr>
                                        <p:cTn id="220" dur="1250" fill="hold"/>
                                        <p:tgtEl>
                                          <p:spTgt spid="272"/>
                                        </p:tgtEl>
                                        <p:attrNameLst>
                                          <p:attrName>ppt_x</p:attrName>
                                        </p:attrNameLst>
                                      </p:cBhvr>
                                      <p:tavLst>
                                        <p:tav tm="0">
                                          <p:val>
                                            <p:strVal val="#ppt_x"/>
                                          </p:val>
                                        </p:tav>
                                        <p:tav tm="100000">
                                          <p:val>
                                            <p:strVal val="#ppt_x"/>
                                          </p:val>
                                        </p:tav>
                                      </p:tavLst>
                                    </p:anim>
                                    <p:anim calcmode="lin" valueType="num">
                                      <p:cBhvr>
                                        <p:cTn id="221" dur="1250" fill="hold"/>
                                        <p:tgtEl>
                                          <p:spTgt spid="272"/>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4250"/>
                                  </p:stCondLst>
                                  <p:childTnLst>
                                    <p:set>
                                      <p:cBhvr>
                                        <p:cTn id="223" dur="1" fill="hold">
                                          <p:stCondLst>
                                            <p:cond delay="0"/>
                                          </p:stCondLst>
                                        </p:cTn>
                                        <p:tgtEl>
                                          <p:spTgt spid="273"/>
                                        </p:tgtEl>
                                        <p:attrNameLst>
                                          <p:attrName>style.visibility</p:attrName>
                                        </p:attrNameLst>
                                      </p:cBhvr>
                                      <p:to>
                                        <p:strVal val="visible"/>
                                      </p:to>
                                    </p:set>
                                    <p:animEffect transition="in" filter="fade">
                                      <p:cBhvr>
                                        <p:cTn id="224" dur="1250"/>
                                        <p:tgtEl>
                                          <p:spTgt spid="273"/>
                                        </p:tgtEl>
                                      </p:cBhvr>
                                    </p:animEffect>
                                    <p:anim calcmode="lin" valueType="num">
                                      <p:cBhvr>
                                        <p:cTn id="225" dur="1250" fill="hold"/>
                                        <p:tgtEl>
                                          <p:spTgt spid="273"/>
                                        </p:tgtEl>
                                        <p:attrNameLst>
                                          <p:attrName>ppt_x</p:attrName>
                                        </p:attrNameLst>
                                      </p:cBhvr>
                                      <p:tavLst>
                                        <p:tav tm="0">
                                          <p:val>
                                            <p:strVal val="#ppt_x"/>
                                          </p:val>
                                        </p:tav>
                                        <p:tav tm="100000">
                                          <p:val>
                                            <p:strVal val="#ppt_x"/>
                                          </p:val>
                                        </p:tav>
                                      </p:tavLst>
                                    </p:anim>
                                    <p:anim calcmode="lin" valueType="num">
                                      <p:cBhvr>
                                        <p:cTn id="226" dur="1250" fill="hold"/>
                                        <p:tgtEl>
                                          <p:spTgt spid="273"/>
                                        </p:tgtEl>
                                        <p:attrNameLst>
                                          <p:attrName>ppt_y</p:attrName>
                                        </p:attrNameLst>
                                      </p:cBhvr>
                                      <p:tavLst>
                                        <p:tav tm="0">
                                          <p:val>
                                            <p:strVal val="#ppt_y+.1"/>
                                          </p:val>
                                        </p:tav>
                                        <p:tav tm="100000">
                                          <p:val>
                                            <p:strVal val="#ppt_y"/>
                                          </p:val>
                                        </p:tav>
                                      </p:tavLst>
                                    </p:anim>
                                  </p:childTnLst>
                                </p:cTn>
                              </p:par>
                              <p:par>
                                <p:cTn id="227" presetID="10" presetClass="entr" fill="hold" grpId="0" nodeType="withEffect">
                                  <p:stCondLst>
                                    <p:cond delay="4500"/>
                                  </p:stCondLst>
                                  <p:iterate>
                                    <p:tmAbs val="0"/>
                                  </p:iterate>
                                  <p:childTnLst>
                                    <p:set>
                                      <p:cBhvr>
                                        <p:cTn id="228" fill="hold"/>
                                        <p:tgtEl>
                                          <p:spTgt spid="276"/>
                                        </p:tgtEl>
                                        <p:attrNameLst>
                                          <p:attrName>style.visibility</p:attrName>
                                        </p:attrNameLst>
                                      </p:cBhvr>
                                      <p:to>
                                        <p:strVal val="visible"/>
                                      </p:to>
                                    </p:set>
                                    <p:animEffect transition="in" filter="fade">
                                      <p:cBhvr>
                                        <p:cTn id="229" dur="500"/>
                                        <p:tgtEl>
                                          <p:spTgt spid="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2" grpId="0" animBg="1"/>
      <p:bldP spid="23" grpId="0" animBg="1"/>
      <p:bldP spid="26" grpId="0" animBg="1"/>
      <p:bldP spid="29" grpId="0" animBg="1"/>
      <p:bldP spid="33" grpId="0" animBg="1"/>
      <p:bldP spid="37" grpId="0" animBg="1"/>
      <p:bldP spid="45" grpId="0" animBg="1"/>
      <p:bldP spid="43" grpId="0" animBg="1"/>
      <p:bldP spid="52" grpId="0" animBg="1"/>
      <p:bldP spid="50" grpId="0" animBg="1"/>
      <p:bldP spid="59" grpId="0" animBg="1"/>
      <p:bldP spid="57" grpId="0" animBg="1"/>
      <p:bldP spid="65" grpId="0" animBg="1"/>
      <p:bldP spid="70" grpId="0" animBg="1"/>
      <p:bldP spid="80" grpId="0" animBg="1"/>
      <p:bldP spid="77" grpId="0" animBg="1"/>
      <p:bldP spid="100" grpId="0" animBg="1"/>
      <p:bldP spid="97" grpId="0" animBg="1"/>
      <p:bldP spid="92" grpId="0" animBg="1"/>
      <p:bldP spid="89" grpId="0" animBg="1"/>
      <p:bldP spid="271" grpId="0"/>
      <p:bldP spid="274" grpId="0"/>
      <p:bldP spid="272" grpId="0"/>
      <p:bldP spid="273" grpId="0"/>
      <p:bldP spid="276"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887302" y="1389720"/>
            <a:ext cx="5103300" cy="4087026"/>
          </a:xfrm>
          <a:prstGeom prst="rect">
            <a:avLst/>
          </a:prstGeom>
        </p:spPr>
      </p:pic>
      <p:pic>
        <p:nvPicPr>
          <p:cNvPr id="5" name="Picture 4"/>
          <p:cNvPicPr>
            <a:picLocks noChangeAspect="1"/>
          </p:cNvPicPr>
          <p:nvPr/>
        </p:nvPicPr>
        <p:blipFill>
          <a:blip r:embed="rId3"/>
          <a:stretch>
            <a:fillRect/>
          </a:stretch>
        </p:blipFill>
        <p:spPr>
          <a:xfrm>
            <a:off x="5990602" y="497569"/>
            <a:ext cx="4677398" cy="5871328"/>
          </a:xfrm>
          <a:prstGeom prst="rect">
            <a:avLst/>
          </a:prstGeom>
        </p:spPr>
      </p:pic>
    </p:spTree>
    <p:extLst>
      <p:ext uri="{BB962C8B-B14F-4D97-AF65-F5344CB8AC3E}">
        <p14:creationId xmlns:p14="http://schemas.microsoft.com/office/powerpoint/2010/main" val="3870018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Source</a:t>
            </a:r>
          </a:p>
        </p:txBody>
      </p:sp>
      <p:sp>
        <p:nvSpPr>
          <p:cNvPr id="3" name="Subtitle 2"/>
          <p:cNvSpPr>
            <a:spLocks noGrp="1"/>
          </p:cNvSpPr>
          <p:nvPr>
            <p:ph type="subTitle" idx="1"/>
          </p:nvPr>
        </p:nvSpPr>
        <p:spPr/>
        <p:txBody>
          <a:bodyPr/>
          <a:lstStyle/>
          <a:p>
            <a:pPr marL="285750" indent="-285750" algn="l">
              <a:buFont typeface="Arial" panose="020B0604020202020204" pitchFamily="34" charset="0"/>
              <a:buChar char="•"/>
            </a:pPr>
            <a:r>
              <a:rPr lang="en-US" dirty="0">
                <a:hlinkClick r:id="rId2"/>
              </a:rPr>
              <a:t>https://www.computerhope.com/jargon/g/gedit.htm</a:t>
            </a:r>
            <a:endParaRPr lang="en-US" dirty="0"/>
          </a:p>
          <a:p>
            <a:pPr marL="285750" indent="-285750" algn="l">
              <a:buFont typeface="Arial" panose="020B0604020202020204" pitchFamily="34" charset="0"/>
              <a:buChar char="•"/>
            </a:pPr>
            <a:r>
              <a:rPr lang="en-US" dirty="0">
                <a:hlinkClick r:id="rId3"/>
              </a:rPr>
              <a:t>https://help.gnome.org/users/gedit/stable/</a:t>
            </a:r>
            <a:endParaRPr lang="en-US" dirty="0"/>
          </a:p>
          <a:p>
            <a:pPr marL="285750" indent="-285750" algn="l">
              <a:buFont typeface="Arial" panose="020B0604020202020204" pitchFamily="34" charset="0"/>
              <a:buChar char="•"/>
            </a:pPr>
            <a:r>
              <a:rPr lang="en-US" dirty="0">
                <a:hlinkClick r:id="rId4"/>
              </a:rPr>
              <a:t>http://www.fifi.org/doc/gedit/html/usage.html</a:t>
            </a:r>
            <a:endParaRPr lang="en-US" dirty="0"/>
          </a:p>
          <a:p>
            <a:pPr marL="285750" indent="-285750" algn="l">
              <a:buFont typeface="Arial" panose="020B0604020202020204" pitchFamily="34" charset="0"/>
              <a:buChar char="•"/>
            </a:pPr>
            <a:r>
              <a:rPr lang="en-US" dirty="0">
                <a:hlinkClick r:id="rId5"/>
              </a:rPr>
              <a:t>https://www.howtogeek.com/413514/how-to-edit-text-files-graphically-on-linux-with-gedit/</a:t>
            </a:r>
            <a:endParaRPr lang="en-US" dirty="0"/>
          </a:p>
          <a:p>
            <a:pPr algn="l"/>
            <a:endParaRPr lang="en-US" dirty="0"/>
          </a:p>
        </p:txBody>
      </p:sp>
    </p:spTree>
    <p:extLst>
      <p:ext uri="{BB962C8B-B14F-4D97-AF65-F5344CB8AC3E}">
        <p14:creationId xmlns:p14="http://schemas.microsoft.com/office/powerpoint/2010/main" val="2693029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Linux </a:t>
            </a:r>
            <a:r>
              <a:rPr lang="en-US" dirty="0" err="1"/>
              <a:t>sed</a:t>
            </a:r>
            <a:r>
              <a:rPr lang="en-US" dirty="0"/>
              <a:t> command</a:t>
            </a:r>
          </a:p>
        </p:txBody>
      </p:sp>
      <p:sp>
        <p:nvSpPr>
          <p:cNvPr id="3" name="Subtitle 2"/>
          <p:cNvSpPr>
            <a:spLocks noGrp="1"/>
          </p:cNvSpPr>
          <p:nvPr>
            <p:ph type="subTitle" idx="1"/>
          </p:nvPr>
        </p:nvSpPr>
        <p:spPr/>
        <p:txBody>
          <a:bodyPr/>
          <a:lstStyle/>
          <a:p>
            <a:pPr algn="l"/>
            <a:r>
              <a:rPr lang="en-US" dirty="0"/>
              <a:t>On </a:t>
            </a:r>
            <a:r>
              <a:rPr lang="en-US" dirty="0">
                <a:hlinkClick r:id="rId2"/>
              </a:rPr>
              <a:t>Unix-like</a:t>
            </a:r>
            <a:r>
              <a:rPr lang="en-US" dirty="0"/>
              <a:t> operating systems, </a:t>
            </a:r>
            <a:r>
              <a:rPr lang="en-US" b="1" dirty="0" err="1"/>
              <a:t>sed</a:t>
            </a:r>
            <a:r>
              <a:rPr lang="en-US" dirty="0"/>
              <a:t> is a </a:t>
            </a:r>
            <a:r>
              <a:rPr lang="en-US" i="1" dirty="0"/>
              <a:t>stream editor</a:t>
            </a:r>
            <a:r>
              <a:rPr lang="en-US" dirty="0"/>
              <a:t>: it </a:t>
            </a:r>
            <a:r>
              <a:rPr lang="en-US" dirty="0">
                <a:hlinkClick r:id="rId3"/>
              </a:rPr>
              <a:t>filters</a:t>
            </a:r>
            <a:r>
              <a:rPr lang="en-US" dirty="0"/>
              <a:t> and transforms </a:t>
            </a:r>
            <a:r>
              <a:rPr lang="en-US" dirty="0">
                <a:hlinkClick r:id="rId4"/>
              </a:rPr>
              <a:t>text</a:t>
            </a:r>
            <a:r>
              <a:rPr lang="en-US" dirty="0"/>
              <a:t>.</a:t>
            </a:r>
          </a:p>
          <a:p>
            <a:pPr algn="l"/>
            <a:r>
              <a:rPr lang="en-US" dirty="0"/>
              <a:t>The </a:t>
            </a:r>
            <a:r>
              <a:rPr lang="en-US" b="1" dirty="0" err="1"/>
              <a:t>sed</a:t>
            </a:r>
            <a:r>
              <a:rPr lang="en-US" dirty="0"/>
              <a:t> stream editor performs basic text transformations on an input stream (a file, or input from a </a:t>
            </a:r>
            <a:r>
              <a:rPr lang="en-US" dirty="0">
                <a:hlinkClick r:id="rId5"/>
              </a:rPr>
              <a:t>pipeline</a:t>
            </a:r>
            <a:r>
              <a:rPr lang="en-US" dirty="0"/>
              <a:t>). While in some ways similar to an editor which permits </a:t>
            </a:r>
            <a:r>
              <a:rPr lang="en-US" dirty="0">
                <a:hlinkClick r:id="rId6"/>
              </a:rPr>
              <a:t>scripted</a:t>
            </a:r>
            <a:r>
              <a:rPr lang="en-US" dirty="0"/>
              <a:t> edits (such as </a:t>
            </a:r>
            <a:r>
              <a:rPr lang="en-US" dirty="0" err="1">
                <a:hlinkClick r:id="rId7"/>
              </a:rPr>
              <a:t>ed</a:t>
            </a:r>
            <a:r>
              <a:rPr lang="en-US" dirty="0"/>
              <a:t>), </a:t>
            </a:r>
            <a:r>
              <a:rPr lang="en-US" b="1" dirty="0" err="1"/>
              <a:t>sed</a:t>
            </a:r>
            <a:r>
              <a:rPr lang="en-US" dirty="0"/>
              <a:t> works by making only one pass over the input(s), and is consequently more efficient. But it is </a:t>
            </a:r>
            <a:r>
              <a:rPr lang="en-US" b="1" dirty="0" err="1"/>
              <a:t>sed</a:t>
            </a:r>
            <a:r>
              <a:rPr lang="en-US" dirty="0" err="1"/>
              <a:t>'s</a:t>
            </a:r>
            <a:r>
              <a:rPr lang="en-US" dirty="0"/>
              <a:t> ability to filter text in a pipeline which particularly distinguishes it from other types of editors.</a:t>
            </a:r>
          </a:p>
        </p:txBody>
      </p:sp>
      <p:pic>
        <p:nvPicPr>
          <p:cNvPr id="4" name="Picture 3"/>
          <p:cNvPicPr>
            <a:picLocks noChangeAspect="1"/>
          </p:cNvPicPr>
          <p:nvPr/>
        </p:nvPicPr>
        <p:blipFill>
          <a:blip r:embed="rId8"/>
          <a:stretch>
            <a:fillRect/>
          </a:stretch>
        </p:blipFill>
        <p:spPr>
          <a:xfrm>
            <a:off x="1778148" y="3913815"/>
            <a:ext cx="8635703" cy="762871"/>
          </a:xfrm>
          <a:prstGeom prst="rect">
            <a:avLst/>
          </a:prstGeom>
        </p:spPr>
      </p:pic>
    </p:spTree>
    <p:extLst>
      <p:ext uri="{BB962C8B-B14F-4D97-AF65-F5344CB8AC3E}">
        <p14:creationId xmlns:p14="http://schemas.microsoft.com/office/powerpoint/2010/main" val="1268710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If you do not specify </a:t>
            </a:r>
            <a:r>
              <a:rPr lang="en-US" i="1" dirty="0"/>
              <a:t>INPUTFILE</a:t>
            </a:r>
            <a:r>
              <a:rPr lang="en-US" dirty="0"/>
              <a:t>, or if </a:t>
            </a:r>
            <a:r>
              <a:rPr lang="en-US" i="1" dirty="0"/>
              <a:t>INPUTFILE</a:t>
            </a:r>
            <a:r>
              <a:rPr lang="en-US" dirty="0"/>
              <a:t> is "</a:t>
            </a:r>
            <a:r>
              <a:rPr lang="en-US" b="1" dirty="0"/>
              <a:t>-</a:t>
            </a:r>
            <a:r>
              <a:rPr lang="en-US" dirty="0"/>
              <a:t>", </a:t>
            </a:r>
            <a:r>
              <a:rPr lang="en-US" b="1" dirty="0" err="1"/>
              <a:t>sed</a:t>
            </a:r>
            <a:r>
              <a:rPr lang="en-US" dirty="0"/>
              <a:t> filters the contents of the </a:t>
            </a:r>
            <a:r>
              <a:rPr lang="en-US" dirty="0">
                <a:hlinkClick r:id="rId2"/>
              </a:rPr>
              <a:t>standard input</a:t>
            </a:r>
            <a:r>
              <a:rPr lang="en-US" dirty="0"/>
              <a:t>. The </a:t>
            </a:r>
            <a:r>
              <a:rPr lang="en-US" dirty="0">
                <a:hlinkClick r:id="rId3"/>
              </a:rPr>
              <a:t>script</a:t>
            </a:r>
            <a:r>
              <a:rPr lang="en-US" dirty="0"/>
              <a:t> is actually the first non-option </a:t>
            </a:r>
            <a:r>
              <a:rPr lang="en-US" dirty="0">
                <a:hlinkClick r:id="rId4"/>
              </a:rPr>
              <a:t>parameter</a:t>
            </a:r>
            <a:r>
              <a:rPr lang="en-US" dirty="0"/>
              <a:t>, which </a:t>
            </a:r>
            <a:r>
              <a:rPr lang="en-US" b="1" dirty="0" err="1"/>
              <a:t>sed</a:t>
            </a:r>
            <a:r>
              <a:rPr lang="en-US" dirty="0"/>
              <a:t> specially considers a script and not an input file if and only if none of the other options specifies a script to be </a:t>
            </a:r>
            <a:r>
              <a:rPr lang="en-US" dirty="0">
                <a:hlinkClick r:id="rId5"/>
              </a:rPr>
              <a:t>executed</a:t>
            </a:r>
            <a:r>
              <a:rPr lang="en-US" dirty="0"/>
              <a:t> (that is, if neither of the </a:t>
            </a:r>
            <a:r>
              <a:rPr lang="en-US" b="1" dirty="0"/>
              <a:t>-e</a:t>
            </a:r>
            <a:r>
              <a:rPr lang="en-US" dirty="0"/>
              <a:t> and </a:t>
            </a:r>
            <a:r>
              <a:rPr lang="en-US" b="1" dirty="0"/>
              <a:t>-f</a:t>
            </a:r>
            <a:r>
              <a:rPr lang="en-US" dirty="0"/>
              <a:t> options is specified).</a:t>
            </a:r>
          </a:p>
        </p:txBody>
      </p:sp>
    </p:spTree>
    <p:extLst>
      <p:ext uri="{BB962C8B-B14F-4D97-AF65-F5344CB8AC3E}">
        <p14:creationId xmlns:p14="http://schemas.microsoft.com/office/powerpoint/2010/main" val="1691980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err="1"/>
              <a:t>Sed</a:t>
            </a:r>
            <a:r>
              <a:rPr lang="en-US" dirty="0"/>
              <a:t> options:</a:t>
            </a:r>
          </a:p>
          <a:p>
            <a:pPr algn="l"/>
            <a:endParaRPr lang="en-US" dirty="0"/>
          </a:p>
        </p:txBody>
      </p:sp>
      <p:pic>
        <p:nvPicPr>
          <p:cNvPr id="4" name="Picture 3"/>
          <p:cNvPicPr>
            <a:picLocks noChangeAspect="1"/>
          </p:cNvPicPr>
          <p:nvPr/>
        </p:nvPicPr>
        <p:blipFill>
          <a:blip r:embed="rId2"/>
          <a:stretch>
            <a:fillRect/>
          </a:stretch>
        </p:blipFill>
        <p:spPr>
          <a:xfrm>
            <a:off x="3363170" y="275381"/>
            <a:ext cx="7304830" cy="6315704"/>
          </a:xfrm>
          <a:prstGeom prst="rect">
            <a:avLst/>
          </a:prstGeom>
        </p:spPr>
      </p:pic>
    </p:spTree>
    <p:extLst>
      <p:ext uri="{BB962C8B-B14F-4D97-AF65-F5344CB8AC3E}">
        <p14:creationId xmlns:p14="http://schemas.microsoft.com/office/powerpoint/2010/main" val="3836871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err="1"/>
              <a:t>Sed</a:t>
            </a:r>
            <a:r>
              <a:rPr lang="en-US" dirty="0"/>
              <a:t> programs</a:t>
            </a:r>
          </a:p>
        </p:txBody>
      </p:sp>
      <p:sp>
        <p:nvSpPr>
          <p:cNvPr id="3" name="Subtitle 2"/>
          <p:cNvSpPr>
            <a:spLocks noGrp="1"/>
          </p:cNvSpPr>
          <p:nvPr>
            <p:ph type="subTitle" idx="1"/>
          </p:nvPr>
        </p:nvSpPr>
        <p:spPr/>
        <p:txBody>
          <a:bodyPr>
            <a:normAutofit fontScale="92500"/>
          </a:bodyPr>
          <a:lstStyle/>
          <a:p>
            <a:pPr algn="l"/>
            <a:r>
              <a:rPr lang="en-US" dirty="0"/>
              <a:t>A </a:t>
            </a:r>
            <a:r>
              <a:rPr lang="en-US" b="1" dirty="0" err="1"/>
              <a:t>sed</a:t>
            </a:r>
            <a:r>
              <a:rPr lang="en-US" dirty="0"/>
              <a:t> program consists of one or more </a:t>
            </a:r>
            <a:r>
              <a:rPr lang="en-US" b="1" dirty="0" err="1"/>
              <a:t>sed</a:t>
            </a:r>
            <a:r>
              <a:rPr lang="en-US" dirty="0"/>
              <a:t> commands, passed in by one or more of the </a:t>
            </a:r>
            <a:r>
              <a:rPr lang="en-US" b="1" dirty="0"/>
              <a:t>-e</a:t>
            </a:r>
            <a:r>
              <a:rPr lang="en-US" dirty="0"/>
              <a:t>, </a:t>
            </a:r>
            <a:r>
              <a:rPr lang="en-US" b="1" dirty="0"/>
              <a:t>-f</a:t>
            </a:r>
            <a:r>
              <a:rPr lang="en-US" dirty="0"/>
              <a:t>, </a:t>
            </a:r>
            <a:r>
              <a:rPr lang="en-US" b="1" dirty="0"/>
              <a:t>--expression</a:t>
            </a:r>
            <a:r>
              <a:rPr lang="en-US" dirty="0"/>
              <a:t>, and </a:t>
            </a:r>
            <a:r>
              <a:rPr lang="en-US" b="1" dirty="0"/>
              <a:t>--file</a:t>
            </a:r>
            <a:r>
              <a:rPr lang="en-US" dirty="0"/>
              <a:t> options, or the first non-option argument if none of these options are used. This documentation frequently refers to "the" </a:t>
            </a:r>
            <a:r>
              <a:rPr lang="en-US" b="1" dirty="0" err="1"/>
              <a:t>sed</a:t>
            </a:r>
            <a:r>
              <a:rPr lang="en-US" dirty="0"/>
              <a:t> script; this should be understood to mean the in-order </a:t>
            </a:r>
            <a:r>
              <a:rPr lang="en-US" dirty="0">
                <a:hlinkClick r:id="rId2"/>
              </a:rPr>
              <a:t>catenation</a:t>
            </a:r>
            <a:r>
              <a:rPr lang="en-US" dirty="0"/>
              <a:t> of all of the scripts and script-files passed in.</a:t>
            </a:r>
          </a:p>
          <a:p>
            <a:pPr algn="l"/>
            <a:r>
              <a:rPr lang="en-US" dirty="0"/>
              <a:t>Commands within a script or script-file can be separated by semicolons ("</a:t>
            </a:r>
            <a:r>
              <a:rPr lang="en-US" b="1" dirty="0"/>
              <a:t>;</a:t>
            </a:r>
            <a:r>
              <a:rPr lang="en-US" dirty="0"/>
              <a:t>") or </a:t>
            </a:r>
            <a:r>
              <a:rPr lang="en-US" dirty="0">
                <a:hlinkClick r:id="rId3"/>
              </a:rPr>
              <a:t>newlines</a:t>
            </a:r>
            <a:r>
              <a:rPr lang="en-US" dirty="0"/>
              <a:t> (</a:t>
            </a:r>
            <a:r>
              <a:rPr lang="en-US" dirty="0">
                <a:hlinkClick r:id="rId4"/>
              </a:rPr>
              <a:t>ASCII</a:t>
            </a:r>
            <a:r>
              <a:rPr lang="en-US" dirty="0"/>
              <a:t> code 10). Some commands, due to their </a:t>
            </a:r>
            <a:r>
              <a:rPr lang="en-US" dirty="0">
                <a:hlinkClick r:id="rId5"/>
              </a:rPr>
              <a:t>syntax</a:t>
            </a:r>
            <a:r>
              <a:rPr lang="en-US" dirty="0"/>
              <a:t>, cannot be followed by semicolons working as command separators and thus should be terminated with newlines or be placed at the end of a script or script-file. Commands can also be preceded with optional non-significant </a:t>
            </a:r>
            <a:r>
              <a:rPr lang="en-US" dirty="0">
                <a:hlinkClick r:id="rId6"/>
              </a:rPr>
              <a:t>whitespace</a:t>
            </a:r>
            <a:r>
              <a:rPr lang="en-US" dirty="0"/>
              <a:t> </a:t>
            </a:r>
            <a:r>
              <a:rPr lang="en-US" dirty="0">
                <a:hlinkClick r:id="rId7"/>
              </a:rPr>
              <a:t>characters</a:t>
            </a:r>
            <a:r>
              <a:rPr lang="en-US" dirty="0"/>
              <a:t>.</a:t>
            </a:r>
          </a:p>
          <a:p>
            <a:pPr algn="l"/>
            <a:r>
              <a:rPr lang="en-US" dirty="0"/>
              <a:t>Each </a:t>
            </a:r>
            <a:r>
              <a:rPr lang="en-US" b="1" dirty="0" err="1"/>
              <a:t>sed</a:t>
            </a:r>
            <a:r>
              <a:rPr lang="en-US" dirty="0"/>
              <a:t> command consists of an optional address or address range (for instance, line numbers specifying what part of the file to operate on; see </a:t>
            </a:r>
            <a:r>
              <a:rPr lang="en-US" dirty="0">
                <a:hlinkClick r:id="rId8"/>
              </a:rPr>
              <a:t>Selecting Lines</a:t>
            </a:r>
            <a:r>
              <a:rPr lang="en-US" dirty="0"/>
              <a:t> for details), followed by a one-character command name and any additional command-specific code.</a:t>
            </a:r>
          </a:p>
          <a:p>
            <a:pPr algn="l"/>
            <a:endParaRPr lang="en-US" dirty="0"/>
          </a:p>
        </p:txBody>
      </p:sp>
    </p:spTree>
    <p:extLst>
      <p:ext uri="{BB962C8B-B14F-4D97-AF65-F5344CB8AC3E}">
        <p14:creationId xmlns:p14="http://schemas.microsoft.com/office/powerpoint/2010/main" val="647985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How </a:t>
            </a:r>
            <a:r>
              <a:rPr lang="en-US" dirty="0" err="1"/>
              <a:t>sed</a:t>
            </a:r>
            <a:r>
              <a:rPr lang="en-US" dirty="0"/>
              <a:t> works</a:t>
            </a:r>
          </a:p>
        </p:txBody>
      </p:sp>
      <p:sp>
        <p:nvSpPr>
          <p:cNvPr id="3" name="Subtitle 2"/>
          <p:cNvSpPr>
            <a:spLocks noGrp="1"/>
          </p:cNvSpPr>
          <p:nvPr>
            <p:ph type="subTitle" idx="1"/>
          </p:nvPr>
        </p:nvSpPr>
        <p:spPr/>
        <p:txBody>
          <a:bodyPr/>
          <a:lstStyle/>
          <a:p>
            <a:pPr algn="l"/>
            <a:r>
              <a:rPr lang="en-US" b="1" dirty="0" err="1"/>
              <a:t>sed</a:t>
            </a:r>
            <a:r>
              <a:rPr lang="en-US" dirty="0"/>
              <a:t> maintains two data buffers: the active </a:t>
            </a:r>
            <a:r>
              <a:rPr lang="en-US" i="1" dirty="0"/>
              <a:t>pattern space</a:t>
            </a:r>
            <a:r>
              <a:rPr lang="en-US" dirty="0"/>
              <a:t>, and the auxiliary </a:t>
            </a:r>
            <a:r>
              <a:rPr lang="en-US" i="1" dirty="0"/>
              <a:t>hold space</a:t>
            </a:r>
            <a:r>
              <a:rPr lang="en-US" dirty="0"/>
              <a:t>. Both are initially empty.</a:t>
            </a:r>
          </a:p>
          <a:p>
            <a:pPr algn="l"/>
            <a:r>
              <a:rPr lang="en-US" b="1" dirty="0" err="1"/>
              <a:t>sed</a:t>
            </a:r>
            <a:r>
              <a:rPr lang="en-US" dirty="0"/>
              <a:t> operates by performing the following cycle on each line of input: first, </a:t>
            </a:r>
            <a:r>
              <a:rPr lang="en-US" b="1" dirty="0" err="1"/>
              <a:t>sed</a:t>
            </a:r>
            <a:r>
              <a:rPr lang="en-US" dirty="0"/>
              <a:t> reads one line from the input stream, removes any trailing newline, and places it in the pattern space. Then commands are executed; each command can have an address associated to it: addresses are a kind of condition code, and a command is only executed if the condition is verified before the command is to be executed.</a:t>
            </a:r>
          </a:p>
          <a:p>
            <a:pPr algn="l"/>
            <a:r>
              <a:rPr lang="en-US" dirty="0"/>
              <a:t>When the end of the script is reached, unless the </a:t>
            </a:r>
            <a:r>
              <a:rPr lang="en-US" b="1" dirty="0"/>
              <a:t>-n</a:t>
            </a:r>
            <a:r>
              <a:rPr lang="en-US" dirty="0"/>
              <a:t> option is in use, the contents of pattern space are printed out to the output stream, adding back the trailing newline if it was removed. Then the next cycle starts for the next input line.</a:t>
            </a:r>
          </a:p>
          <a:p>
            <a:endParaRPr lang="en-US" dirty="0"/>
          </a:p>
        </p:txBody>
      </p:sp>
    </p:spTree>
    <p:extLst>
      <p:ext uri="{BB962C8B-B14F-4D97-AF65-F5344CB8AC3E}">
        <p14:creationId xmlns:p14="http://schemas.microsoft.com/office/powerpoint/2010/main" val="16362295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Sed</a:t>
            </a:r>
            <a:r>
              <a:rPr lang="en-US" dirty="0"/>
              <a:t> examples</a:t>
            </a:r>
          </a:p>
        </p:txBody>
      </p:sp>
      <p:sp>
        <p:nvSpPr>
          <p:cNvPr id="3" name="Subtitle 2"/>
          <p:cNvSpPr>
            <a:spLocks noGrp="1"/>
          </p:cNvSpPr>
          <p:nvPr>
            <p:ph type="subTitle" idx="1"/>
          </p:nvPr>
        </p:nvSpPr>
        <p:spPr/>
        <p:txBody>
          <a:bodyPr/>
          <a:lstStyle/>
          <a:p>
            <a:pPr algn="l"/>
            <a:r>
              <a:rPr lang="en-US" b="1" dirty="0"/>
              <a:t>1. Viewing a range of lines of a document</a:t>
            </a:r>
          </a:p>
          <a:p>
            <a:pPr algn="l"/>
            <a:r>
              <a:rPr lang="en-US" dirty="0"/>
              <a:t>Tools such as </a:t>
            </a:r>
            <a:r>
              <a:rPr lang="en-US" dirty="0">
                <a:hlinkClick r:id="rId2"/>
              </a:rPr>
              <a:t>head and tail</a:t>
            </a:r>
            <a:r>
              <a:rPr lang="en-US" dirty="0"/>
              <a:t> allow us to view the bottom or the top of a file. What if we need to view a section in the middle? The following </a:t>
            </a:r>
            <a:r>
              <a:rPr lang="en-US" dirty="0" err="1"/>
              <a:t>sed</a:t>
            </a:r>
            <a:r>
              <a:rPr lang="en-US" dirty="0"/>
              <a:t> one-liner will return lines </a:t>
            </a:r>
            <a:r>
              <a:rPr lang="en-US" b="1" dirty="0"/>
              <a:t>5</a:t>
            </a:r>
            <a:r>
              <a:rPr lang="en-US" dirty="0"/>
              <a:t> through </a:t>
            </a:r>
            <a:r>
              <a:rPr lang="en-US" b="1" dirty="0"/>
              <a:t>10</a:t>
            </a:r>
            <a:r>
              <a:rPr lang="en-US" dirty="0"/>
              <a:t> from </a:t>
            </a:r>
            <a:r>
              <a:rPr lang="en-US" b="1" dirty="0"/>
              <a:t>myfile.txt</a:t>
            </a:r>
            <a:r>
              <a:rPr lang="en-US" dirty="0"/>
              <a:t>:</a:t>
            </a:r>
          </a:p>
        </p:txBody>
      </p:sp>
      <p:pic>
        <p:nvPicPr>
          <p:cNvPr id="4" name="Picture 3"/>
          <p:cNvPicPr>
            <a:picLocks noChangeAspect="1"/>
          </p:cNvPicPr>
          <p:nvPr/>
        </p:nvPicPr>
        <p:blipFill>
          <a:blip r:embed="rId3"/>
          <a:stretch>
            <a:fillRect/>
          </a:stretch>
        </p:blipFill>
        <p:spPr>
          <a:xfrm>
            <a:off x="995362" y="3047470"/>
            <a:ext cx="10201275" cy="771525"/>
          </a:xfrm>
          <a:prstGeom prst="rect">
            <a:avLst/>
          </a:prstGeom>
        </p:spPr>
      </p:pic>
    </p:spTree>
    <p:extLst>
      <p:ext uri="{BB962C8B-B14F-4D97-AF65-F5344CB8AC3E}">
        <p14:creationId xmlns:p14="http://schemas.microsoft.com/office/powerpoint/2010/main" val="20425861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a:t>2. Viewing the entire file except a given range</a:t>
            </a:r>
          </a:p>
          <a:p>
            <a:pPr algn="l"/>
            <a:r>
              <a:rPr lang="en-US" dirty="0"/>
              <a:t>On the other hand, it’s possible that you want to print the entire file except a certain range. To exclude lines </a:t>
            </a:r>
            <a:r>
              <a:rPr lang="en-US" b="1" dirty="0"/>
              <a:t>20</a:t>
            </a:r>
            <a:r>
              <a:rPr lang="en-US" dirty="0"/>
              <a:t> through </a:t>
            </a:r>
            <a:r>
              <a:rPr lang="en-US" b="1" dirty="0"/>
              <a:t>35</a:t>
            </a:r>
            <a:r>
              <a:rPr lang="en-US" dirty="0"/>
              <a:t> from </a:t>
            </a:r>
            <a:r>
              <a:rPr lang="en-US" b="1" dirty="0"/>
              <a:t>myfile.txt</a:t>
            </a:r>
            <a:r>
              <a:rPr lang="en-US" dirty="0"/>
              <a:t>, do:</a:t>
            </a:r>
          </a:p>
        </p:txBody>
      </p:sp>
      <p:pic>
        <p:nvPicPr>
          <p:cNvPr id="4" name="Picture 3"/>
          <p:cNvPicPr>
            <a:picLocks noChangeAspect="1"/>
          </p:cNvPicPr>
          <p:nvPr/>
        </p:nvPicPr>
        <p:blipFill>
          <a:blip r:embed="rId2"/>
          <a:stretch>
            <a:fillRect/>
          </a:stretch>
        </p:blipFill>
        <p:spPr>
          <a:xfrm>
            <a:off x="1014412" y="3085570"/>
            <a:ext cx="10163175" cy="695325"/>
          </a:xfrm>
          <a:prstGeom prst="rect">
            <a:avLst/>
          </a:prstGeom>
        </p:spPr>
      </p:pic>
    </p:spTree>
    <p:extLst>
      <p:ext uri="{BB962C8B-B14F-4D97-AF65-F5344CB8AC3E}">
        <p14:creationId xmlns:p14="http://schemas.microsoft.com/office/powerpoint/2010/main" val="4073461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a:t>3. Viewing non-consecutive lines and ranges</a:t>
            </a:r>
          </a:p>
          <a:p>
            <a:pPr algn="l"/>
            <a:r>
              <a:rPr lang="en-US" dirty="0"/>
              <a:t>It’s possible that you’re interested in set of non-consecutive lines, or in more than one range. Let’s display lines </a:t>
            </a:r>
            <a:r>
              <a:rPr lang="en-US" b="1" dirty="0"/>
              <a:t>5-7</a:t>
            </a:r>
            <a:r>
              <a:rPr lang="en-US" dirty="0"/>
              <a:t> and </a:t>
            </a:r>
            <a:r>
              <a:rPr lang="en-US" b="1" dirty="0"/>
              <a:t>10-13</a:t>
            </a:r>
            <a:r>
              <a:rPr lang="en-US" dirty="0"/>
              <a:t> from </a:t>
            </a:r>
            <a:r>
              <a:rPr lang="en-US" b="1" dirty="0"/>
              <a:t>myfile.txt</a:t>
            </a:r>
            <a:r>
              <a:rPr lang="en-US" dirty="0"/>
              <a:t>:</a:t>
            </a:r>
          </a:p>
        </p:txBody>
      </p:sp>
      <p:pic>
        <p:nvPicPr>
          <p:cNvPr id="4" name="Picture 3"/>
          <p:cNvPicPr>
            <a:picLocks noChangeAspect="1"/>
          </p:cNvPicPr>
          <p:nvPr/>
        </p:nvPicPr>
        <p:blipFill>
          <a:blip r:embed="rId2"/>
          <a:stretch>
            <a:fillRect/>
          </a:stretch>
        </p:blipFill>
        <p:spPr>
          <a:xfrm>
            <a:off x="990600" y="3076045"/>
            <a:ext cx="10210800" cy="714375"/>
          </a:xfrm>
          <a:prstGeom prst="rect">
            <a:avLst/>
          </a:prstGeom>
        </p:spPr>
      </p:pic>
    </p:spTree>
    <p:extLst>
      <p:ext uri="{BB962C8B-B14F-4D97-AF65-F5344CB8AC3E}">
        <p14:creationId xmlns:p14="http://schemas.microsoft.com/office/powerpoint/2010/main" val="1969304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Cat command in Linux</a:t>
            </a:r>
          </a:p>
        </p:txBody>
      </p:sp>
      <p:sp>
        <p:nvSpPr>
          <p:cNvPr id="3" name="Subtitle 2"/>
          <p:cNvSpPr>
            <a:spLocks noGrp="1"/>
          </p:cNvSpPr>
          <p:nvPr>
            <p:ph type="subTitle" idx="1"/>
          </p:nvPr>
        </p:nvSpPr>
        <p:spPr/>
        <p:txBody>
          <a:bodyPr/>
          <a:lstStyle/>
          <a:p>
            <a:pPr algn="l"/>
            <a:r>
              <a:rPr lang="en-US" dirty="0">
                <a:solidFill>
                  <a:srgbClr val="FFFF00"/>
                </a:solidFill>
              </a:rPr>
              <a:t>Cat(concatenate) </a:t>
            </a:r>
            <a:r>
              <a:rPr lang="en-US" dirty="0"/>
              <a:t>command is very frequently used in Linux. It reads data from the file and gives their content as output. It helps us to create, view, concatenate files. So let us see some frequently used cat commands. </a:t>
            </a:r>
          </a:p>
        </p:txBody>
      </p:sp>
      <p:pic>
        <p:nvPicPr>
          <p:cNvPr id="4" name="Picture 3"/>
          <p:cNvPicPr>
            <a:picLocks noChangeAspect="1"/>
          </p:cNvPicPr>
          <p:nvPr/>
        </p:nvPicPr>
        <p:blipFill>
          <a:blip r:embed="rId2"/>
          <a:stretch>
            <a:fillRect/>
          </a:stretch>
        </p:blipFill>
        <p:spPr>
          <a:xfrm>
            <a:off x="1019175" y="3090333"/>
            <a:ext cx="10153650" cy="685800"/>
          </a:xfrm>
          <a:prstGeom prst="rect">
            <a:avLst/>
          </a:prstGeom>
        </p:spPr>
      </p:pic>
    </p:spTree>
    <p:extLst>
      <p:ext uri="{BB962C8B-B14F-4D97-AF65-F5344CB8AC3E}">
        <p14:creationId xmlns:p14="http://schemas.microsoft.com/office/powerpoint/2010/main" val="1098532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a:t>4. Replacing words or characters (basic substitution)</a:t>
            </a:r>
          </a:p>
          <a:p>
            <a:pPr algn="l"/>
            <a:r>
              <a:rPr lang="en-US" dirty="0"/>
              <a:t>To replace every instance of the word version with story in </a:t>
            </a:r>
            <a:r>
              <a:rPr lang="en-US" b="1" dirty="0"/>
              <a:t>myfile.txt</a:t>
            </a:r>
            <a:r>
              <a:rPr lang="en-US" dirty="0"/>
              <a:t>, do:</a:t>
            </a:r>
          </a:p>
          <a:p>
            <a:pPr algn="l"/>
            <a:endParaRPr lang="en-US" dirty="0"/>
          </a:p>
        </p:txBody>
      </p:sp>
      <p:pic>
        <p:nvPicPr>
          <p:cNvPr id="6" name="Picture 5"/>
          <p:cNvPicPr>
            <a:picLocks noChangeAspect="1"/>
          </p:cNvPicPr>
          <p:nvPr/>
        </p:nvPicPr>
        <p:blipFill>
          <a:blip r:embed="rId2"/>
          <a:stretch>
            <a:fillRect/>
          </a:stretch>
        </p:blipFill>
        <p:spPr>
          <a:xfrm>
            <a:off x="995362" y="3061758"/>
            <a:ext cx="10201275" cy="742950"/>
          </a:xfrm>
          <a:prstGeom prst="rect">
            <a:avLst/>
          </a:prstGeom>
        </p:spPr>
      </p:pic>
    </p:spTree>
    <p:extLst>
      <p:ext uri="{BB962C8B-B14F-4D97-AF65-F5344CB8AC3E}">
        <p14:creationId xmlns:p14="http://schemas.microsoft.com/office/powerpoint/2010/main" val="37875310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a:t>5. Replacing words or characters inside a range</a:t>
            </a:r>
          </a:p>
          <a:p>
            <a:pPr algn="l"/>
            <a:r>
              <a:rPr lang="en-US" dirty="0"/>
              <a:t>If you’re interested in replacing words only within a line range (</a:t>
            </a:r>
            <a:r>
              <a:rPr lang="en-US" b="1" dirty="0"/>
              <a:t>30</a:t>
            </a:r>
            <a:r>
              <a:rPr lang="en-US" dirty="0"/>
              <a:t> through </a:t>
            </a:r>
            <a:r>
              <a:rPr lang="en-US" b="1" dirty="0"/>
              <a:t>40</a:t>
            </a:r>
            <a:r>
              <a:rPr lang="en-US" dirty="0"/>
              <a:t>, for example), you can do:</a:t>
            </a:r>
          </a:p>
        </p:txBody>
      </p:sp>
      <p:pic>
        <p:nvPicPr>
          <p:cNvPr id="4" name="Picture 3"/>
          <p:cNvPicPr>
            <a:picLocks noChangeAspect="1"/>
          </p:cNvPicPr>
          <p:nvPr/>
        </p:nvPicPr>
        <p:blipFill>
          <a:blip r:embed="rId2"/>
          <a:stretch>
            <a:fillRect/>
          </a:stretch>
        </p:blipFill>
        <p:spPr>
          <a:xfrm>
            <a:off x="1004887" y="3090333"/>
            <a:ext cx="10182225" cy="685800"/>
          </a:xfrm>
          <a:prstGeom prst="rect">
            <a:avLst/>
          </a:prstGeom>
        </p:spPr>
      </p:pic>
    </p:spTree>
    <p:extLst>
      <p:ext uri="{BB962C8B-B14F-4D97-AF65-F5344CB8AC3E}">
        <p14:creationId xmlns:p14="http://schemas.microsoft.com/office/powerpoint/2010/main" val="1404977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6. </a:t>
            </a:r>
            <a:r>
              <a:rPr lang="en-US" b="1" dirty="0"/>
              <a:t>Inserting spaces in files</a:t>
            </a:r>
          </a:p>
          <a:p>
            <a:pPr algn="l"/>
            <a:r>
              <a:rPr lang="en-US" dirty="0"/>
              <a:t>With </a:t>
            </a:r>
            <a:r>
              <a:rPr lang="en-US" b="1" dirty="0" err="1"/>
              <a:t>sed</a:t>
            </a:r>
            <a:r>
              <a:rPr lang="en-US" dirty="0"/>
              <a:t>, we can also insert spaces (blank lines) for each non-empty line in a file. To insert one blank line every other line in </a:t>
            </a:r>
            <a:r>
              <a:rPr lang="en-US" b="1" dirty="0"/>
              <a:t>LICENSE</a:t>
            </a:r>
            <a:r>
              <a:rPr lang="en-US" dirty="0"/>
              <a:t>, a plain text file, do:</a:t>
            </a:r>
          </a:p>
        </p:txBody>
      </p:sp>
      <p:pic>
        <p:nvPicPr>
          <p:cNvPr id="4" name="Picture 3"/>
          <p:cNvPicPr>
            <a:picLocks noChangeAspect="1"/>
          </p:cNvPicPr>
          <p:nvPr/>
        </p:nvPicPr>
        <p:blipFill>
          <a:blip r:embed="rId2"/>
          <a:stretch>
            <a:fillRect/>
          </a:stretch>
        </p:blipFill>
        <p:spPr>
          <a:xfrm>
            <a:off x="1000125" y="3095095"/>
            <a:ext cx="10191750" cy="676275"/>
          </a:xfrm>
          <a:prstGeom prst="rect">
            <a:avLst/>
          </a:prstGeom>
        </p:spPr>
      </p:pic>
    </p:spTree>
    <p:extLst>
      <p:ext uri="{BB962C8B-B14F-4D97-AF65-F5344CB8AC3E}">
        <p14:creationId xmlns:p14="http://schemas.microsoft.com/office/powerpoint/2010/main" val="30731472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7. </a:t>
            </a:r>
            <a:r>
              <a:rPr lang="en-US" b="1" dirty="0"/>
              <a:t>Replacing or substituting string </a:t>
            </a:r>
          </a:p>
          <a:p>
            <a:pPr algn="l"/>
            <a:r>
              <a:rPr lang="en-US" dirty="0" err="1"/>
              <a:t>Sed</a:t>
            </a:r>
            <a:r>
              <a:rPr lang="en-US" dirty="0"/>
              <a:t> command is mostly used to replace the text in a file. The below simple </a:t>
            </a:r>
            <a:r>
              <a:rPr lang="en-US" dirty="0" err="1"/>
              <a:t>sed</a:t>
            </a:r>
            <a:r>
              <a:rPr lang="en-US" dirty="0"/>
              <a:t> command replaces the word “</a:t>
            </a:r>
            <a:r>
              <a:rPr lang="en-US" dirty="0" err="1"/>
              <a:t>unix</a:t>
            </a:r>
            <a:r>
              <a:rPr lang="en-US" dirty="0"/>
              <a:t>” with “</a:t>
            </a:r>
            <a:r>
              <a:rPr lang="en-US" dirty="0" err="1"/>
              <a:t>linux</a:t>
            </a:r>
            <a:r>
              <a:rPr lang="en-US" dirty="0"/>
              <a:t>” in the file. </a:t>
            </a:r>
          </a:p>
        </p:txBody>
      </p:sp>
      <p:pic>
        <p:nvPicPr>
          <p:cNvPr id="4" name="Picture 3"/>
          <p:cNvPicPr>
            <a:picLocks noChangeAspect="1"/>
          </p:cNvPicPr>
          <p:nvPr/>
        </p:nvPicPr>
        <p:blipFill>
          <a:blip r:embed="rId2"/>
          <a:stretch>
            <a:fillRect/>
          </a:stretch>
        </p:blipFill>
        <p:spPr>
          <a:xfrm>
            <a:off x="1305824" y="3112322"/>
            <a:ext cx="9580352" cy="641821"/>
          </a:xfrm>
          <a:prstGeom prst="rect">
            <a:avLst/>
          </a:prstGeom>
        </p:spPr>
      </p:pic>
    </p:spTree>
    <p:extLst>
      <p:ext uri="{BB962C8B-B14F-4D97-AF65-F5344CB8AC3E}">
        <p14:creationId xmlns:p14="http://schemas.microsoft.com/office/powerpoint/2010/main" val="3114423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8. </a:t>
            </a:r>
            <a:r>
              <a:rPr lang="en-US" b="1" dirty="0"/>
              <a:t>Replacing the nth occurrence of a pattern in a line</a:t>
            </a:r>
          </a:p>
          <a:p>
            <a:pPr algn="l"/>
            <a:r>
              <a:rPr lang="en-US" dirty="0"/>
              <a:t>Use the /1, /2 </a:t>
            </a:r>
            <a:r>
              <a:rPr lang="en-US" dirty="0" err="1"/>
              <a:t>etc</a:t>
            </a:r>
            <a:r>
              <a:rPr lang="en-US" dirty="0"/>
              <a:t> flags to replace the first, second occurrence of a pattern in a line. The below command replaces the second occurrence of the word “</a:t>
            </a:r>
            <a:r>
              <a:rPr lang="en-US" dirty="0" err="1"/>
              <a:t>unix</a:t>
            </a:r>
            <a:r>
              <a:rPr lang="en-US" dirty="0"/>
              <a:t>” with “</a:t>
            </a:r>
            <a:r>
              <a:rPr lang="en-US" dirty="0" err="1"/>
              <a:t>linux</a:t>
            </a:r>
            <a:r>
              <a:rPr lang="en-US" dirty="0"/>
              <a:t>” in a line. </a:t>
            </a:r>
          </a:p>
        </p:txBody>
      </p:sp>
      <p:pic>
        <p:nvPicPr>
          <p:cNvPr id="4" name="Picture 3"/>
          <p:cNvPicPr>
            <a:picLocks noChangeAspect="1"/>
          </p:cNvPicPr>
          <p:nvPr/>
        </p:nvPicPr>
        <p:blipFill>
          <a:blip r:embed="rId2"/>
          <a:stretch>
            <a:fillRect/>
          </a:stretch>
        </p:blipFill>
        <p:spPr>
          <a:xfrm>
            <a:off x="1934983" y="3103131"/>
            <a:ext cx="8322033" cy="660203"/>
          </a:xfrm>
          <a:prstGeom prst="rect">
            <a:avLst/>
          </a:prstGeom>
        </p:spPr>
      </p:pic>
    </p:spTree>
    <p:extLst>
      <p:ext uri="{BB962C8B-B14F-4D97-AF65-F5344CB8AC3E}">
        <p14:creationId xmlns:p14="http://schemas.microsoft.com/office/powerpoint/2010/main" val="14611775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9. </a:t>
            </a:r>
            <a:r>
              <a:rPr lang="en-US" b="1" dirty="0"/>
              <a:t>Replacing all the occurrence of the pattern in a line </a:t>
            </a:r>
          </a:p>
          <a:p>
            <a:pPr algn="l"/>
            <a:r>
              <a:rPr lang="en-US" dirty="0"/>
              <a:t>The substitute flag /g (global replacement) specifies the </a:t>
            </a:r>
            <a:r>
              <a:rPr lang="en-US" dirty="0" err="1"/>
              <a:t>sed</a:t>
            </a:r>
            <a:r>
              <a:rPr lang="en-US" dirty="0"/>
              <a:t> command to replace all the occurrences of the string in the line. </a:t>
            </a:r>
          </a:p>
        </p:txBody>
      </p:sp>
      <p:pic>
        <p:nvPicPr>
          <p:cNvPr id="4" name="Picture 3"/>
          <p:cNvPicPr>
            <a:picLocks noChangeAspect="1"/>
          </p:cNvPicPr>
          <p:nvPr/>
        </p:nvPicPr>
        <p:blipFill>
          <a:blip r:embed="rId2"/>
          <a:stretch>
            <a:fillRect/>
          </a:stretch>
        </p:blipFill>
        <p:spPr>
          <a:xfrm>
            <a:off x="1777675" y="3059844"/>
            <a:ext cx="8636650" cy="746778"/>
          </a:xfrm>
          <a:prstGeom prst="rect">
            <a:avLst/>
          </a:prstGeom>
        </p:spPr>
      </p:pic>
    </p:spTree>
    <p:extLst>
      <p:ext uri="{BB962C8B-B14F-4D97-AF65-F5344CB8AC3E}">
        <p14:creationId xmlns:p14="http://schemas.microsoft.com/office/powerpoint/2010/main" val="3912689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dirty="0"/>
              <a:t>10. </a:t>
            </a:r>
            <a:r>
              <a:rPr lang="en-US" b="1" dirty="0"/>
              <a:t>Replacing from nth occurrence to all occurrences in a line </a:t>
            </a:r>
          </a:p>
          <a:p>
            <a:pPr algn="l"/>
            <a:r>
              <a:rPr lang="en-US" dirty="0"/>
              <a:t>Use the combination of /1, /2 </a:t>
            </a:r>
            <a:r>
              <a:rPr lang="en-US" dirty="0" err="1"/>
              <a:t>etc</a:t>
            </a:r>
            <a:r>
              <a:rPr lang="en-US" dirty="0"/>
              <a:t> and /g to replace all the patterns from the nth occurrence of a pattern in a line. The following </a:t>
            </a:r>
            <a:r>
              <a:rPr lang="en-US" dirty="0" err="1"/>
              <a:t>sed</a:t>
            </a:r>
            <a:r>
              <a:rPr lang="en-US" dirty="0"/>
              <a:t> command replaces the third, fourth, fifth… “</a:t>
            </a:r>
            <a:r>
              <a:rPr lang="en-US" dirty="0" err="1"/>
              <a:t>unix</a:t>
            </a:r>
            <a:r>
              <a:rPr lang="en-US" dirty="0"/>
              <a:t>” word with “</a:t>
            </a:r>
            <a:r>
              <a:rPr lang="en-US" dirty="0" err="1"/>
              <a:t>linux</a:t>
            </a:r>
            <a:r>
              <a:rPr lang="en-US" dirty="0"/>
              <a:t>” word in a line. </a:t>
            </a:r>
          </a:p>
        </p:txBody>
      </p:sp>
      <p:pic>
        <p:nvPicPr>
          <p:cNvPr id="4" name="Picture 3"/>
          <p:cNvPicPr>
            <a:picLocks noChangeAspect="1"/>
          </p:cNvPicPr>
          <p:nvPr/>
        </p:nvPicPr>
        <p:blipFill>
          <a:blip r:embed="rId2"/>
          <a:stretch>
            <a:fillRect/>
          </a:stretch>
        </p:blipFill>
        <p:spPr>
          <a:xfrm>
            <a:off x="1826607" y="3057462"/>
            <a:ext cx="8538785" cy="751541"/>
          </a:xfrm>
          <a:prstGeom prst="rect">
            <a:avLst/>
          </a:prstGeom>
        </p:spPr>
      </p:pic>
    </p:spTree>
    <p:extLst>
      <p:ext uri="{BB962C8B-B14F-4D97-AF65-F5344CB8AC3E}">
        <p14:creationId xmlns:p14="http://schemas.microsoft.com/office/powerpoint/2010/main" val="17312746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Source</a:t>
            </a:r>
          </a:p>
        </p:txBody>
      </p:sp>
      <p:sp>
        <p:nvSpPr>
          <p:cNvPr id="3" name="Subtitle 2"/>
          <p:cNvSpPr>
            <a:spLocks noGrp="1"/>
          </p:cNvSpPr>
          <p:nvPr>
            <p:ph type="subTitle" idx="1"/>
          </p:nvPr>
        </p:nvSpPr>
        <p:spPr/>
        <p:txBody>
          <a:bodyPr/>
          <a:lstStyle/>
          <a:p>
            <a:pPr marL="285750" indent="-285750" algn="l">
              <a:buFont typeface="Arial" panose="020B0604020202020204" pitchFamily="34" charset="0"/>
              <a:buChar char="•"/>
            </a:pPr>
            <a:r>
              <a:rPr lang="en-US" dirty="0">
                <a:hlinkClick r:id="rId2"/>
              </a:rPr>
              <a:t>https://www.geeksforgeeks.org/sed-command-in-linux-unix-with-examples/</a:t>
            </a:r>
            <a:endParaRPr lang="en-US" dirty="0"/>
          </a:p>
          <a:p>
            <a:pPr marL="285750" indent="-285750" algn="l">
              <a:buFont typeface="Arial" panose="020B0604020202020204" pitchFamily="34" charset="0"/>
              <a:buChar char="•"/>
            </a:pPr>
            <a:r>
              <a:rPr lang="en-US" dirty="0">
                <a:hlinkClick r:id="rId3"/>
              </a:rPr>
              <a:t>https://www.gnu.org/software/sed/manual/sed.html</a:t>
            </a:r>
            <a:r>
              <a:rPr lang="en-US" dirty="0"/>
              <a:t>    </a:t>
            </a:r>
          </a:p>
          <a:p>
            <a:pPr marL="285750" indent="-285750" algn="l">
              <a:buFont typeface="Arial" panose="020B0604020202020204" pitchFamily="34" charset="0"/>
              <a:buChar char="•"/>
            </a:pPr>
            <a:r>
              <a:rPr lang="en-US" dirty="0">
                <a:hlinkClick r:id="rId4"/>
              </a:rPr>
              <a:t>https://www.tecmint.com/linux-sed-command-tips-tricks/</a:t>
            </a:r>
            <a:endParaRPr lang="en-US" dirty="0"/>
          </a:p>
          <a:p>
            <a:pPr marL="285750" indent="-285750" algn="l">
              <a:buFont typeface="Arial" panose="020B0604020202020204" pitchFamily="34" charset="0"/>
              <a:buChar char="•"/>
            </a:pPr>
            <a:r>
              <a:rPr lang="en-US" dirty="0">
                <a:hlinkClick r:id="rId5"/>
              </a:rPr>
              <a:t>https://www.howtogeek.com/666395/how-to-use-the-sed-command-on-linux/</a:t>
            </a:r>
            <a:endParaRPr lang="en-US" dirty="0"/>
          </a:p>
          <a:p>
            <a:pPr marL="285750" indent="-285750" algn="l">
              <a:buFont typeface="Arial" panose="020B0604020202020204" pitchFamily="34" charset="0"/>
              <a:buChar char="•"/>
            </a:pPr>
            <a:r>
              <a:rPr lang="en-US" dirty="0">
                <a:hlinkClick r:id="rId6"/>
              </a:rPr>
              <a:t>https://linuxhint.com/50_sed_command_examples/</a:t>
            </a:r>
            <a:r>
              <a:rPr lang="en-US" dirty="0"/>
              <a:t>   </a:t>
            </a:r>
          </a:p>
          <a:p>
            <a:pPr marL="285750" indent="-285750" algn="l">
              <a:buFont typeface="Arial" panose="020B0604020202020204" pitchFamily="34" charset="0"/>
              <a:buChar char="•"/>
            </a:pPr>
            <a:r>
              <a:rPr lang="en-US" dirty="0">
                <a:hlinkClick r:id="rId7"/>
              </a:rPr>
              <a:t>https://www.computerhope.com/unix/used.htm</a:t>
            </a:r>
            <a:endParaRPr lang="en-US" dirty="0"/>
          </a:p>
          <a:p>
            <a:pPr algn="l"/>
            <a:endParaRPr lang="en-US" dirty="0"/>
          </a:p>
        </p:txBody>
      </p:sp>
    </p:spTree>
    <p:extLst>
      <p:ext uri="{BB962C8B-B14F-4D97-AF65-F5344CB8AC3E}">
        <p14:creationId xmlns:p14="http://schemas.microsoft.com/office/powerpoint/2010/main" val="1081274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ECC9B03-E34F-47C1-8730-54C594987C06}"/>
              </a:ext>
            </a:extLst>
          </p:cNvPr>
          <p:cNvSpPr>
            <a:spLocks noGrp="1"/>
          </p:cNvSpPr>
          <p:nvPr>
            <p:ph idx="1"/>
          </p:nvPr>
        </p:nvSpPr>
        <p:spPr>
          <a:xfrm>
            <a:off x="1252330" y="1164271"/>
            <a:ext cx="9687339" cy="5004146"/>
          </a:xfrm>
        </p:spPr>
        <p:txBody>
          <a:bodyPr>
            <a:normAutofit/>
          </a:bodyPr>
          <a:lstStyle/>
          <a:p>
            <a:pPr marL="0" indent="0">
              <a:lnSpc>
                <a:spcPct val="150000"/>
              </a:lnSpc>
              <a:buNone/>
            </a:pPr>
            <a:r>
              <a:rPr lang="en-US" sz="1400" b="0" i="0" dirty="0">
                <a:solidFill>
                  <a:schemeClr val="bg1"/>
                </a:solidFill>
                <a:effectLst/>
                <a:latin typeface="Roboto"/>
              </a:rPr>
              <a:t>Awk is a scripting language used for manipulating data and generating reports. The awk command programming language requires no compiling, and allows the user to use variables, numeric functions, string functions, and logical operators. </a:t>
            </a:r>
          </a:p>
          <a:p>
            <a:pPr marL="0" indent="0" algn="l" fontAlgn="base">
              <a:lnSpc>
                <a:spcPct val="150000"/>
              </a:lnSpc>
              <a:buNone/>
            </a:pPr>
            <a:r>
              <a:rPr lang="en-US" sz="1400" b="0" i="0" dirty="0">
                <a:solidFill>
                  <a:schemeClr val="bg1"/>
                </a:solidFill>
                <a:effectLst/>
                <a:latin typeface="Roboto"/>
              </a:rPr>
              <a:t>Awk is a utility that enables a programmer to write tiny but effective programs in the form of statements that define text patterns that are to be searched for in each line of a document and the action that is to be taken when a match is found within a line. Awk is mostly used for pattern scanning and processing. It searches one or more files to see if they contain lines that matches with the specified patterns and then performs the associated actions. </a:t>
            </a:r>
          </a:p>
          <a:p>
            <a:pPr marL="0" indent="0" algn="l" fontAlgn="base">
              <a:lnSpc>
                <a:spcPct val="150000"/>
              </a:lnSpc>
              <a:buNone/>
            </a:pPr>
            <a:r>
              <a:rPr lang="en-US" sz="1400" b="0" i="0" dirty="0">
                <a:solidFill>
                  <a:schemeClr val="bg1"/>
                </a:solidFill>
                <a:effectLst/>
                <a:latin typeface="Roboto"/>
              </a:rPr>
              <a:t>Awk is abbreviated from the names of the developers – </a:t>
            </a:r>
            <a:r>
              <a:rPr lang="en-US" sz="1400" b="0" i="0" dirty="0" err="1">
                <a:solidFill>
                  <a:schemeClr val="bg1"/>
                </a:solidFill>
                <a:effectLst/>
                <a:latin typeface="Roboto"/>
              </a:rPr>
              <a:t>Aho</a:t>
            </a:r>
            <a:r>
              <a:rPr lang="en-US" sz="1400" b="0" i="0" dirty="0">
                <a:solidFill>
                  <a:schemeClr val="bg1"/>
                </a:solidFill>
                <a:effectLst/>
                <a:latin typeface="Roboto"/>
              </a:rPr>
              <a:t>, Weinberger, and Kernighan. </a:t>
            </a:r>
          </a:p>
        </p:txBody>
      </p:sp>
      <p:sp>
        <p:nvSpPr>
          <p:cNvPr id="3" name="Title 2">
            <a:extLst>
              <a:ext uri="{FF2B5EF4-FFF2-40B4-BE49-F238E27FC236}">
                <a16:creationId xmlns:a16="http://schemas.microsoft.com/office/drawing/2014/main" xmlns="" id="{C271F778-ED35-4AC1-9857-0A40FD7DA49C}"/>
              </a:ext>
            </a:extLst>
          </p:cNvPr>
          <p:cNvSpPr>
            <a:spLocks noGrp="1"/>
          </p:cNvSpPr>
          <p:nvPr>
            <p:ph type="ctrTitle"/>
          </p:nvPr>
        </p:nvSpPr>
        <p:spPr/>
        <p:txBody>
          <a:bodyPr/>
          <a:lstStyle/>
          <a:p>
            <a:r>
              <a:rPr lang="en-US" b="0" dirty="0">
                <a:latin typeface="Century Gothic" panose="020B0502020202020204"/>
              </a:rPr>
              <a:t>AWK command in Linux</a:t>
            </a:r>
          </a:p>
        </p:txBody>
      </p:sp>
    </p:spTree>
    <p:extLst>
      <p:ext uri="{BB962C8B-B14F-4D97-AF65-F5344CB8AC3E}">
        <p14:creationId xmlns:p14="http://schemas.microsoft.com/office/powerpoint/2010/main" val="1292323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FC96D0D-9EF3-48AB-93E0-AA42524220F3}"/>
              </a:ext>
            </a:extLst>
          </p:cNvPr>
          <p:cNvSpPr>
            <a:spLocks noGrp="1"/>
          </p:cNvSpPr>
          <p:nvPr>
            <p:ph idx="1"/>
          </p:nvPr>
        </p:nvSpPr>
        <p:spPr>
          <a:xfrm>
            <a:off x="785191" y="1151175"/>
            <a:ext cx="10621617" cy="5029200"/>
          </a:xfrm>
        </p:spPr>
        <p:txBody>
          <a:bodyPr>
            <a:normAutofit/>
          </a:bodyPr>
          <a:lstStyle/>
          <a:p>
            <a:pPr>
              <a:lnSpc>
                <a:spcPct val="150000"/>
              </a:lnSpc>
            </a:pPr>
            <a:r>
              <a:rPr lang="en-US" sz="1400" b="1" i="0" dirty="0">
                <a:solidFill>
                  <a:schemeClr val="bg1"/>
                </a:solidFill>
                <a:effectLst/>
                <a:latin typeface="Roboto"/>
              </a:rPr>
              <a:t>1. AWK Operations: </a:t>
            </a:r>
            <a:r>
              <a:rPr lang="en-US" sz="1400" b="1" dirty="0">
                <a:solidFill>
                  <a:schemeClr val="bg1"/>
                </a:solidFill>
                <a:latin typeface="Roboto"/>
              </a:rPr>
              <a:t/>
            </a:r>
            <a:br>
              <a:rPr lang="en-US" sz="1400" b="1" dirty="0">
                <a:solidFill>
                  <a:schemeClr val="bg1"/>
                </a:solidFill>
                <a:latin typeface="Roboto"/>
              </a:rPr>
            </a:br>
            <a:r>
              <a:rPr lang="en-US" sz="1400" b="1" dirty="0" smtClean="0">
                <a:solidFill>
                  <a:schemeClr val="bg1"/>
                </a:solidFill>
                <a:latin typeface="Roboto"/>
              </a:rPr>
              <a:t>	</a:t>
            </a:r>
            <a:r>
              <a:rPr lang="en-US" sz="1400" b="1" i="0" dirty="0" smtClean="0">
                <a:solidFill>
                  <a:schemeClr val="bg1"/>
                </a:solidFill>
                <a:effectLst/>
                <a:latin typeface="Roboto"/>
              </a:rPr>
              <a:t>(</a:t>
            </a:r>
            <a:r>
              <a:rPr lang="en-US" sz="1400" b="1" i="0" dirty="0">
                <a:solidFill>
                  <a:schemeClr val="bg1"/>
                </a:solidFill>
                <a:effectLst/>
                <a:latin typeface="Roboto"/>
              </a:rPr>
              <a:t>a) Scans a file line by line </a:t>
            </a:r>
            <a:r>
              <a:rPr lang="en-US" sz="1400" b="1" dirty="0">
                <a:solidFill>
                  <a:schemeClr val="bg1"/>
                </a:solidFill>
                <a:latin typeface="Roboto"/>
              </a:rPr>
              <a:t/>
            </a:r>
            <a:br>
              <a:rPr lang="en-US" sz="1400" b="1" dirty="0">
                <a:solidFill>
                  <a:schemeClr val="bg1"/>
                </a:solidFill>
                <a:latin typeface="Roboto"/>
              </a:rPr>
            </a:br>
            <a:r>
              <a:rPr lang="en-US" sz="1400" b="1" dirty="0" smtClean="0">
                <a:solidFill>
                  <a:schemeClr val="bg1"/>
                </a:solidFill>
                <a:latin typeface="Roboto"/>
              </a:rPr>
              <a:t>	</a:t>
            </a:r>
            <a:r>
              <a:rPr lang="en-US" sz="1400" b="1" i="0" dirty="0" smtClean="0">
                <a:solidFill>
                  <a:schemeClr val="bg1"/>
                </a:solidFill>
                <a:effectLst/>
                <a:latin typeface="Roboto"/>
              </a:rPr>
              <a:t>(</a:t>
            </a:r>
            <a:r>
              <a:rPr lang="en-US" sz="1400" b="1" i="0" dirty="0">
                <a:solidFill>
                  <a:schemeClr val="bg1"/>
                </a:solidFill>
                <a:effectLst/>
                <a:latin typeface="Roboto"/>
              </a:rPr>
              <a:t>b) Splits each input line into fields </a:t>
            </a:r>
            <a:r>
              <a:rPr lang="en-US" sz="1400" b="1" dirty="0">
                <a:solidFill>
                  <a:schemeClr val="bg1"/>
                </a:solidFill>
                <a:latin typeface="Roboto"/>
              </a:rPr>
              <a:t/>
            </a:r>
            <a:br>
              <a:rPr lang="en-US" sz="1400" b="1" dirty="0">
                <a:solidFill>
                  <a:schemeClr val="bg1"/>
                </a:solidFill>
                <a:latin typeface="Roboto"/>
              </a:rPr>
            </a:br>
            <a:r>
              <a:rPr lang="en-US" sz="1400" b="1" dirty="0" smtClean="0">
                <a:solidFill>
                  <a:schemeClr val="bg1"/>
                </a:solidFill>
                <a:latin typeface="Roboto"/>
              </a:rPr>
              <a:t>	</a:t>
            </a:r>
            <a:r>
              <a:rPr lang="en-US" sz="1400" b="1" i="0" dirty="0" smtClean="0">
                <a:solidFill>
                  <a:schemeClr val="bg1"/>
                </a:solidFill>
                <a:effectLst/>
                <a:latin typeface="Roboto"/>
              </a:rPr>
              <a:t>(</a:t>
            </a:r>
            <a:r>
              <a:rPr lang="en-US" sz="1400" b="1" i="0" dirty="0">
                <a:solidFill>
                  <a:schemeClr val="bg1"/>
                </a:solidFill>
                <a:effectLst/>
                <a:latin typeface="Roboto"/>
              </a:rPr>
              <a:t>c) Compares input line/fields to pattern </a:t>
            </a:r>
            <a:r>
              <a:rPr lang="en-US" sz="1400" b="1" dirty="0">
                <a:solidFill>
                  <a:schemeClr val="bg1"/>
                </a:solidFill>
                <a:latin typeface="Roboto"/>
              </a:rPr>
              <a:t/>
            </a:r>
            <a:br>
              <a:rPr lang="en-US" sz="1400" b="1" dirty="0">
                <a:solidFill>
                  <a:schemeClr val="bg1"/>
                </a:solidFill>
                <a:latin typeface="Roboto"/>
              </a:rPr>
            </a:br>
            <a:r>
              <a:rPr lang="en-US" sz="1400" b="1" dirty="0" smtClean="0">
                <a:solidFill>
                  <a:schemeClr val="bg1"/>
                </a:solidFill>
                <a:latin typeface="Roboto"/>
              </a:rPr>
              <a:t>	</a:t>
            </a:r>
            <a:r>
              <a:rPr lang="en-US" sz="1400" b="1" i="0" dirty="0" smtClean="0">
                <a:solidFill>
                  <a:schemeClr val="bg1"/>
                </a:solidFill>
                <a:effectLst/>
                <a:latin typeface="Roboto"/>
              </a:rPr>
              <a:t>(</a:t>
            </a:r>
            <a:r>
              <a:rPr lang="en-US" sz="1400" b="1" i="0" dirty="0">
                <a:solidFill>
                  <a:schemeClr val="bg1"/>
                </a:solidFill>
                <a:effectLst/>
                <a:latin typeface="Roboto"/>
              </a:rPr>
              <a:t>d) Performs action(s) on matched lines </a:t>
            </a:r>
          </a:p>
          <a:p>
            <a:pPr algn="l" fontAlgn="base">
              <a:lnSpc>
                <a:spcPct val="150000"/>
              </a:lnSpc>
            </a:pPr>
            <a:r>
              <a:rPr lang="en-US" sz="1400" b="1" i="0" dirty="0">
                <a:solidFill>
                  <a:schemeClr val="bg1"/>
                </a:solidFill>
                <a:effectLst/>
                <a:latin typeface="Roboto"/>
              </a:rPr>
              <a:t>2. Useful For: </a:t>
            </a:r>
            <a:br>
              <a:rPr lang="en-US" sz="1400" b="1" i="0" dirty="0">
                <a:solidFill>
                  <a:schemeClr val="bg1"/>
                </a:solidFill>
                <a:effectLst/>
                <a:latin typeface="Roboto"/>
              </a:rPr>
            </a:br>
            <a:r>
              <a:rPr lang="en-US" sz="1400" b="1" i="0" dirty="0" smtClean="0">
                <a:solidFill>
                  <a:schemeClr val="bg1"/>
                </a:solidFill>
                <a:effectLst/>
                <a:latin typeface="Roboto"/>
              </a:rPr>
              <a:t>	(</a:t>
            </a:r>
            <a:r>
              <a:rPr lang="en-US" sz="1400" b="1" i="0" dirty="0">
                <a:solidFill>
                  <a:schemeClr val="bg1"/>
                </a:solidFill>
                <a:effectLst/>
                <a:latin typeface="Roboto"/>
              </a:rPr>
              <a:t>a) Transform data files </a:t>
            </a:r>
            <a:br>
              <a:rPr lang="en-US" sz="1400" b="1" i="0" dirty="0">
                <a:solidFill>
                  <a:schemeClr val="bg1"/>
                </a:solidFill>
                <a:effectLst/>
                <a:latin typeface="Roboto"/>
              </a:rPr>
            </a:br>
            <a:r>
              <a:rPr lang="en-US" sz="1400" b="1" i="0" dirty="0" smtClean="0">
                <a:solidFill>
                  <a:schemeClr val="bg1"/>
                </a:solidFill>
                <a:effectLst/>
                <a:latin typeface="Roboto"/>
              </a:rPr>
              <a:t>	(</a:t>
            </a:r>
            <a:r>
              <a:rPr lang="en-US" sz="1400" b="1" i="0" dirty="0">
                <a:solidFill>
                  <a:schemeClr val="bg1"/>
                </a:solidFill>
                <a:effectLst/>
                <a:latin typeface="Roboto"/>
              </a:rPr>
              <a:t>b) Produce formatted reports </a:t>
            </a:r>
          </a:p>
          <a:p>
            <a:pPr algn="l" fontAlgn="base">
              <a:lnSpc>
                <a:spcPct val="150000"/>
              </a:lnSpc>
            </a:pPr>
            <a:r>
              <a:rPr lang="en-US" sz="1400" b="1" i="0" dirty="0">
                <a:solidFill>
                  <a:schemeClr val="bg1"/>
                </a:solidFill>
                <a:effectLst/>
                <a:latin typeface="Roboto"/>
              </a:rPr>
              <a:t>3. Programming Constructs: </a:t>
            </a:r>
            <a:br>
              <a:rPr lang="en-US" sz="1400" b="1" i="0" dirty="0">
                <a:solidFill>
                  <a:schemeClr val="bg1"/>
                </a:solidFill>
                <a:effectLst/>
                <a:latin typeface="Roboto"/>
              </a:rPr>
            </a:br>
            <a:r>
              <a:rPr lang="en-US" sz="1400" b="1" i="0" dirty="0" smtClean="0">
                <a:solidFill>
                  <a:schemeClr val="bg1"/>
                </a:solidFill>
                <a:effectLst/>
                <a:latin typeface="Roboto"/>
              </a:rPr>
              <a:t>	(</a:t>
            </a:r>
            <a:r>
              <a:rPr lang="en-US" sz="1400" b="1" i="0" dirty="0">
                <a:solidFill>
                  <a:schemeClr val="bg1"/>
                </a:solidFill>
                <a:effectLst/>
                <a:latin typeface="Roboto"/>
              </a:rPr>
              <a:t>a) Format output lines </a:t>
            </a:r>
            <a:br>
              <a:rPr lang="en-US" sz="1400" b="1" i="0" dirty="0">
                <a:solidFill>
                  <a:schemeClr val="bg1"/>
                </a:solidFill>
                <a:effectLst/>
                <a:latin typeface="Roboto"/>
              </a:rPr>
            </a:br>
            <a:r>
              <a:rPr lang="en-US" sz="1400" b="1" i="0" dirty="0" smtClean="0">
                <a:solidFill>
                  <a:schemeClr val="bg1"/>
                </a:solidFill>
                <a:effectLst/>
                <a:latin typeface="Roboto"/>
              </a:rPr>
              <a:t>	(</a:t>
            </a:r>
            <a:r>
              <a:rPr lang="en-US" sz="1400" b="1" i="0" dirty="0">
                <a:solidFill>
                  <a:schemeClr val="bg1"/>
                </a:solidFill>
                <a:effectLst/>
                <a:latin typeface="Roboto"/>
              </a:rPr>
              <a:t>b) Arithmetic and string operations </a:t>
            </a:r>
            <a:br>
              <a:rPr lang="en-US" sz="1400" b="1" i="0" dirty="0">
                <a:solidFill>
                  <a:schemeClr val="bg1"/>
                </a:solidFill>
                <a:effectLst/>
                <a:latin typeface="Roboto"/>
              </a:rPr>
            </a:br>
            <a:r>
              <a:rPr lang="en-US" sz="1400" b="1" i="0" dirty="0" smtClean="0">
                <a:solidFill>
                  <a:schemeClr val="bg1"/>
                </a:solidFill>
                <a:effectLst/>
                <a:latin typeface="Roboto"/>
              </a:rPr>
              <a:t>	(</a:t>
            </a:r>
            <a:r>
              <a:rPr lang="en-US" sz="1400" b="1" i="0" dirty="0">
                <a:solidFill>
                  <a:schemeClr val="bg1"/>
                </a:solidFill>
                <a:effectLst/>
                <a:latin typeface="Roboto"/>
              </a:rPr>
              <a:t>c) Conditionals and loops </a:t>
            </a:r>
          </a:p>
        </p:txBody>
      </p:sp>
      <p:sp>
        <p:nvSpPr>
          <p:cNvPr id="3" name="Title 2">
            <a:extLst>
              <a:ext uri="{FF2B5EF4-FFF2-40B4-BE49-F238E27FC236}">
                <a16:creationId xmlns:a16="http://schemas.microsoft.com/office/drawing/2014/main" xmlns="" id="{49F6FC31-0163-406E-9428-3CE3B579CE6C}"/>
              </a:ext>
            </a:extLst>
          </p:cNvPr>
          <p:cNvSpPr>
            <a:spLocks noGrp="1"/>
          </p:cNvSpPr>
          <p:nvPr>
            <p:ph type="ctrTitle"/>
          </p:nvPr>
        </p:nvSpPr>
        <p:spPr/>
        <p:txBody>
          <a:bodyPr/>
          <a:lstStyle/>
          <a:p>
            <a:r>
              <a:rPr lang="en-US" b="0" i="0" dirty="0">
                <a:effectLst/>
                <a:latin typeface="Century Gothic" panose="020B0502020202020204"/>
              </a:rPr>
              <a:t>WHAT CAN WE DO WITH AWK ?</a:t>
            </a:r>
            <a:endParaRPr lang="en-US" b="0" dirty="0">
              <a:latin typeface="Century Gothic" panose="020B0502020202020204"/>
            </a:endParaRPr>
          </a:p>
        </p:txBody>
      </p:sp>
    </p:spTree>
    <p:extLst>
      <p:ext uri="{BB962C8B-B14F-4D97-AF65-F5344CB8AC3E}">
        <p14:creationId xmlns:p14="http://schemas.microsoft.com/office/powerpoint/2010/main" val="540585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pPr algn="l"/>
            <a:r>
              <a:rPr lang="en-US" b="1" dirty="0"/>
              <a:t>To view a </a:t>
            </a:r>
            <a:r>
              <a:rPr lang="en-US" b="1" dirty="0">
                <a:solidFill>
                  <a:schemeClr val="accent4">
                    <a:lumMod val="60000"/>
                    <a:lumOff val="40000"/>
                  </a:schemeClr>
                </a:solidFill>
              </a:rPr>
              <a:t>single file</a:t>
            </a:r>
            <a:r>
              <a:rPr lang="en-US" dirty="0"/>
              <a:t> </a:t>
            </a:r>
            <a:r>
              <a:rPr lang="en-US" b="1" dirty="0"/>
              <a:t>Command:</a:t>
            </a:r>
            <a:r>
              <a:rPr lang="en-US" dirty="0"/>
              <a:t> </a:t>
            </a:r>
          </a:p>
          <a:p>
            <a:pPr algn="l"/>
            <a:endParaRPr lang="en-US" dirty="0"/>
          </a:p>
          <a:p>
            <a:pPr algn="l"/>
            <a:r>
              <a:rPr lang="en-US" b="1" dirty="0"/>
              <a:t>To view </a:t>
            </a:r>
            <a:r>
              <a:rPr lang="en-US" b="1" dirty="0">
                <a:solidFill>
                  <a:schemeClr val="accent4">
                    <a:lumMod val="60000"/>
                    <a:lumOff val="40000"/>
                  </a:schemeClr>
                </a:solidFill>
              </a:rPr>
              <a:t>multiple files</a:t>
            </a:r>
            <a:r>
              <a:rPr lang="en-US" dirty="0"/>
              <a:t> </a:t>
            </a:r>
            <a:r>
              <a:rPr lang="en-US" b="1" dirty="0"/>
              <a:t>Command:</a:t>
            </a:r>
          </a:p>
          <a:p>
            <a:pPr algn="l"/>
            <a:endParaRPr lang="en-US" b="1" dirty="0"/>
          </a:p>
          <a:p>
            <a:pPr algn="l"/>
            <a:r>
              <a:rPr lang="en-US" b="1" dirty="0"/>
              <a:t>To view contents of a file preceding </a:t>
            </a:r>
            <a:r>
              <a:rPr lang="en-US" b="1" dirty="0">
                <a:solidFill>
                  <a:schemeClr val="accent4">
                    <a:lumMod val="60000"/>
                    <a:lumOff val="40000"/>
                  </a:schemeClr>
                </a:solidFill>
              </a:rPr>
              <a:t>with line numbers </a:t>
            </a:r>
            <a:r>
              <a:rPr lang="en-US" b="1" dirty="0"/>
              <a:t>Command:</a:t>
            </a:r>
          </a:p>
          <a:p>
            <a:pPr algn="l"/>
            <a:endParaRPr lang="en-US" b="1" dirty="0"/>
          </a:p>
          <a:p>
            <a:pPr algn="l"/>
            <a:r>
              <a:rPr lang="en-US" b="1" dirty="0"/>
              <a:t>Cat command can suppress repeated </a:t>
            </a:r>
            <a:r>
              <a:rPr lang="en-US" b="1" dirty="0">
                <a:solidFill>
                  <a:schemeClr val="accent4">
                    <a:lumMod val="60000"/>
                    <a:lumOff val="40000"/>
                  </a:schemeClr>
                </a:solidFill>
              </a:rPr>
              <a:t>empty lines in output</a:t>
            </a:r>
            <a:r>
              <a:rPr lang="en-US" dirty="0"/>
              <a:t> </a:t>
            </a:r>
            <a:r>
              <a:rPr lang="en-US" b="1" dirty="0"/>
              <a:t>Command:</a:t>
            </a:r>
            <a:r>
              <a:rPr lang="en-US" dirty="0"/>
              <a:t>  </a:t>
            </a:r>
          </a:p>
        </p:txBody>
      </p:sp>
      <p:pic>
        <p:nvPicPr>
          <p:cNvPr id="4" name="Picture 3"/>
          <p:cNvPicPr>
            <a:picLocks noChangeAspect="1"/>
          </p:cNvPicPr>
          <p:nvPr/>
        </p:nvPicPr>
        <p:blipFill>
          <a:blip r:embed="rId3"/>
          <a:stretch>
            <a:fillRect/>
          </a:stretch>
        </p:blipFill>
        <p:spPr>
          <a:xfrm>
            <a:off x="4484672" y="1608667"/>
            <a:ext cx="2124075" cy="514350"/>
          </a:xfrm>
          <a:prstGeom prst="rect">
            <a:avLst/>
          </a:prstGeom>
        </p:spPr>
      </p:pic>
      <p:pic>
        <p:nvPicPr>
          <p:cNvPr id="5" name="Picture 4"/>
          <p:cNvPicPr>
            <a:picLocks noChangeAspect="1"/>
          </p:cNvPicPr>
          <p:nvPr/>
        </p:nvPicPr>
        <p:blipFill>
          <a:blip r:embed="rId4"/>
          <a:stretch>
            <a:fillRect/>
          </a:stretch>
        </p:blipFill>
        <p:spPr>
          <a:xfrm>
            <a:off x="4618021" y="2432124"/>
            <a:ext cx="1857375" cy="523875"/>
          </a:xfrm>
          <a:prstGeom prst="rect">
            <a:avLst/>
          </a:prstGeom>
        </p:spPr>
      </p:pic>
      <p:pic>
        <p:nvPicPr>
          <p:cNvPr id="6" name="Picture 5"/>
          <p:cNvPicPr>
            <a:picLocks noChangeAspect="1"/>
          </p:cNvPicPr>
          <p:nvPr/>
        </p:nvPicPr>
        <p:blipFill>
          <a:blip r:embed="rId5"/>
          <a:stretch>
            <a:fillRect/>
          </a:stretch>
        </p:blipFill>
        <p:spPr>
          <a:xfrm>
            <a:off x="7564809" y="3433233"/>
            <a:ext cx="2171700" cy="409575"/>
          </a:xfrm>
          <a:prstGeom prst="rect">
            <a:avLst/>
          </a:prstGeom>
        </p:spPr>
      </p:pic>
      <p:pic>
        <p:nvPicPr>
          <p:cNvPr id="7" name="Picture 6"/>
          <p:cNvPicPr>
            <a:picLocks noChangeAspect="1"/>
          </p:cNvPicPr>
          <p:nvPr/>
        </p:nvPicPr>
        <p:blipFill>
          <a:blip r:embed="rId6"/>
          <a:stretch>
            <a:fillRect/>
          </a:stretch>
        </p:blipFill>
        <p:spPr>
          <a:xfrm>
            <a:off x="7931431" y="4255315"/>
            <a:ext cx="2447925" cy="466725"/>
          </a:xfrm>
          <a:prstGeom prst="rect">
            <a:avLst/>
          </a:prstGeom>
        </p:spPr>
      </p:pic>
    </p:spTree>
    <p:extLst>
      <p:ext uri="{BB962C8B-B14F-4D97-AF65-F5344CB8AC3E}">
        <p14:creationId xmlns:p14="http://schemas.microsoft.com/office/powerpoint/2010/main" val="14045559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6B61568C-9CE8-4BBF-92A7-3C261A4B1785}"/>
              </a:ext>
            </a:extLst>
          </p:cNvPr>
          <p:cNvSpPr>
            <a:spLocks noGrp="1"/>
          </p:cNvSpPr>
          <p:nvPr>
            <p:ph idx="1"/>
          </p:nvPr>
        </p:nvSpPr>
        <p:spPr>
          <a:xfrm>
            <a:off x="838200" y="318052"/>
            <a:ext cx="10442713" cy="5858911"/>
          </a:xfrm>
        </p:spPr>
        <p:txBody>
          <a:bodyPr>
            <a:normAutofit/>
          </a:bodyPr>
          <a:lstStyle/>
          <a:p>
            <a:endParaRPr lang="en-US" sz="1400" i="0" dirty="0" smtClean="0">
              <a:solidFill>
                <a:schemeClr val="bg1"/>
              </a:solidFill>
              <a:effectLst/>
              <a:latin typeface="Roboto"/>
            </a:endParaRPr>
          </a:p>
          <a:p>
            <a:endParaRPr lang="en-US" sz="1400" dirty="0">
              <a:solidFill>
                <a:schemeClr val="bg1"/>
              </a:solidFill>
              <a:latin typeface="Roboto"/>
            </a:endParaRPr>
          </a:p>
          <a:p>
            <a:r>
              <a:rPr lang="en-US" sz="1400" i="0" dirty="0" smtClean="0">
                <a:solidFill>
                  <a:schemeClr val="bg1"/>
                </a:solidFill>
                <a:effectLst/>
                <a:latin typeface="Roboto"/>
              </a:rPr>
              <a:t>Syntax</a:t>
            </a:r>
            <a:r>
              <a:rPr lang="en-US" sz="1400" i="0" dirty="0">
                <a:solidFill>
                  <a:schemeClr val="bg1"/>
                </a:solidFill>
                <a:effectLst/>
                <a:latin typeface="Roboto"/>
              </a:rPr>
              <a:t>: </a:t>
            </a:r>
          </a:p>
          <a:p>
            <a:endParaRPr lang="en-US" sz="1400" dirty="0">
              <a:solidFill>
                <a:schemeClr val="bg1"/>
              </a:solidFill>
              <a:latin typeface="Roboto"/>
            </a:endParaRPr>
          </a:p>
          <a:p>
            <a:endParaRPr lang="en-US" sz="1400" dirty="0">
              <a:solidFill>
                <a:schemeClr val="bg1"/>
              </a:solidFill>
              <a:latin typeface="Roboto"/>
            </a:endParaRPr>
          </a:p>
          <a:p>
            <a:pPr marL="0" indent="0">
              <a:buNone/>
            </a:pPr>
            <a:endParaRPr lang="en-US" sz="1400" dirty="0">
              <a:solidFill>
                <a:schemeClr val="bg1"/>
              </a:solidFill>
              <a:latin typeface="Roboto"/>
            </a:endParaRPr>
          </a:p>
          <a:p>
            <a:endParaRPr lang="en-US" sz="1400" dirty="0" smtClean="0">
              <a:solidFill>
                <a:schemeClr val="bg1"/>
              </a:solidFill>
              <a:latin typeface="Roboto"/>
            </a:endParaRPr>
          </a:p>
          <a:p>
            <a:endParaRPr lang="en-US" sz="1400" dirty="0">
              <a:solidFill>
                <a:schemeClr val="bg1"/>
              </a:solidFill>
              <a:latin typeface="Roboto"/>
            </a:endParaRPr>
          </a:p>
          <a:p>
            <a:r>
              <a:rPr lang="en-US" sz="1400" dirty="0" smtClean="0">
                <a:solidFill>
                  <a:schemeClr val="bg1"/>
                </a:solidFill>
                <a:latin typeface="Roboto"/>
              </a:rPr>
              <a:t>Options</a:t>
            </a:r>
            <a:r>
              <a:rPr lang="en-US" sz="1400" dirty="0">
                <a:solidFill>
                  <a:schemeClr val="bg1"/>
                </a:solidFill>
                <a:latin typeface="Roboto"/>
              </a:rPr>
              <a:t>:</a:t>
            </a:r>
          </a:p>
        </p:txBody>
      </p:sp>
      <p:pic>
        <p:nvPicPr>
          <p:cNvPr id="13" name="Picture 12">
            <a:extLst>
              <a:ext uri="{FF2B5EF4-FFF2-40B4-BE49-F238E27FC236}">
                <a16:creationId xmlns:a16="http://schemas.microsoft.com/office/drawing/2014/main" xmlns="" id="{D74898E5-129D-4511-BEAE-D8D5F5DA9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082" y="845587"/>
            <a:ext cx="7412948" cy="654084"/>
          </a:xfrm>
          <a:prstGeom prst="rect">
            <a:avLst/>
          </a:prstGeom>
        </p:spPr>
      </p:pic>
      <p:pic>
        <p:nvPicPr>
          <p:cNvPr id="15" name="Picture 14">
            <a:extLst>
              <a:ext uri="{FF2B5EF4-FFF2-40B4-BE49-F238E27FC236}">
                <a16:creationId xmlns:a16="http://schemas.microsoft.com/office/drawing/2014/main" xmlns="" id="{7EDC1123-AB05-4EC4-B8E1-11E697CC0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49402" y="2931071"/>
            <a:ext cx="6620308" cy="1487450"/>
          </a:xfrm>
          <a:prstGeom prst="rect">
            <a:avLst/>
          </a:prstGeom>
        </p:spPr>
      </p:pic>
    </p:spTree>
    <p:extLst>
      <p:ext uri="{BB962C8B-B14F-4D97-AF65-F5344CB8AC3E}">
        <p14:creationId xmlns:p14="http://schemas.microsoft.com/office/powerpoint/2010/main" val="17824835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047AFF3B-39F1-4627-BFCC-2E21DC77165D}"/>
              </a:ext>
            </a:extLst>
          </p:cNvPr>
          <p:cNvSpPr>
            <a:spLocks noGrp="1"/>
          </p:cNvSpPr>
          <p:nvPr>
            <p:ph idx="1"/>
          </p:nvPr>
        </p:nvSpPr>
        <p:spPr>
          <a:xfrm>
            <a:off x="819978" y="1381244"/>
            <a:ext cx="10552043" cy="4351338"/>
          </a:xfrm>
        </p:spPr>
        <p:txBody>
          <a:bodyPr>
            <a:normAutofit/>
          </a:bodyPr>
          <a:lstStyle/>
          <a:p>
            <a:pPr>
              <a:lnSpc>
                <a:spcPct val="200000"/>
              </a:lnSpc>
            </a:pPr>
            <a:r>
              <a:rPr lang="en-US" sz="1400" dirty="0">
                <a:latin typeface="Roboto"/>
                <a:hlinkClick r:id="rId2"/>
              </a:rPr>
              <a:t>AWK command in Unix/Linux with examples – GeeksforGeeks</a:t>
            </a:r>
            <a:endParaRPr lang="en-US" sz="1400" dirty="0">
              <a:latin typeface="Roboto"/>
            </a:endParaRPr>
          </a:p>
          <a:p>
            <a:pPr>
              <a:lnSpc>
                <a:spcPct val="200000"/>
              </a:lnSpc>
            </a:pPr>
            <a:r>
              <a:rPr lang="en-US" sz="1400" dirty="0">
                <a:latin typeface="Roboto"/>
                <a:hlinkClick r:id="rId3"/>
              </a:rPr>
              <a:t>How To Use the AWK language to Manipulate Text in Linux | </a:t>
            </a:r>
            <a:r>
              <a:rPr lang="en-US" sz="1400" dirty="0" err="1">
                <a:latin typeface="Roboto"/>
                <a:hlinkClick r:id="rId3"/>
              </a:rPr>
              <a:t>DigitalOcean</a:t>
            </a:r>
            <a:endParaRPr lang="en-US" sz="1400" dirty="0">
              <a:latin typeface="Roboto"/>
            </a:endParaRPr>
          </a:p>
          <a:p>
            <a:pPr>
              <a:lnSpc>
                <a:spcPct val="200000"/>
              </a:lnSpc>
            </a:pPr>
            <a:r>
              <a:rPr lang="en-US" sz="1400" dirty="0">
                <a:latin typeface="Roboto"/>
                <a:hlinkClick r:id="rId4"/>
              </a:rPr>
              <a:t>30 Examples for Awk Command in Text Processing - Like Geeks</a:t>
            </a:r>
            <a:endParaRPr lang="en-US" sz="1400" dirty="0">
              <a:latin typeface="Roboto"/>
            </a:endParaRPr>
          </a:p>
        </p:txBody>
      </p:sp>
      <p:sp>
        <p:nvSpPr>
          <p:cNvPr id="3" name="Title 2">
            <a:extLst>
              <a:ext uri="{FF2B5EF4-FFF2-40B4-BE49-F238E27FC236}">
                <a16:creationId xmlns:a16="http://schemas.microsoft.com/office/drawing/2014/main" xmlns="" id="{C2DDC55C-193F-4A7C-B6BF-0ED95A3DD3C5}"/>
              </a:ext>
            </a:extLst>
          </p:cNvPr>
          <p:cNvSpPr>
            <a:spLocks noGrp="1"/>
          </p:cNvSpPr>
          <p:nvPr>
            <p:ph type="ctrTitle"/>
          </p:nvPr>
        </p:nvSpPr>
        <p:spPr/>
        <p:txBody>
          <a:bodyPr/>
          <a:lstStyle/>
          <a:p>
            <a:r>
              <a:rPr lang="en-US" dirty="0"/>
              <a:t>Sources</a:t>
            </a:r>
          </a:p>
        </p:txBody>
      </p:sp>
    </p:spTree>
    <p:extLst>
      <p:ext uri="{BB962C8B-B14F-4D97-AF65-F5344CB8AC3E}">
        <p14:creationId xmlns:p14="http://schemas.microsoft.com/office/powerpoint/2010/main" val="3474547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D4903FD4-F6B2-46AE-A76D-0EBB298AE16E}"/>
              </a:ext>
            </a:extLst>
          </p:cNvPr>
          <p:cNvSpPr>
            <a:spLocks noGrp="1"/>
          </p:cNvSpPr>
          <p:nvPr>
            <p:ph idx="1"/>
          </p:nvPr>
        </p:nvSpPr>
        <p:spPr>
          <a:xfrm>
            <a:off x="838200" y="1143000"/>
            <a:ext cx="10601739" cy="5033963"/>
          </a:xfrm>
        </p:spPr>
        <p:txBody>
          <a:bodyPr>
            <a:normAutofit/>
          </a:bodyPr>
          <a:lstStyle/>
          <a:p>
            <a:pPr marL="0" indent="0">
              <a:lnSpc>
                <a:spcPct val="150000"/>
              </a:lnSpc>
              <a:buNone/>
            </a:pPr>
            <a:r>
              <a:rPr lang="en-US" sz="1400" dirty="0">
                <a:solidFill>
                  <a:schemeClr val="bg1"/>
                </a:solidFill>
                <a:latin typeface="Roboto"/>
              </a:rPr>
              <a:t>You can run nano in two ways. To open nano with an empty buffer, just type in “nano” at the command prompt.</a:t>
            </a:r>
            <a:endParaRPr lang="fa-IR" sz="1400" dirty="0">
              <a:solidFill>
                <a:schemeClr val="bg1"/>
              </a:solidFill>
              <a:latin typeface="Roboto"/>
            </a:endParaRPr>
          </a:p>
          <a:p>
            <a:pPr marL="0" indent="0">
              <a:lnSpc>
                <a:spcPct val="150000"/>
              </a:lnSpc>
              <a:buNone/>
            </a:pPr>
            <a:endParaRPr lang="en-US" sz="1400" dirty="0">
              <a:solidFill>
                <a:schemeClr val="bg1"/>
              </a:solidFill>
              <a:latin typeface="Roboto"/>
            </a:endParaRPr>
          </a:p>
          <a:p>
            <a:pPr marL="0" indent="0">
              <a:lnSpc>
                <a:spcPct val="150000"/>
              </a:lnSpc>
              <a:buNone/>
            </a:pPr>
            <a:r>
              <a:rPr lang="en-US" sz="1400" dirty="0">
                <a:solidFill>
                  <a:schemeClr val="bg1"/>
                </a:solidFill>
                <a:latin typeface="Roboto"/>
              </a:rPr>
              <a:t>You can also use the following syntax:</a:t>
            </a:r>
          </a:p>
          <a:p>
            <a:pPr marL="0" indent="0">
              <a:lnSpc>
                <a:spcPct val="150000"/>
              </a:lnSpc>
              <a:buNone/>
            </a:pPr>
            <a:endParaRPr lang="en-US" sz="1400" dirty="0">
              <a:solidFill>
                <a:schemeClr val="bg1"/>
              </a:solidFill>
              <a:latin typeface="Roboto"/>
            </a:endParaRPr>
          </a:p>
          <a:p>
            <a:pPr marL="0" indent="0">
              <a:lnSpc>
                <a:spcPct val="150000"/>
              </a:lnSpc>
              <a:buNone/>
            </a:pPr>
            <a:endParaRPr lang="en-US" sz="1400" dirty="0">
              <a:solidFill>
                <a:schemeClr val="bg1"/>
              </a:solidFill>
              <a:latin typeface="Roboto"/>
            </a:endParaRPr>
          </a:p>
          <a:p>
            <a:pPr marL="0" indent="0">
              <a:lnSpc>
                <a:spcPct val="150000"/>
              </a:lnSpc>
              <a:buNone/>
            </a:pPr>
            <a:r>
              <a:rPr lang="en-US" sz="1400" dirty="0">
                <a:solidFill>
                  <a:schemeClr val="bg1"/>
                </a:solidFill>
                <a:latin typeface="Roboto"/>
              </a:rPr>
              <a:t>Nano will follow the path and open that file if it exists. If it does not exist, it’ll start a new buffer with that filename in that directory.</a:t>
            </a:r>
          </a:p>
          <a:p>
            <a:pPr marL="0" indent="0">
              <a:lnSpc>
                <a:spcPct val="150000"/>
              </a:lnSpc>
              <a:buNone/>
            </a:pPr>
            <a:r>
              <a:rPr lang="en-US" sz="1400" dirty="0">
                <a:solidFill>
                  <a:schemeClr val="bg1"/>
                </a:solidFill>
                <a:latin typeface="Roboto"/>
              </a:rPr>
              <a:t>Notice that in Debian/ubuntu distributions you can type:</a:t>
            </a:r>
          </a:p>
          <a:p>
            <a:pPr marL="0" indent="0">
              <a:lnSpc>
                <a:spcPct val="150000"/>
              </a:lnSpc>
              <a:buNone/>
            </a:pPr>
            <a:r>
              <a:rPr lang="en-US" sz="1400" dirty="0">
                <a:solidFill>
                  <a:schemeClr val="bg1"/>
                </a:solidFill>
                <a:latin typeface="Roboto"/>
              </a:rPr>
              <a:t>“</a:t>
            </a:r>
            <a:r>
              <a:rPr lang="en-US" sz="1400" dirty="0" err="1">
                <a:solidFill>
                  <a:schemeClr val="bg1"/>
                </a:solidFill>
                <a:latin typeface="Roboto"/>
              </a:rPr>
              <a:t>sudo</a:t>
            </a:r>
            <a:r>
              <a:rPr lang="en-US" sz="1400" dirty="0">
                <a:solidFill>
                  <a:schemeClr val="bg1"/>
                </a:solidFill>
                <a:latin typeface="Roboto"/>
              </a:rPr>
              <a:t> apt install nano”  for installation.</a:t>
            </a:r>
          </a:p>
          <a:p>
            <a:pPr marL="0" indent="0">
              <a:buNone/>
            </a:pPr>
            <a:endParaRPr lang="en-US" dirty="0">
              <a:solidFill>
                <a:schemeClr val="bg1"/>
              </a:solidFill>
            </a:endParaRPr>
          </a:p>
        </p:txBody>
      </p:sp>
      <p:sp>
        <p:nvSpPr>
          <p:cNvPr id="3" name="Title 2">
            <a:extLst>
              <a:ext uri="{FF2B5EF4-FFF2-40B4-BE49-F238E27FC236}">
                <a16:creationId xmlns:a16="http://schemas.microsoft.com/office/drawing/2014/main" xmlns="" id="{87D56D84-4031-4F00-B7C1-28C85482B14A}"/>
              </a:ext>
            </a:extLst>
          </p:cNvPr>
          <p:cNvSpPr>
            <a:spLocks noGrp="1"/>
          </p:cNvSpPr>
          <p:nvPr>
            <p:ph type="ctrTitle"/>
          </p:nvPr>
        </p:nvSpPr>
        <p:spPr/>
        <p:txBody>
          <a:bodyPr/>
          <a:lstStyle/>
          <a:p>
            <a:r>
              <a:rPr lang="en-US" dirty="0" smtClean="0"/>
              <a:t>Nano - </a:t>
            </a:r>
            <a:r>
              <a:rPr lang="en-US" dirty="0"/>
              <a:t>Linux command line Text editor</a:t>
            </a:r>
          </a:p>
        </p:txBody>
      </p:sp>
      <p:pic>
        <p:nvPicPr>
          <p:cNvPr id="6" name="Picture 5">
            <a:extLst>
              <a:ext uri="{FF2B5EF4-FFF2-40B4-BE49-F238E27FC236}">
                <a16:creationId xmlns:a16="http://schemas.microsoft.com/office/drawing/2014/main" xmlns="" id="{D4116349-8F84-4699-AFE6-DD9720A223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09188" y="2536483"/>
            <a:ext cx="6973623" cy="663452"/>
          </a:xfrm>
          <a:prstGeom prst="rect">
            <a:avLst/>
          </a:prstGeom>
        </p:spPr>
      </p:pic>
    </p:spTree>
    <p:extLst>
      <p:ext uri="{BB962C8B-B14F-4D97-AF65-F5344CB8AC3E}">
        <p14:creationId xmlns:p14="http://schemas.microsoft.com/office/powerpoint/2010/main" val="42100427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BEC69E08-C276-4541-B35D-7BD1FB989A75}"/>
              </a:ext>
            </a:extLst>
          </p:cNvPr>
          <p:cNvSpPr>
            <a:spLocks noGrp="1"/>
          </p:cNvSpPr>
          <p:nvPr>
            <p:ph idx="1"/>
          </p:nvPr>
        </p:nvSpPr>
        <p:spPr>
          <a:xfrm>
            <a:off x="838200" y="1486967"/>
            <a:ext cx="10412896" cy="4689995"/>
          </a:xfrm>
        </p:spPr>
        <p:txBody>
          <a:bodyPr/>
          <a:lstStyle/>
          <a:p>
            <a:pPr marL="0" indent="0">
              <a:lnSpc>
                <a:spcPct val="200000"/>
              </a:lnSpc>
              <a:buNone/>
            </a:pPr>
            <a:r>
              <a:rPr lang="en-US" sz="1400" dirty="0">
                <a:solidFill>
                  <a:schemeClr val="bg1"/>
                </a:solidFill>
                <a:latin typeface="Roboto"/>
              </a:rPr>
              <a:t>At the top, you’ll see the name of the program and version number, the name of the file you’re editing, and whether the file has been modified since it was last saved. If you have a new file that isn’t saved yet, you’ll see “New Buffer.” Next, you’ll see the contents of your document, a body of text. The third-line from the bottom is a “system message” line that displays information relevant to the program executing a function. Here, you can see that it says “New File.” Lastly, the final two rows at the bottom are what make this program very user-friendly: the shortcut lines.</a:t>
            </a:r>
          </a:p>
          <a:p>
            <a:pPr marL="0" indent="0">
              <a:buNone/>
            </a:pPr>
            <a:endParaRPr lang="en-US" dirty="0">
              <a:solidFill>
                <a:schemeClr val="bg1"/>
              </a:solidFill>
            </a:endParaRPr>
          </a:p>
        </p:txBody>
      </p:sp>
    </p:spTree>
    <p:extLst>
      <p:ext uri="{BB962C8B-B14F-4D97-AF65-F5344CB8AC3E}">
        <p14:creationId xmlns:p14="http://schemas.microsoft.com/office/powerpoint/2010/main" val="32376268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5179E5BC-E402-4A4D-A8BB-1D2A57F38E02}"/>
              </a:ext>
            </a:extLst>
          </p:cNvPr>
          <p:cNvSpPr>
            <a:spLocks noGrp="1"/>
          </p:cNvSpPr>
          <p:nvPr>
            <p:ph idx="1"/>
          </p:nvPr>
        </p:nvSpPr>
        <p:spPr>
          <a:xfrm>
            <a:off x="626165" y="1203842"/>
            <a:ext cx="10939670" cy="4904754"/>
          </a:xfrm>
        </p:spPr>
        <p:txBody>
          <a:bodyPr>
            <a:normAutofit/>
          </a:bodyPr>
          <a:lstStyle/>
          <a:p>
            <a:pPr marL="0" indent="0">
              <a:buNone/>
            </a:pPr>
            <a:endParaRPr lang="en-US" dirty="0">
              <a:solidFill>
                <a:schemeClr val="bg1"/>
              </a:solidFill>
            </a:endParaRPr>
          </a:p>
          <a:p>
            <a:pPr marL="0" indent="0">
              <a:lnSpc>
                <a:spcPct val="150000"/>
              </a:lnSpc>
              <a:buNone/>
            </a:pPr>
            <a:r>
              <a:rPr lang="en-US" sz="1400" dirty="0">
                <a:solidFill>
                  <a:schemeClr val="bg1"/>
                </a:solidFill>
                <a:latin typeface="Roboto"/>
              </a:rPr>
              <a:t>Program functions are referred to as “shortcuts” in nano, such as saving, quitting, justifying, etc. The most common ones are listed at the bottom of the screen, but there are many more that aren’t. Note that nano does not use the Shift key in shortcuts. All shortcuts use lowercase letters and unmodified number keys, so </a:t>
            </a:r>
            <a:r>
              <a:rPr lang="en-US" sz="1400" dirty="0" err="1">
                <a:solidFill>
                  <a:schemeClr val="bg1"/>
                </a:solidFill>
                <a:latin typeface="Roboto"/>
              </a:rPr>
              <a:t>Ctrl+G</a:t>
            </a:r>
            <a:r>
              <a:rPr lang="en-US" sz="1400" dirty="0">
                <a:solidFill>
                  <a:schemeClr val="bg1"/>
                </a:solidFill>
                <a:latin typeface="Roboto"/>
              </a:rPr>
              <a:t> is NOT </a:t>
            </a:r>
            <a:r>
              <a:rPr lang="en-US" sz="1400" dirty="0" err="1">
                <a:solidFill>
                  <a:schemeClr val="bg1"/>
                </a:solidFill>
                <a:latin typeface="Roboto"/>
              </a:rPr>
              <a:t>Ctrl+Shift+G</a:t>
            </a:r>
            <a:r>
              <a:rPr lang="en-US" sz="1400" dirty="0">
                <a:solidFill>
                  <a:schemeClr val="bg1"/>
                </a:solidFill>
                <a:latin typeface="Roboto"/>
              </a:rPr>
              <a:t>.</a:t>
            </a:r>
          </a:p>
          <a:p>
            <a:pPr marL="0" indent="0">
              <a:lnSpc>
                <a:spcPct val="150000"/>
              </a:lnSpc>
              <a:buNone/>
            </a:pPr>
            <a:endParaRPr lang="en-US" sz="1400" dirty="0">
              <a:solidFill>
                <a:schemeClr val="bg1"/>
              </a:solidFill>
              <a:latin typeface="Roboto"/>
            </a:endParaRPr>
          </a:p>
          <a:p>
            <a:pPr marL="0" indent="0">
              <a:lnSpc>
                <a:spcPct val="150000"/>
              </a:lnSpc>
              <a:buNone/>
            </a:pPr>
            <a:r>
              <a:rPr lang="en-US" sz="1400" dirty="0">
                <a:solidFill>
                  <a:schemeClr val="bg1"/>
                </a:solidFill>
                <a:latin typeface="Roboto"/>
              </a:rPr>
              <a:t>Hit </a:t>
            </a:r>
            <a:r>
              <a:rPr lang="en-US" sz="1400" dirty="0" err="1">
                <a:solidFill>
                  <a:schemeClr val="bg1"/>
                </a:solidFill>
                <a:latin typeface="Roboto"/>
              </a:rPr>
              <a:t>Ctrl+G</a:t>
            </a:r>
            <a:r>
              <a:rPr lang="en-US" sz="1400" dirty="0">
                <a:solidFill>
                  <a:schemeClr val="bg1"/>
                </a:solidFill>
                <a:latin typeface="Roboto"/>
              </a:rPr>
              <a:t> to bring up the Help documentation and scroll down to see a list of valid shortcuts.</a:t>
            </a:r>
          </a:p>
          <a:p>
            <a:pPr marL="0" indent="0">
              <a:lnSpc>
                <a:spcPct val="150000"/>
              </a:lnSpc>
              <a:buNone/>
            </a:pPr>
            <a:r>
              <a:rPr lang="en-US" sz="1400" dirty="0">
                <a:solidFill>
                  <a:schemeClr val="bg1"/>
                </a:solidFill>
                <a:latin typeface="Roboto"/>
              </a:rPr>
              <a:t>When you’re done looking at the list, hit </a:t>
            </a:r>
            <a:r>
              <a:rPr lang="en-US" sz="1400" dirty="0" err="1">
                <a:solidFill>
                  <a:schemeClr val="bg1"/>
                </a:solidFill>
                <a:latin typeface="Roboto"/>
              </a:rPr>
              <a:t>Ctrl+X</a:t>
            </a:r>
            <a:r>
              <a:rPr lang="en-US" sz="1400" dirty="0">
                <a:solidFill>
                  <a:schemeClr val="bg1"/>
                </a:solidFill>
                <a:latin typeface="Roboto"/>
              </a:rPr>
              <a:t> to exit help.</a:t>
            </a:r>
          </a:p>
        </p:txBody>
      </p:sp>
      <p:sp>
        <p:nvSpPr>
          <p:cNvPr id="3" name="Title 2">
            <a:extLst>
              <a:ext uri="{FF2B5EF4-FFF2-40B4-BE49-F238E27FC236}">
                <a16:creationId xmlns:a16="http://schemas.microsoft.com/office/drawing/2014/main" xmlns="" id="{02DD5939-4207-4535-AB3D-1B6D6775F7DD}"/>
              </a:ext>
            </a:extLst>
          </p:cNvPr>
          <p:cNvSpPr>
            <a:spLocks noGrp="1"/>
          </p:cNvSpPr>
          <p:nvPr>
            <p:ph type="ctrTitle"/>
          </p:nvPr>
        </p:nvSpPr>
        <p:spPr/>
        <p:txBody>
          <a:bodyPr/>
          <a:lstStyle/>
          <a:p>
            <a:r>
              <a:rPr lang="en-US" dirty="0"/>
              <a:t>Nano Shortcuts</a:t>
            </a:r>
          </a:p>
        </p:txBody>
      </p:sp>
    </p:spTree>
    <p:extLst>
      <p:ext uri="{BB962C8B-B14F-4D97-AF65-F5344CB8AC3E}">
        <p14:creationId xmlns:p14="http://schemas.microsoft.com/office/powerpoint/2010/main" val="8250274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xmlns="" id="{0947B98F-DE47-4E0D-B05C-27D4B673E5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92633"/>
            <a:ext cx="10502348" cy="6048532"/>
          </a:xfrm>
        </p:spPr>
      </p:pic>
    </p:spTree>
    <p:extLst>
      <p:ext uri="{BB962C8B-B14F-4D97-AF65-F5344CB8AC3E}">
        <p14:creationId xmlns:p14="http://schemas.microsoft.com/office/powerpoint/2010/main" val="995058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4D125515-07B9-48DE-9771-891805D5E285}"/>
              </a:ext>
            </a:extLst>
          </p:cNvPr>
          <p:cNvSpPr>
            <a:spLocks noGrp="1"/>
          </p:cNvSpPr>
          <p:nvPr>
            <p:ph idx="1"/>
          </p:nvPr>
        </p:nvSpPr>
        <p:spPr>
          <a:xfrm>
            <a:off x="838200" y="2427005"/>
            <a:ext cx="10631557" cy="3749957"/>
          </a:xfrm>
        </p:spPr>
        <p:txBody>
          <a:bodyPr>
            <a:normAutofit/>
          </a:bodyPr>
          <a:lstStyle/>
          <a:p>
            <a:pPr marL="0" indent="0">
              <a:lnSpc>
                <a:spcPct val="150000"/>
              </a:lnSpc>
              <a:buNone/>
            </a:pPr>
            <a:r>
              <a:rPr lang="en-US" sz="1400" dirty="0">
                <a:solidFill>
                  <a:schemeClr val="bg1"/>
                </a:solidFill>
                <a:latin typeface="Roboto"/>
              </a:rPr>
              <a:t>To move the cursor forward or backward, you can type </a:t>
            </a:r>
            <a:r>
              <a:rPr lang="en-US" sz="1400" dirty="0" err="1">
                <a:solidFill>
                  <a:schemeClr val="bg1"/>
                </a:solidFill>
                <a:latin typeface="Roboto"/>
              </a:rPr>
              <a:t>Ctrl+F</a:t>
            </a:r>
            <a:r>
              <a:rPr lang="en-US" sz="1400" dirty="0">
                <a:solidFill>
                  <a:schemeClr val="bg1"/>
                </a:solidFill>
                <a:latin typeface="Roboto"/>
              </a:rPr>
              <a:t> and </a:t>
            </a:r>
            <a:r>
              <a:rPr lang="en-US" sz="1400" dirty="0" err="1">
                <a:solidFill>
                  <a:schemeClr val="bg1"/>
                </a:solidFill>
                <a:latin typeface="Roboto"/>
              </a:rPr>
              <a:t>Ctrl+B</a:t>
            </a:r>
            <a:r>
              <a:rPr lang="en-US" sz="1400" dirty="0">
                <a:solidFill>
                  <a:schemeClr val="bg1"/>
                </a:solidFill>
                <a:latin typeface="Roboto"/>
              </a:rPr>
              <a:t>. To move up and down one line at a time, you can type </a:t>
            </a:r>
            <a:r>
              <a:rPr lang="en-US" sz="1400" dirty="0" err="1">
                <a:solidFill>
                  <a:schemeClr val="bg1"/>
                </a:solidFill>
                <a:latin typeface="Roboto"/>
              </a:rPr>
              <a:t>Ctrl+P</a:t>
            </a:r>
            <a:r>
              <a:rPr lang="en-US" sz="1400" dirty="0">
                <a:solidFill>
                  <a:schemeClr val="bg1"/>
                </a:solidFill>
                <a:latin typeface="Roboto"/>
              </a:rPr>
              <a:t> and </a:t>
            </a:r>
            <a:r>
              <a:rPr lang="en-US" sz="1400" dirty="0" err="1">
                <a:solidFill>
                  <a:schemeClr val="bg1"/>
                </a:solidFill>
                <a:latin typeface="Roboto"/>
              </a:rPr>
              <a:t>Ctrl+N</a:t>
            </a:r>
            <a:r>
              <a:rPr lang="en-US" sz="1400" dirty="0">
                <a:solidFill>
                  <a:schemeClr val="bg1"/>
                </a:solidFill>
                <a:latin typeface="Roboto"/>
              </a:rPr>
              <a:t>. In other words, you can use those keys instead of the Right, Left, Up, and Down arrows, respectively.</a:t>
            </a:r>
          </a:p>
        </p:txBody>
      </p:sp>
    </p:spTree>
    <p:extLst>
      <p:ext uri="{BB962C8B-B14F-4D97-AF65-F5344CB8AC3E}">
        <p14:creationId xmlns:p14="http://schemas.microsoft.com/office/powerpoint/2010/main" val="2277185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xmlns="" id="{8A6C681C-EB06-4FB9-9A6D-40B99399B855}"/>
              </a:ext>
            </a:extLst>
          </p:cNvPr>
          <p:cNvSpPr>
            <a:spLocks noGrp="1"/>
          </p:cNvSpPr>
          <p:nvPr>
            <p:ph idx="1"/>
          </p:nvPr>
        </p:nvSpPr>
        <p:spPr>
          <a:xfrm>
            <a:off x="838200" y="1182757"/>
            <a:ext cx="10601739" cy="4994206"/>
          </a:xfrm>
        </p:spPr>
        <p:txBody>
          <a:bodyPr>
            <a:normAutofit/>
          </a:bodyPr>
          <a:lstStyle/>
          <a:p>
            <a:pPr>
              <a:lnSpc>
                <a:spcPct val="200000"/>
              </a:lnSpc>
            </a:pPr>
            <a:r>
              <a:rPr lang="en-US" sz="1400" dirty="0">
                <a:latin typeface="Roboto"/>
                <a:hlinkClick r:id="rId2"/>
              </a:rPr>
              <a:t>How to Install Nano &amp; Use Text Editor Commands in Linux (phoenixnap.com)</a:t>
            </a:r>
            <a:endParaRPr lang="en-US" sz="1400" dirty="0">
              <a:latin typeface="Roboto"/>
            </a:endParaRPr>
          </a:p>
          <a:p>
            <a:pPr>
              <a:lnSpc>
                <a:spcPct val="200000"/>
              </a:lnSpc>
            </a:pPr>
            <a:r>
              <a:rPr lang="en-US" sz="1400" dirty="0">
                <a:latin typeface="Roboto"/>
                <a:hlinkClick r:id="rId3"/>
              </a:rPr>
              <a:t>The Beginner’s Guide to Nano, the Linux Command-Line Text Editor (howtogeek.com)</a:t>
            </a:r>
            <a:endParaRPr lang="en-US" sz="1400" dirty="0">
              <a:latin typeface="Roboto"/>
            </a:endParaRPr>
          </a:p>
          <a:p>
            <a:pPr>
              <a:lnSpc>
                <a:spcPct val="200000"/>
              </a:lnSpc>
            </a:pPr>
            <a:r>
              <a:rPr lang="en-US" sz="1400" dirty="0">
                <a:latin typeface="Roboto"/>
                <a:hlinkClick r:id="rId4"/>
              </a:rPr>
              <a:t>GNU nano – Wikipedia</a:t>
            </a:r>
            <a:endParaRPr lang="en-US" sz="1400" dirty="0">
              <a:latin typeface="Roboto"/>
            </a:endParaRPr>
          </a:p>
          <a:p>
            <a:pPr>
              <a:lnSpc>
                <a:spcPct val="200000"/>
              </a:lnSpc>
            </a:pPr>
            <a:r>
              <a:rPr lang="en-US" sz="1400" dirty="0">
                <a:latin typeface="Roboto"/>
                <a:hlinkClick r:id="rId5"/>
              </a:rPr>
              <a:t>How to Use the GNU Nano Editor – Linux Hint</a:t>
            </a:r>
            <a:endParaRPr lang="en-US" sz="1400" dirty="0">
              <a:latin typeface="Roboto"/>
            </a:endParaRPr>
          </a:p>
        </p:txBody>
      </p:sp>
      <p:sp>
        <p:nvSpPr>
          <p:cNvPr id="3" name="Title 2">
            <a:extLst>
              <a:ext uri="{FF2B5EF4-FFF2-40B4-BE49-F238E27FC236}">
                <a16:creationId xmlns:a16="http://schemas.microsoft.com/office/drawing/2014/main" xmlns="" id="{0C44BF46-ABAD-4ABB-80E4-5DA577215BC9}"/>
              </a:ext>
            </a:extLst>
          </p:cNvPr>
          <p:cNvSpPr>
            <a:spLocks noGrp="1"/>
          </p:cNvSpPr>
          <p:nvPr>
            <p:ph type="ctrTitle"/>
          </p:nvPr>
        </p:nvSpPr>
        <p:spPr/>
        <p:txBody>
          <a:bodyPr/>
          <a:lstStyle/>
          <a:p>
            <a:r>
              <a:rPr lang="en-US" dirty="0"/>
              <a:t>Sources</a:t>
            </a:r>
          </a:p>
        </p:txBody>
      </p:sp>
    </p:spTree>
    <p:extLst>
      <p:ext uri="{BB962C8B-B14F-4D97-AF65-F5344CB8AC3E}">
        <p14:creationId xmlns:p14="http://schemas.microsoft.com/office/powerpoint/2010/main" val="38253630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CA018DF-0B4D-4E2D-9CE1-5ACB103BDF0E}"/>
              </a:ext>
            </a:extLst>
          </p:cNvPr>
          <p:cNvSpPr>
            <a:spLocks noGrp="1"/>
          </p:cNvSpPr>
          <p:nvPr>
            <p:ph type="ctrTitle"/>
          </p:nvPr>
        </p:nvSpPr>
        <p:spPr/>
        <p:txBody>
          <a:bodyPr/>
          <a:lstStyle/>
          <a:p>
            <a:r>
              <a:rPr lang="en" sz="3200" dirty="0"/>
              <a:t>Useful text manipulation tools (head &amp; tail)</a:t>
            </a:r>
            <a:endParaRPr lang="en-US" dirty="0"/>
          </a:p>
        </p:txBody>
      </p:sp>
      <p:sp>
        <p:nvSpPr>
          <p:cNvPr id="4" name="Subtitle 3"/>
          <p:cNvSpPr>
            <a:spLocks noGrp="1"/>
          </p:cNvSpPr>
          <p:nvPr>
            <p:ph type="subTitle" idx="1"/>
          </p:nvPr>
        </p:nvSpPr>
        <p:spPr/>
        <p:txBody>
          <a:bodyPr>
            <a:normAutofit fontScale="92500" lnSpcReduction="20000"/>
          </a:bodyPr>
          <a:lstStyle/>
          <a:p>
            <a:pPr lvl="0" algn="l">
              <a:spcBef>
                <a:spcPts val="1400"/>
              </a:spcBef>
            </a:pPr>
            <a:r>
              <a:rPr lang="en-US" dirty="0"/>
              <a:t>It is used to show head (top) or tail (bottom) of a file.</a:t>
            </a:r>
          </a:p>
          <a:p>
            <a:pPr lvl="0" algn="l">
              <a:spcBef>
                <a:spcPts val="1400"/>
              </a:spcBef>
            </a:pPr>
            <a:r>
              <a:rPr lang="en-US" dirty="0"/>
              <a:t>Syntax:        </a:t>
            </a:r>
            <a:r>
              <a:rPr lang="en-US" dirty="0">
                <a:solidFill>
                  <a:schemeClr val="accent6"/>
                </a:solidFill>
              </a:rPr>
              <a:t>head [OPTION]... [FILE]...</a:t>
            </a:r>
          </a:p>
          <a:p>
            <a:pPr lvl="0" algn="l">
              <a:spcBef>
                <a:spcPts val="1400"/>
              </a:spcBef>
            </a:pPr>
            <a:r>
              <a:rPr lang="en-US" dirty="0"/>
              <a:t>		</a:t>
            </a:r>
            <a:r>
              <a:rPr lang="en-US" dirty="0">
                <a:solidFill>
                  <a:schemeClr val="accent6"/>
                </a:solidFill>
              </a:rPr>
              <a:t>tail [OPTION]... [FILE]...</a:t>
            </a:r>
          </a:p>
          <a:p>
            <a:pPr lvl="0" algn="l">
              <a:spcBef>
                <a:spcPts val="1400"/>
              </a:spcBef>
            </a:pPr>
            <a:r>
              <a:rPr lang="en-US" dirty="0"/>
              <a:t>You can specify the amount of text by </a:t>
            </a:r>
            <a:r>
              <a:rPr lang="en-US" dirty="0">
                <a:solidFill>
                  <a:schemeClr val="accent1"/>
                </a:solidFill>
              </a:rPr>
              <a:t>-c</a:t>
            </a:r>
            <a:r>
              <a:rPr lang="en-US" dirty="0"/>
              <a:t> option followed by number of bytes.</a:t>
            </a:r>
          </a:p>
          <a:p>
            <a:pPr lvl="0" algn="l">
              <a:spcBef>
                <a:spcPts val="1400"/>
              </a:spcBef>
            </a:pPr>
            <a:r>
              <a:rPr lang="en-US" dirty="0"/>
              <a:t>Or you can use </a:t>
            </a:r>
            <a:r>
              <a:rPr lang="en-US" dirty="0">
                <a:solidFill>
                  <a:schemeClr val="accent1"/>
                </a:solidFill>
              </a:rPr>
              <a:t>-n</a:t>
            </a:r>
            <a:r>
              <a:rPr lang="en-US" dirty="0"/>
              <a:t> option specifying the amount of lines to be displayed.</a:t>
            </a:r>
          </a:p>
          <a:p>
            <a:pPr lvl="0" algn="l">
              <a:spcBef>
                <a:spcPts val="1400"/>
              </a:spcBef>
            </a:pPr>
            <a:r>
              <a:rPr lang="en-US" dirty="0"/>
              <a:t>If you use a </a:t>
            </a:r>
            <a:r>
              <a:rPr lang="en-US" dirty="0">
                <a:solidFill>
                  <a:schemeClr val="accent6"/>
                </a:solidFill>
              </a:rPr>
              <a:t>leading -</a:t>
            </a:r>
            <a:r>
              <a:rPr lang="en-US" dirty="0"/>
              <a:t> with </a:t>
            </a:r>
            <a:r>
              <a:rPr lang="en-US" dirty="0">
                <a:solidFill>
                  <a:schemeClr val="accent1"/>
                </a:solidFill>
              </a:rPr>
              <a:t>-c </a:t>
            </a:r>
            <a:r>
              <a:rPr lang="en-US" dirty="0"/>
              <a:t>or</a:t>
            </a:r>
            <a:r>
              <a:rPr lang="en-US" dirty="0">
                <a:solidFill>
                  <a:schemeClr val="accent1"/>
                </a:solidFill>
              </a:rPr>
              <a:t> -n</a:t>
            </a:r>
            <a:r>
              <a:rPr lang="en-US" dirty="0"/>
              <a:t> options, it will display </a:t>
            </a:r>
            <a:r>
              <a:rPr lang="en-US" u="sng" dirty="0"/>
              <a:t>all of the file except the amount you specified after </a:t>
            </a:r>
            <a:r>
              <a:rPr lang="en-US" u="sng" dirty="0">
                <a:solidFill>
                  <a:schemeClr val="accent6"/>
                </a:solidFill>
              </a:rPr>
              <a:t>- character</a:t>
            </a:r>
            <a:r>
              <a:rPr lang="en-US" dirty="0"/>
              <a:t>. </a:t>
            </a:r>
          </a:p>
          <a:p>
            <a:pPr lvl="0" algn="l">
              <a:spcBef>
                <a:spcPts val="1400"/>
              </a:spcBef>
            </a:pPr>
            <a:r>
              <a:rPr lang="en-US" dirty="0"/>
              <a:t>Example: How can we generate a 16 byte random value ?</a:t>
            </a:r>
            <a:br>
              <a:rPr lang="en-US" dirty="0"/>
            </a:br>
            <a:r>
              <a:rPr lang="en-US" dirty="0" err="1"/>
              <a:t>Ans</a:t>
            </a:r>
            <a:r>
              <a:rPr lang="en-US" dirty="0"/>
              <a:t>: </a:t>
            </a:r>
            <a:r>
              <a:rPr lang="en-US" dirty="0">
                <a:solidFill>
                  <a:schemeClr val="accent1"/>
                </a:solidFill>
              </a:rPr>
              <a:t>head -c16 /</a:t>
            </a:r>
            <a:r>
              <a:rPr lang="en-US" dirty="0" err="1">
                <a:solidFill>
                  <a:schemeClr val="accent1"/>
                </a:solidFill>
              </a:rPr>
              <a:t>dev</a:t>
            </a:r>
            <a:r>
              <a:rPr lang="en-US" dirty="0">
                <a:solidFill>
                  <a:schemeClr val="accent1"/>
                </a:solidFill>
              </a:rPr>
              <a:t>/random</a:t>
            </a:r>
          </a:p>
          <a:p>
            <a:endParaRPr lang="en-US" dirty="0"/>
          </a:p>
        </p:txBody>
      </p:sp>
    </p:spTree>
    <p:extLst>
      <p:ext uri="{BB962C8B-B14F-4D97-AF65-F5344CB8AC3E}">
        <p14:creationId xmlns:p14="http://schemas.microsoft.com/office/powerpoint/2010/main" val="39810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Source</a:t>
            </a:r>
          </a:p>
        </p:txBody>
      </p:sp>
      <p:sp>
        <p:nvSpPr>
          <p:cNvPr id="3" name="Subtitle 2"/>
          <p:cNvSpPr>
            <a:spLocks noGrp="1"/>
          </p:cNvSpPr>
          <p:nvPr>
            <p:ph type="subTitle" idx="1"/>
          </p:nvPr>
        </p:nvSpPr>
        <p:spPr/>
        <p:txBody>
          <a:bodyPr/>
          <a:lstStyle/>
          <a:p>
            <a:pPr marL="285750" indent="-285750" algn="l">
              <a:buFont typeface="Arial" panose="020B0604020202020204" pitchFamily="34" charset="0"/>
              <a:buChar char="•"/>
            </a:pPr>
            <a:r>
              <a:rPr lang="en-US" dirty="0">
                <a:hlinkClick r:id="rId2"/>
              </a:rPr>
              <a:t>https://www.geeksforgeeks.org/cat-command-in-linux-with-examples/</a:t>
            </a:r>
            <a:endParaRPr lang="en-US" dirty="0"/>
          </a:p>
          <a:p>
            <a:pPr marL="285750" indent="-285750" algn="l">
              <a:buFont typeface="Arial" panose="020B0604020202020204" pitchFamily="34" charset="0"/>
              <a:buChar char="•"/>
            </a:pPr>
            <a:r>
              <a:rPr lang="en-US" dirty="0">
                <a:hlinkClick r:id="rId3"/>
              </a:rPr>
              <a:t>https://www.tecmint.com/13-basic-cat-command-examples-in-linux/</a:t>
            </a:r>
            <a:endParaRPr lang="en-US" dirty="0"/>
          </a:p>
          <a:p>
            <a:pPr algn="l"/>
            <a:endParaRPr lang="en-US" dirty="0"/>
          </a:p>
        </p:txBody>
      </p:sp>
    </p:spTree>
    <p:extLst>
      <p:ext uri="{BB962C8B-B14F-4D97-AF65-F5344CB8AC3E}">
        <p14:creationId xmlns:p14="http://schemas.microsoft.com/office/powerpoint/2010/main" val="1942105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085E7AC3-5E6E-4765-8E88-D922101B6BB3}"/>
              </a:ext>
            </a:extLst>
          </p:cNvPr>
          <p:cNvSpPr>
            <a:spLocks noGrp="1"/>
          </p:cNvSpPr>
          <p:nvPr>
            <p:ph type="ctrTitle"/>
          </p:nvPr>
        </p:nvSpPr>
        <p:spPr/>
        <p:txBody>
          <a:bodyPr/>
          <a:lstStyle/>
          <a:p>
            <a:r>
              <a:rPr lang="en-US" dirty="0" err="1"/>
              <a:t>Gedit</a:t>
            </a:r>
            <a:endParaRPr lang="en-US" dirty="0"/>
          </a:p>
        </p:txBody>
      </p:sp>
      <p:sp>
        <p:nvSpPr>
          <p:cNvPr id="2" name="Subtitle 1"/>
          <p:cNvSpPr>
            <a:spLocks noGrp="1"/>
          </p:cNvSpPr>
          <p:nvPr>
            <p:ph type="subTitle" idx="1"/>
          </p:nvPr>
        </p:nvSpPr>
        <p:spPr/>
        <p:txBody>
          <a:bodyPr/>
          <a:lstStyle/>
          <a:p>
            <a:pPr algn="l"/>
            <a:r>
              <a:rPr lang="en-US" dirty="0" err="1">
                <a:solidFill>
                  <a:srgbClr val="FF4F4F"/>
                </a:solidFill>
              </a:rPr>
              <a:t>Gedit</a:t>
            </a:r>
            <a:r>
              <a:rPr lang="en-US" dirty="0"/>
              <a:t> is a full-featured text editor for the </a:t>
            </a:r>
            <a:r>
              <a:rPr lang="en-US" dirty="0">
                <a:solidFill>
                  <a:srgbClr val="00B050"/>
                </a:solidFill>
              </a:rPr>
              <a:t>GNOME desktop environment</a:t>
            </a:r>
            <a:r>
              <a:rPr lang="en-US" dirty="0"/>
              <a:t>. You can use it to prepare simple notes and documents, or you can use some of its advanced features, making it your own software development environment.</a:t>
            </a:r>
          </a:p>
          <a:p>
            <a:pPr algn="l"/>
            <a:r>
              <a:rPr lang="en-US" dirty="0"/>
              <a:t>Created for the </a:t>
            </a:r>
            <a:r>
              <a:rPr lang="en-US" dirty="0">
                <a:solidFill>
                  <a:srgbClr val="00B050"/>
                </a:solidFill>
              </a:rPr>
              <a:t>GNOME</a:t>
            </a:r>
            <a:r>
              <a:rPr lang="en-US" dirty="0"/>
              <a:t> desktop environment, </a:t>
            </a:r>
            <a:r>
              <a:rPr lang="en-US" b="1" dirty="0" err="1"/>
              <a:t>gedit</a:t>
            </a:r>
            <a:r>
              <a:rPr lang="en-US" dirty="0"/>
              <a:t> is a text editor designed with ease of use in mind. The </a:t>
            </a:r>
            <a:r>
              <a:rPr lang="en-US" dirty="0" err="1"/>
              <a:t>gedit</a:t>
            </a:r>
            <a:r>
              <a:rPr lang="en-US" dirty="0"/>
              <a:t> editor is often used to edit source code and markup languages (e.g., HTML and XML), and uses a virtual file system for dragging and dropping files between </a:t>
            </a:r>
            <a:r>
              <a:rPr lang="en-US" dirty="0" err="1">
                <a:solidFill>
                  <a:srgbClr val="FF4F4F"/>
                </a:solidFill>
              </a:rPr>
              <a:t>gedit</a:t>
            </a:r>
            <a:r>
              <a:rPr lang="en-US" dirty="0"/>
              <a:t> and </a:t>
            </a:r>
            <a:r>
              <a:rPr lang="en-US" dirty="0">
                <a:solidFill>
                  <a:srgbClr val="00B050"/>
                </a:solidFill>
              </a:rPr>
              <a:t>GNOME</a:t>
            </a:r>
            <a:r>
              <a:rPr lang="en-US" dirty="0"/>
              <a:t> </a:t>
            </a:r>
            <a:r>
              <a:rPr lang="en-US" dirty="0" err="1"/>
              <a:t>files.w</a:t>
            </a:r>
            <a:endParaRPr lang="en-US" dirty="0"/>
          </a:p>
        </p:txBody>
      </p:sp>
      <p:pic>
        <p:nvPicPr>
          <p:cNvPr id="3" name="Picture 2"/>
          <p:cNvPicPr>
            <a:picLocks noChangeAspect="1"/>
          </p:cNvPicPr>
          <p:nvPr/>
        </p:nvPicPr>
        <p:blipFill>
          <a:blip r:embed="rId2"/>
          <a:stretch>
            <a:fillRect/>
          </a:stretch>
        </p:blipFill>
        <p:spPr>
          <a:xfrm>
            <a:off x="4091051" y="3908383"/>
            <a:ext cx="4009898" cy="2212542"/>
          </a:xfrm>
          <a:prstGeom prst="rect">
            <a:avLst/>
          </a:prstGeom>
        </p:spPr>
      </p:pic>
    </p:spTree>
    <p:extLst>
      <p:ext uri="{BB962C8B-B14F-4D97-AF65-F5344CB8AC3E}">
        <p14:creationId xmlns:p14="http://schemas.microsoft.com/office/powerpoint/2010/main" val="2725130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Install </a:t>
            </a:r>
            <a:r>
              <a:rPr lang="en-US" dirty="0" err="1"/>
              <a:t>gedit</a:t>
            </a:r>
            <a:endParaRPr lang="en-US" dirty="0"/>
          </a:p>
        </p:txBody>
      </p:sp>
      <p:sp>
        <p:nvSpPr>
          <p:cNvPr id="3" name="Subtitle 2"/>
          <p:cNvSpPr>
            <a:spLocks noGrp="1"/>
          </p:cNvSpPr>
          <p:nvPr>
            <p:ph type="subTitle" idx="1"/>
          </p:nvPr>
        </p:nvSpPr>
        <p:spPr/>
        <p:txBody>
          <a:bodyPr/>
          <a:lstStyle/>
          <a:p>
            <a:pPr algn="l"/>
            <a:r>
              <a:rPr lang="en-US" dirty="0" err="1">
                <a:solidFill>
                  <a:srgbClr val="FF4F4F"/>
                </a:solidFill>
              </a:rPr>
              <a:t>Gedit</a:t>
            </a:r>
            <a:r>
              <a:rPr lang="en-US" dirty="0"/>
              <a:t> is located in </a:t>
            </a:r>
            <a:r>
              <a:rPr lang="en-US" dirty="0">
                <a:solidFill>
                  <a:schemeClr val="accent2">
                    <a:lumMod val="60000"/>
                    <a:lumOff val="40000"/>
                  </a:schemeClr>
                </a:solidFill>
              </a:rPr>
              <a:t>Ubuntu's Main repository </a:t>
            </a:r>
            <a:r>
              <a:rPr lang="en-US" dirty="0"/>
              <a:t>and is installed by default. </a:t>
            </a:r>
            <a:r>
              <a:rPr lang="en-US" dirty="0" err="1">
                <a:solidFill>
                  <a:srgbClr val="FF4F4F"/>
                </a:solidFill>
              </a:rPr>
              <a:t>gedit</a:t>
            </a:r>
            <a:r>
              <a:rPr lang="en-US" dirty="0"/>
              <a:t> can be installed in </a:t>
            </a:r>
            <a:r>
              <a:rPr lang="en-US" dirty="0" err="1">
                <a:solidFill>
                  <a:schemeClr val="accent6">
                    <a:lumMod val="40000"/>
                    <a:lumOff val="60000"/>
                  </a:schemeClr>
                </a:solidFill>
              </a:rPr>
              <a:t>Kubuntu</a:t>
            </a:r>
            <a:r>
              <a:rPr lang="en-US" dirty="0">
                <a:solidFill>
                  <a:schemeClr val="accent6">
                    <a:lumMod val="40000"/>
                    <a:lumOff val="60000"/>
                  </a:schemeClr>
                </a:solidFill>
              </a:rPr>
              <a:t>, </a:t>
            </a:r>
            <a:r>
              <a:rPr lang="en-US" dirty="0" err="1">
                <a:solidFill>
                  <a:schemeClr val="accent6">
                    <a:lumMod val="40000"/>
                    <a:lumOff val="60000"/>
                  </a:schemeClr>
                </a:solidFill>
              </a:rPr>
              <a:t>Xubuntu</a:t>
            </a:r>
            <a:r>
              <a:rPr lang="en-US" dirty="0">
                <a:solidFill>
                  <a:schemeClr val="accent6">
                    <a:lumMod val="40000"/>
                    <a:lumOff val="60000"/>
                  </a:schemeClr>
                </a:solidFill>
              </a:rPr>
              <a:t> </a:t>
            </a:r>
            <a:r>
              <a:rPr lang="en-US" dirty="0"/>
              <a:t>and other distributions although additional libraries are necessary and will be installed on </a:t>
            </a:r>
            <a:r>
              <a:rPr lang="en-US" dirty="0">
                <a:solidFill>
                  <a:srgbClr val="00B050"/>
                </a:solidFill>
              </a:rPr>
              <a:t>non-GNOME</a:t>
            </a:r>
            <a:r>
              <a:rPr lang="en-US" dirty="0"/>
              <a:t> systems. </a:t>
            </a:r>
          </a:p>
          <a:p>
            <a:pPr algn="l"/>
            <a:r>
              <a:rPr lang="en-US" dirty="0"/>
              <a:t>To install </a:t>
            </a:r>
            <a:r>
              <a:rPr lang="en-US" dirty="0" err="1">
                <a:solidFill>
                  <a:srgbClr val="FF4F4F"/>
                </a:solidFill>
              </a:rPr>
              <a:t>gedit</a:t>
            </a:r>
            <a:r>
              <a:rPr lang="en-US" dirty="0"/>
              <a:t>: </a:t>
            </a:r>
          </a:p>
          <a:p>
            <a:pPr algn="l"/>
            <a:r>
              <a:rPr lang="en-US" dirty="0"/>
              <a:t>	1. Select </a:t>
            </a:r>
            <a:r>
              <a:rPr lang="en-US" dirty="0" err="1">
                <a:solidFill>
                  <a:srgbClr val="FF4F4F"/>
                </a:solidFill>
              </a:rPr>
              <a:t>gedit</a:t>
            </a:r>
            <a:r>
              <a:rPr lang="en-US" dirty="0"/>
              <a:t> in Synaptic (</a:t>
            </a:r>
            <a:r>
              <a:rPr lang="en-US" b="1" dirty="0"/>
              <a:t>System</a:t>
            </a:r>
            <a:r>
              <a:rPr lang="en-US" dirty="0"/>
              <a:t> → </a:t>
            </a:r>
            <a:r>
              <a:rPr lang="en-US" b="1" dirty="0" err="1"/>
              <a:t>Adminstration</a:t>
            </a:r>
            <a:r>
              <a:rPr lang="en-US" dirty="0"/>
              <a:t> → </a:t>
            </a:r>
            <a:r>
              <a:rPr lang="en-US" b="1" dirty="0"/>
              <a:t>Synaptic Package Manager</a:t>
            </a:r>
            <a:r>
              <a:rPr lang="en-US" dirty="0"/>
              <a:t>) </a:t>
            </a:r>
          </a:p>
          <a:p>
            <a:pPr algn="l"/>
            <a:r>
              <a:rPr lang="en-US" dirty="0"/>
              <a:t>	2. From a terminal or ALT-F2: </a:t>
            </a:r>
          </a:p>
          <a:p>
            <a:pPr algn="l"/>
            <a:endParaRPr lang="en-US" dirty="0"/>
          </a:p>
        </p:txBody>
      </p:sp>
      <p:pic>
        <p:nvPicPr>
          <p:cNvPr id="4" name="Picture 3"/>
          <p:cNvPicPr>
            <a:picLocks noChangeAspect="1"/>
          </p:cNvPicPr>
          <p:nvPr/>
        </p:nvPicPr>
        <p:blipFill>
          <a:blip r:embed="rId2"/>
          <a:stretch>
            <a:fillRect/>
          </a:stretch>
        </p:blipFill>
        <p:spPr>
          <a:xfrm>
            <a:off x="3881437" y="4151075"/>
            <a:ext cx="4429125" cy="333375"/>
          </a:xfrm>
          <a:prstGeom prst="rect">
            <a:avLst/>
          </a:prstGeom>
        </p:spPr>
      </p:pic>
    </p:spTree>
    <p:extLst>
      <p:ext uri="{BB962C8B-B14F-4D97-AF65-F5344CB8AC3E}">
        <p14:creationId xmlns:p14="http://schemas.microsoft.com/office/powerpoint/2010/main" val="256545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r>
              <a:rPr lang="en-US" dirty="0"/>
              <a:t>Launching </a:t>
            </a:r>
            <a:r>
              <a:rPr lang="en-US" dirty="0" err="1"/>
              <a:t>gedit</a:t>
            </a:r>
            <a:endParaRPr lang="en-US" dirty="0"/>
          </a:p>
        </p:txBody>
      </p:sp>
      <p:sp>
        <p:nvSpPr>
          <p:cNvPr id="3" name="Subtitle 2"/>
          <p:cNvSpPr>
            <a:spLocks noGrp="1"/>
          </p:cNvSpPr>
          <p:nvPr>
            <p:ph type="subTitle" idx="1"/>
          </p:nvPr>
        </p:nvSpPr>
        <p:spPr/>
        <p:txBody>
          <a:bodyPr/>
          <a:lstStyle/>
          <a:p>
            <a:pPr algn="l"/>
            <a:r>
              <a:rPr lang="en-US" dirty="0"/>
              <a:t>Opening </a:t>
            </a:r>
            <a:r>
              <a:rPr lang="en-US" dirty="0" err="1">
                <a:solidFill>
                  <a:srgbClr val="FF4F4F"/>
                </a:solidFill>
              </a:rPr>
              <a:t>gedit</a:t>
            </a:r>
            <a:r>
              <a:rPr lang="en-US" dirty="0"/>
              <a:t> via the command line allows the user to take advantage of several options unavailable from the GUI menu. If a path is not included in the startup command, </a:t>
            </a:r>
            <a:r>
              <a:rPr lang="en-US" dirty="0" err="1">
                <a:solidFill>
                  <a:srgbClr val="FF4F4F"/>
                </a:solidFill>
              </a:rPr>
              <a:t>gedit</a:t>
            </a:r>
            <a:r>
              <a:rPr lang="en-US" dirty="0"/>
              <a:t> will look for the file in the current directory. If the file is not found, </a:t>
            </a:r>
            <a:r>
              <a:rPr lang="en-US" dirty="0" err="1">
                <a:solidFill>
                  <a:srgbClr val="FF4F4F"/>
                </a:solidFill>
              </a:rPr>
              <a:t>gedit</a:t>
            </a:r>
            <a:r>
              <a:rPr lang="en-US" dirty="0"/>
              <a:t> will open a blank file with the file name entered on the command line: </a:t>
            </a:r>
          </a:p>
          <a:p>
            <a:pPr algn="l"/>
            <a:r>
              <a:rPr lang="en-US" b="1" dirty="0"/>
              <a:t>1. To open a specific file</a:t>
            </a:r>
            <a:r>
              <a:rPr lang="en-US" dirty="0"/>
              <a:t>: </a:t>
            </a:r>
          </a:p>
          <a:p>
            <a:pPr algn="l"/>
            <a:r>
              <a:rPr lang="en-US" dirty="0"/>
              <a:t>2.</a:t>
            </a:r>
            <a:r>
              <a:rPr lang="en-US" b="1" dirty="0"/>
              <a:t> To open multiple files</a:t>
            </a:r>
            <a:r>
              <a:rPr lang="en-US" dirty="0"/>
              <a:t>: </a:t>
            </a:r>
          </a:p>
          <a:p>
            <a:pPr algn="l"/>
            <a:r>
              <a:rPr lang="en-US" dirty="0"/>
              <a:t>3. </a:t>
            </a:r>
            <a:r>
              <a:rPr lang="en-US" b="1" dirty="0"/>
              <a:t>To edit system files:</a:t>
            </a:r>
          </a:p>
          <a:p>
            <a:pPr algn="l"/>
            <a:r>
              <a:rPr lang="en-US" b="1" dirty="0"/>
              <a:t>4. To open at a specific line number: </a:t>
            </a:r>
            <a:endParaRPr lang="en-US" dirty="0"/>
          </a:p>
        </p:txBody>
      </p:sp>
      <p:pic>
        <p:nvPicPr>
          <p:cNvPr id="4" name="Picture 3"/>
          <p:cNvPicPr>
            <a:picLocks noChangeAspect="1"/>
          </p:cNvPicPr>
          <p:nvPr/>
        </p:nvPicPr>
        <p:blipFill>
          <a:blip r:embed="rId2"/>
          <a:stretch>
            <a:fillRect/>
          </a:stretch>
        </p:blipFill>
        <p:spPr>
          <a:xfrm>
            <a:off x="5605461" y="3109383"/>
            <a:ext cx="2619375" cy="323850"/>
          </a:xfrm>
          <a:prstGeom prst="rect">
            <a:avLst/>
          </a:prstGeom>
        </p:spPr>
      </p:pic>
      <p:pic>
        <p:nvPicPr>
          <p:cNvPr id="5" name="Picture 4"/>
          <p:cNvPicPr>
            <a:picLocks noChangeAspect="1"/>
          </p:cNvPicPr>
          <p:nvPr/>
        </p:nvPicPr>
        <p:blipFill>
          <a:blip r:embed="rId3"/>
          <a:stretch>
            <a:fillRect/>
          </a:stretch>
        </p:blipFill>
        <p:spPr>
          <a:xfrm>
            <a:off x="5605461" y="3516495"/>
            <a:ext cx="2619375" cy="327422"/>
          </a:xfrm>
          <a:prstGeom prst="rect">
            <a:avLst/>
          </a:prstGeom>
        </p:spPr>
      </p:pic>
      <p:pic>
        <p:nvPicPr>
          <p:cNvPr id="6" name="Picture 5"/>
          <p:cNvPicPr>
            <a:picLocks noChangeAspect="1"/>
          </p:cNvPicPr>
          <p:nvPr/>
        </p:nvPicPr>
        <p:blipFill>
          <a:blip r:embed="rId4"/>
          <a:stretch>
            <a:fillRect/>
          </a:stretch>
        </p:blipFill>
        <p:spPr>
          <a:xfrm>
            <a:off x="5829299" y="3914471"/>
            <a:ext cx="2171700" cy="323850"/>
          </a:xfrm>
          <a:prstGeom prst="rect">
            <a:avLst/>
          </a:prstGeom>
        </p:spPr>
      </p:pic>
      <p:pic>
        <p:nvPicPr>
          <p:cNvPr id="7" name="Picture 6"/>
          <p:cNvPicPr>
            <a:picLocks noChangeAspect="1"/>
          </p:cNvPicPr>
          <p:nvPr/>
        </p:nvPicPr>
        <p:blipFill>
          <a:blip r:embed="rId5"/>
          <a:stretch>
            <a:fillRect/>
          </a:stretch>
        </p:blipFill>
        <p:spPr>
          <a:xfrm>
            <a:off x="5010149" y="4379430"/>
            <a:ext cx="3810000" cy="333375"/>
          </a:xfrm>
          <a:prstGeom prst="rect">
            <a:avLst/>
          </a:prstGeom>
        </p:spPr>
      </p:pic>
    </p:spTree>
    <p:extLst>
      <p:ext uri="{BB962C8B-B14F-4D97-AF65-F5344CB8AC3E}">
        <p14:creationId xmlns:p14="http://schemas.microsoft.com/office/powerpoint/2010/main" val="414457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a:t>Gedit</a:t>
            </a:r>
            <a:r>
              <a:rPr lang="en-US" dirty="0"/>
              <a:t> plugins</a:t>
            </a:r>
          </a:p>
        </p:txBody>
      </p:sp>
      <p:sp>
        <p:nvSpPr>
          <p:cNvPr id="3" name="Subtitle 2"/>
          <p:cNvSpPr>
            <a:spLocks noGrp="1"/>
          </p:cNvSpPr>
          <p:nvPr>
            <p:ph type="subTitle" idx="1"/>
          </p:nvPr>
        </p:nvSpPr>
        <p:spPr/>
        <p:txBody>
          <a:bodyPr/>
          <a:lstStyle/>
          <a:p>
            <a:pPr algn="l"/>
            <a:r>
              <a:rPr lang="en-US" dirty="0"/>
              <a:t>Plugins greatly enhance the power of </a:t>
            </a:r>
            <a:r>
              <a:rPr lang="en-US" dirty="0" err="1">
                <a:solidFill>
                  <a:srgbClr val="FF4F4F"/>
                </a:solidFill>
              </a:rPr>
              <a:t>gedit</a:t>
            </a:r>
            <a:r>
              <a:rPr lang="en-US" dirty="0"/>
              <a:t> and are </a:t>
            </a:r>
            <a:r>
              <a:rPr lang="en-US" dirty="0" err="1"/>
              <a:t>are</a:t>
            </a:r>
            <a:r>
              <a:rPr lang="en-US" dirty="0"/>
              <a:t> accessed via </a:t>
            </a:r>
            <a:r>
              <a:rPr lang="en-US" b="1" dirty="0">
                <a:solidFill>
                  <a:srgbClr val="00B0F0"/>
                </a:solidFill>
              </a:rPr>
              <a:t>Edit</a:t>
            </a:r>
            <a:r>
              <a:rPr lang="en-US" dirty="0">
                <a:solidFill>
                  <a:srgbClr val="00B0F0"/>
                </a:solidFill>
              </a:rPr>
              <a:t> → </a:t>
            </a:r>
            <a:r>
              <a:rPr lang="en-US" b="1" dirty="0">
                <a:solidFill>
                  <a:srgbClr val="00B0F0"/>
                </a:solidFill>
              </a:rPr>
              <a:t>Preferences</a:t>
            </a:r>
            <a:r>
              <a:rPr lang="en-US" dirty="0">
                <a:solidFill>
                  <a:srgbClr val="00B0F0"/>
                </a:solidFill>
              </a:rPr>
              <a:t> → </a:t>
            </a:r>
            <a:r>
              <a:rPr lang="en-US" b="1" dirty="0">
                <a:solidFill>
                  <a:srgbClr val="00B0F0"/>
                </a:solidFill>
              </a:rPr>
              <a:t>Plugins</a:t>
            </a:r>
            <a:r>
              <a:rPr lang="en-US" dirty="0"/>
              <a:t>. More than a dozen plugins are pre-installed and can be enabled/disabled in this section. Some of the most popular are enabled by default while others must be enabled by the user. </a:t>
            </a:r>
          </a:p>
        </p:txBody>
      </p:sp>
      <p:pic>
        <p:nvPicPr>
          <p:cNvPr id="6" name="Picture 5"/>
          <p:cNvPicPr>
            <a:picLocks noChangeAspect="1"/>
          </p:cNvPicPr>
          <p:nvPr/>
        </p:nvPicPr>
        <p:blipFill>
          <a:blip r:embed="rId2"/>
          <a:stretch>
            <a:fillRect/>
          </a:stretch>
        </p:blipFill>
        <p:spPr>
          <a:xfrm>
            <a:off x="7718106" y="2697184"/>
            <a:ext cx="2949894" cy="3013061"/>
          </a:xfrm>
          <a:prstGeom prst="rect">
            <a:avLst/>
          </a:prstGeom>
        </p:spPr>
      </p:pic>
      <p:pic>
        <p:nvPicPr>
          <p:cNvPr id="7" name="Picture 6"/>
          <p:cNvPicPr>
            <a:picLocks noChangeAspect="1"/>
          </p:cNvPicPr>
          <p:nvPr/>
        </p:nvPicPr>
        <p:blipFill>
          <a:blip r:embed="rId3"/>
          <a:stretch>
            <a:fillRect/>
          </a:stretch>
        </p:blipFill>
        <p:spPr>
          <a:xfrm>
            <a:off x="1524000" y="2697184"/>
            <a:ext cx="5740726" cy="3102483"/>
          </a:xfrm>
          <a:prstGeom prst="rect">
            <a:avLst/>
          </a:prstGeom>
        </p:spPr>
      </p:pic>
    </p:spTree>
    <p:extLst>
      <p:ext uri="{BB962C8B-B14F-4D97-AF65-F5344CB8AC3E}">
        <p14:creationId xmlns:p14="http://schemas.microsoft.com/office/powerpoint/2010/main" val="3772727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Shortcut keys</a:t>
            </a:r>
          </a:p>
        </p:txBody>
      </p:sp>
      <p:sp>
        <p:nvSpPr>
          <p:cNvPr id="3" name="Subtitle 2"/>
          <p:cNvSpPr>
            <a:spLocks noGrp="1"/>
          </p:cNvSpPr>
          <p:nvPr>
            <p:ph type="subTitle" idx="1"/>
          </p:nvPr>
        </p:nvSpPr>
        <p:spPr>
          <a:xfrm>
            <a:off x="1524000" y="1583029"/>
            <a:ext cx="9144000" cy="3649133"/>
          </a:xfrm>
        </p:spPr>
        <p:txBody>
          <a:bodyPr/>
          <a:lstStyle/>
          <a:p>
            <a:pPr algn="l"/>
            <a:r>
              <a:rPr lang="en-US" dirty="0"/>
              <a:t>Use shortcut keys to perform common tasks more quickly than with the mouse and menus. The following tables list all of </a:t>
            </a:r>
            <a:r>
              <a:rPr lang="en-US" dirty="0" err="1">
                <a:solidFill>
                  <a:srgbClr val="FF4F4F"/>
                </a:solidFill>
              </a:rPr>
              <a:t>gedit's</a:t>
            </a:r>
            <a:r>
              <a:rPr lang="en-US" dirty="0"/>
              <a:t> shortcut keys.</a:t>
            </a:r>
          </a:p>
        </p:txBody>
      </p:sp>
      <p:pic>
        <p:nvPicPr>
          <p:cNvPr id="4" name="Picture 3"/>
          <p:cNvPicPr>
            <a:picLocks noChangeAspect="1"/>
          </p:cNvPicPr>
          <p:nvPr/>
        </p:nvPicPr>
        <p:blipFill>
          <a:blip r:embed="rId2"/>
          <a:stretch>
            <a:fillRect/>
          </a:stretch>
        </p:blipFill>
        <p:spPr>
          <a:xfrm>
            <a:off x="1524000" y="2436439"/>
            <a:ext cx="4493222" cy="3613981"/>
          </a:xfrm>
          <a:prstGeom prst="rect">
            <a:avLst/>
          </a:prstGeom>
        </p:spPr>
      </p:pic>
      <p:pic>
        <p:nvPicPr>
          <p:cNvPr id="5" name="Picture 4"/>
          <p:cNvPicPr>
            <a:picLocks noChangeAspect="1"/>
          </p:cNvPicPr>
          <p:nvPr/>
        </p:nvPicPr>
        <p:blipFill>
          <a:blip r:embed="rId3"/>
          <a:stretch>
            <a:fillRect/>
          </a:stretch>
        </p:blipFill>
        <p:spPr>
          <a:xfrm>
            <a:off x="6017222" y="2686091"/>
            <a:ext cx="5010150" cy="3114675"/>
          </a:xfrm>
          <a:prstGeom prst="rect">
            <a:avLst/>
          </a:prstGeom>
        </p:spPr>
      </p:pic>
    </p:spTree>
    <p:extLst>
      <p:ext uri="{BB962C8B-B14F-4D97-AF65-F5344CB8AC3E}">
        <p14:creationId xmlns:p14="http://schemas.microsoft.com/office/powerpoint/2010/main" val="1489305824"/>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1951</Words>
  <Application>Microsoft Office PowerPoint</Application>
  <PresentationFormat>Widescreen</PresentationFormat>
  <Paragraphs>134</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Century Gothic</vt:lpstr>
      <vt:lpstr>Dubai Light</vt:lpstr>
      <vt:lpstr>Roboto</vt:lpstr>
      <vt:lpstr>1_Office Theme</vt:lpstr>
      <vt:lpstr>PowerPoint Presentation</vt:lpstr>
      <vt:lpstr>Cat command in Linux</vt:lpstr>
      <vt:lpstr>PowerPoint Presentation</vt:lpstr>
      <vt:lpstr>Source</vt:lpstr>
      <vt:lpstr>Gedit</vt:lpstr>
      <vt:lpstr>Install gedit</vt:lpstr>
      <vt:lpstr>Launching gedit</vt:lpstr>
      <vt:lpstr>Gedit plugins</vt:lpstr>
      <vt:lpstr>Shortcut keys</vt:lpstr>
      <vt:lpstr>PowerPoint Presentation</vt:lpstr>
      <vt:lpstr>Source</vt:lpstr>
      <vt:lpstr>Linux sed command</vt:lpstr>
      <vt:lpstr>PowerPoint Presentation</vt:lpstr>
      <vt:lpstr>PowerPoint Presentation</vt:lpstr>
      <vt:lpstr>Sed programs</vt:lpstr>
      <vt:lpstr>How sed works</vt:lpstr>
      <vt:lpstr>Sed examples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Source</vt:lpstr>
      <vt:lpstr>AWK command in Linux</vt:lpstr>
      <vt:lpstr>WHAT CAN WE DO WITH AWK ?</vt:lpstr>
      <vt:lpstr>PowerPoint Presentation</vt:lpstr>
      <vt:lpstr>Sources</vt:lpstr>
      <vt:lpstr>Nano - Linux command line Text editor</vt:lpstr>
      <vt:lpstr>PowerPoint Presentation</vt:lpstr>
      <vt:lpstr>Nano Shortcuts</vt:lpstr>
      <vt:lpstr>PowerPoint Presentation</vt:lpstr>
      <vt:lpstr>PowerPoint Presentation</vt:lpstr>
      <vt:lpstr>Sources</vt:lpstr>
      <vt:lpstr>Useful text manipulation tools (head &amp; tail)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Gedit</dc:title>
  <dc:creator>Amir.h21 Najafi zadeh</dc:creator>
  <cp:lastModifiedBy>Amir.h21 Najafi zadeh</cp:lastModifiedBy>
  <cp:revision>18</cp:revision>
  <dcterms:created xsi:type="dcterms:W3CDTF">2021-02-20T12:59:33Z</dcterms:created>
  <dcterms:modified xsi:type="dcterms:W3CDTF">2021-02-21T17:52:42Z</dcterms:modified>
</cp:coreProperties>
</file>