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5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Copyleft</a:t>
            </a:r>
            <a:r>
              <a:rPr lang="en-US" dirty="0" smtClean="0"/>
              <a:t> and GPL (GNU General Public License):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04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Multics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time-sharing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Massachusetts Institute of Technology (MIT), General Electric (GE), and Bell </a:t>
            </a:r>
            <a:r>
              <a:rPr lang="en-US" dirty="0" smtClean="0"/>
              <a:t>Labs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Bell Labs had withdrawn from </a:t>
            </a:r>
            <a:r>
              <a:rPr lang="en-US" dirty="0" smtClean="0"/>
              <a:t>the Multics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Ken Thompson:</a:t>
            </a:r>
          </a:p>
          <a:p>
            <a:r>
              <a:rPr lang="en-US" dirty="0">
                <a:solidFill>
                  <a:schemeClr val="accent1"/>
                </a:solidFill>
              </a:rPr>
              <a:t>	“I did the first of two or three versions of UNIX all alone. And Dennis 	became an evangelist. Then there was a rewrite in a higher-level 	language that would come to be called C. He worked mostly on the 	language and on the I/O system, and I worked on all the rest of the 	operating system.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71500"/>
            <a:ext cx="1219200" cy="990599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  <a:endParaRPr lang="en-US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509</TotalTime>
  <Words>454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Candara</vt:lpstr>
      <vt:lpstr>Consolas</vt:lpstr>
      <vt:lpstr>Microsoft Sans Serif</vt:lpstr>
      <vt:lpstr>Tahoma</vt:lpstr>
      <vt:lpstr>Times New Roman</vt:lpstr>
      <vt:lpstr>Tech Computer 16x9</vt:lpstr>
      <vt:lpstr>amirkabir_linux_festival</vt:lpstr>
      <vt:lpstr>history_of_linux</vt:lpstr>
      <vt:lpstr>early_operating_systems</vt:lpstr>
      <vt:lpstr>multics:</vt:lpstr>
      <vt:lpstr>unix:</vt:lpstr>
      <vt:lpstr>BSD:</vt:lpstr>
      <vt:lpstr>GNU:</vt:lpstr>
      <vt:lpstr>free_or_opensource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32</cp:revision>
  <dcterms:created xsi:type="dcterms:W3CDTF">2020-02-01T18:39:08Z</dcterms:created>
  <dcterms:modified xsi:type="dcterms:W3CDTF">2020-02-02T12:25:35Z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