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64" r:id="rId5"/>
    <p:sldId id="258" r:id="rId6"/>
    <p:sldId id="260" r:id="rId7"/>
    <p:sldId id="261" r:id="rId8"/>
    <p:sldId id="262" r:id="rId9"/>
    <p:sldId id="265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</a:t>
            </a:r>
            <a:r>
              <a:rPr lang="en-US" sz="2800" dirty="0" smtClean="0"/>
              <a:t>minimal</a:t>
            </a:r>
            <a:r>
              <a:rPr lang="en-US" sz="2200" dirty="0" smtClean="0"/>
              <a:t> </a:t>
            </a:r>
            <a:r>
              <a:rPr lang="en-US" sz="2800" dirty="0" smtClean="0"/>
              <a:t>unix</a:t>
            </a:r>
            <a:r>
              <a:rPr lang="en-US" sz="2800" dirty="0" smtClean="0"/>
              <a:t>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Bell Labs had withdrawn from </a:t>
            </a:r>
            <a:r>
              <a:rPr lang="en-US" dirty="0" smtClean="0"/>
              <a:t>the Multics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Ken Thompson:</a:t>
            </a:r>
          </a:p>
          <a:p>
            <a:r>
              <a:rPr lang="en-US" dirty="0">
                <a:solidFill>
                  <a:schemeClr val="accent1"/>
                </a:solidFill>
              </a:rPr>
              <a:t>	“I did the first of two or three versions of UNIX all alone. And Dennis 	became an evangelist. Then there was a rewrite in a higher-level 	language that would come to be called C. He worked mostly on the 	language and on the I/O system, and I worked on all the rest of the 	operating system.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  <a:endParaRPr lang="en-US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727</TotalTime>
  <Words>605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Candara</vt:lpstr>
      <vt:lpstr>Consolas</vt:lpstr>
      <vt:lpstr>Microsoft Sans Serif</vt:lpstr>
      <vt:lpstr>Tahoma</vt:lpstr>
      <vt:lpstr>Times New Roman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bsd:</vt:lpstr>
      <vt:lpstr>gnu:</vt:lpstr>
      <vt:lpstr>free_or_opensource</vt:lpstr>
      <vt:lpstr>PowerPoint Presentation</vt:lpstr>
      <vt:lpstr>PowerPoint Presentation</vt:lpstr>
      <vt:lpstr>minix (minimal unix):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43</cp:revision>
  <dcterms:created xsi:type="dcterms:W3CDTF">2020-02-01T18:39:08Z</dcterms:created>
  <dcterms:modified xsi:type="dcterms:W3CDTF">2020-02-02T16:03:13Z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