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</a:t>
            </a:r>
            <a:r>
              <a:rPr lang="en-US" sz="2800" dirty="0" smtClean="0"/>
              <a:t>minimal</a:t>
            </a:r>
            <a:r>
              <a:rPr lang="en-US" sz="2200" dirty="0" smtClean="0"/>
              <a:t> </a:t>
            </a:r>
            <a:r>
              <a:rPr lang="en-US" sz="2800" dirty="0" smtClean="0"/>
              <a:t>unix</a:t>
            </a:r>
            <a:r>
              <a:rPr lang="en-US" sz="2800" dirty="0" smtClean="0"/>
              <a:t>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1114</TotalTime>
  <Words>1009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Candara</vt:lpstr>
      <vt:lpstr>Consolas</vt:lpstr>
      <vt:lpstr>Microsoft Sans Serif</vt:lpstr>
      <vt:lpstr>NimbusRomNo9L</vt:lpstr>
      <vt:lpstr>Tahoma</vt:lpstr>
      <vt:lpstr>Times New Roman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59</cp:revision>
  <dcterms:created xsi:type="dcterms:W3CDTF">2020-02-01T18:39:08Z</dcterms:created>
  <dcterms:modified xsi:type="dcterms:W3CDTF">2020-02-02T22:31:01Z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