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155285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155285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2626</TotalTime>
  <Words>2403</Words>
  <Application>Microsoft Office PowerPoint</Application>
  <PresentationFormat>Widescreen</PresentationFormat>
  <Paragraphs>318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132</cp:revision>
  <dcterms:created xsi:type="dcterms:W3CDTF">2020-02-01T18:39:08Z</dcterms:created>
  <dcterms:modified xsi:type="dcterms:W3CDTF">2020-02-10T01:13:03Z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