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3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B2192-F80C-8B4A-CD43-E63AB17CDDF5}" v="1412" dt="2024-06-04T21:30:45.331"/>
    <p1510:client id="{E7895382-0922-59BE-79BB-6ACE4C6CD0BF}" v="69" dt="2024-06-05T13:10:47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aggioni" userId="S::10667508@polimi.it::3ff17dec-2431-4d96-8431-b1dc3bcfb248" providerId="AD" clId="Web-{074B2192-F80C-8B4A-CD43-E63AB17CDDF5}"/>
    <pc:docChg chg="addSld delSld modSld sldOrd">
      <pc:chgData name="Anna Maggioni" userId="S::10667508@polimi.it::3ff17dec-2431-4d96-8431-b1dc3bcfb248" providerId="AD" clId="Web-{074B2192-F80C-8B4A-CD43-E63AB17CDDF5}" dt="2024-06-04T21:30:44.081" v="876" actId="20577"/>
      <pc:docMkLst>
        <pc:docMk/>
      </pc:docMkLst>
      <pc:sldChg chg="addSp delSp modSp">
        <pc:chgData name="Anna Maggioni" userId="S::10667508@polimi.it::3ff17dec-2431-4d96-8431-b1dc3bcfb248" providerId="AD" clId="Web-{074B2192-F80C-8B4A-CD43-E63AB17CDDF5}" dt="2024-06-04T20:19:18.025" v="217" actId="1076"/>
        <pc:sldMkLst>
          <pc:docMk/>
          <pc:sldMk cId="1720550746" sldId="258"/>
        </pc:sldMkLst>
        <pc:spChg chg="mod">
          <ac:chgData name="Anna Maggioni" userId="S::10667508@polimi.it::3ff17dec-2431-4d96-8431-b1dc3bcfb248" providerId="AD" clId="Web-{074B2192-F80C-8B4A-CD43-E63AB17CDDF5}" dt="2024-06-04T19:20:40.646" v="18" actId="20577"/>
          <ac:spMkLst>
            <pc:docMk/>
            <pc:sldMk cId="1720550746" sldId="258"/>
            <ac:spMk id="4" creationId="{39BA4C8E-E0B3-AB37-C5B2-21762DE863F0}"/>
          </ac:spMkLst>
        </pc:spChg>
        <pc:spChg chg="mod">
          <ac:chgData name="Anna Maggioni" userId="S::10667508@polimi.it::3ff17dec-2431-4d96-8431-b1dc3bcfb248" providerId="AD" clId="Web-{074B2192-F80C-8B4A-CD43-E63AB17CDDF5}" dt="2024-06-04T20:19:18.025" v="217" actId="1076"/>
          <ac:spMkLst>
            <pc:docMk/>
            <pc:sldMk cId="1720550746" sldId="258"/>
            <ac:spMk id="5" creationId="{6311C58B-0306-DDB7-B63F-DDCE56B1AA1B}"/>
          </ac:spMkLst>
        </pc:spChg>
        <pc:spChg chg="del">
          <ac:chgData name="Anna Maggioni" userId="S::10667508@polimi.it::3ff17dec-2431-4d96-8431-b1dc3bcfb248" providerId="AD" clId="Web-{074B2192-F80C-8B4A-CD43-E63AB17CDDF5}" dt="2024-06-04T20:18:45.040" v="211"/>
          <ac:spMkLst>
            <pc:docMk/>
            <pc:sldMk cId="1720550746" sldId="258"/>
            <ac:spMk id="6" creationId="{4800C3A4-4F29-9721-C565-B9646D7DA0B0}"/>
          </ac:spMkLst>
        </pc:spChg>
        <pc:spChg chg="del">
          <ac:chgData name="Anna Maggioni" userId="S::10667508@polimi.it::3ff17dec-2431-4d96-8431-b1dc3bcfb248" providerId="AD" clId="Web-{074B2192-F80C-8B4A-CD43-E63AB17CDDF5}" dt="2024-06-04T20:18:42.587" v="210"/>
          <ac:spMkLst>
            <pc:docMk/>
            <pc:sldMk cId="1720550746" sldId="258"/>
            <ac:spMk id="10" creationId="{949C6F7C-670E-2A10-8728-F21EE21A3039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18:41.321" v="209"/>
          <ac:picMkLst>
            <pc:docMk/>
            <pc:sldMk cId="1720550746" sldId="258"/>
            <ac:picMk id="2" creationId="{88D4B263-D0F1-7C3C-DCBE-34C0774C101C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19:14.447" v="216" actId="1076"/>
          <ac:picMkLst>
            <pc:docMk/>
            <pc:sldMk cId="1720550746" sldId="258"/>
            <ac:picMk id="3" creationId="{454DDCF9-984C-B81B-CB22-5C3EDB40D828}"/>
          </ac:picMkLst>
        </pc:picChg>
      </pc:sldChg>
      <pc:sldChg chg="modSp">
        <pc:chgData name="Anna Maggioni" userId="S::10667508@polimi.it::3ff17dec-2431-4d96-8431-b1dc3bcfb248" providerId="AD" clId="Web-{074B2192-F80C-8B4A-CD43-E63AB17CDDF5}" dt="2024-06-04T19:21:04.631" v="35" actId="20577"/>
        <pc:sldMkLst>
          <pc:docMk/>
          <pc:sldMk cId="865302518" sldId="262"/>
        </pc:sldMkLst>
        <pc:spChg chg="mod">
          <ac:chgData name="Anna Maggioni" userId="S::10667508@polimi.it::3ff17dec-2431-4d96-8431-b1dc3bcfb248" providerId="AD" clId="Web-{074B2192-F80C-8B4A-CD43-E63AB17CDDF5}" dt="2024-06-04T19:21:04.631" v="35" actId="20577"/>
          <ac:spMkLst>
            <pc:docMk/>
            <pc:sldMk cId="865302518" sldId="262"/>
            <ac:spMk id="4" creationId="{39BA4C8E-E0B3-AB37-C5B2-21762DE863F0}"/>
          </ac:spMkLst>
        </pc:spChg>
      </pc:sldChg>
      <pc:sldChg chg="addSp delSp modSp add del replId">
        <pc:chgData name="Anna Maggioni" userId="S::10667508@polimi.it::3ff17dec-2431-4d96-8431-b1dc3bcfb248" providerId="AD" clId="Web-{074B2192-F80C-8B4A-CD43-E63AB17CDDF5}" dt="2024-06-04T20:09:40.614" v="190"/>
        <pc:sldMkLst>
          <pc:docMk/>
          <pc:sldMk cId="1080229830" sldId="263"/>
        </pc:sldMkLst>
        <pc:spChg chg="mod">
          <ac:chgData name="Anna Maggioni" userId="S::10667508@polimi.it::3ff17dec-2431-4d96-8431-b1dc3bcfb248" providerId="AD" clId="Web-{074B2192-F80C-8B4A-CD43-E63AB17CDDF5}" dt="2024-06-04T19:21:48.570" v="49" actId="20577"/>
          <ac:spMkLst>
            <pc:docMk/>
            <pc:sldMk cId="1080229830" sldId="263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19:21:38.148" v="39"/>
          <ac:spMkLst>
            <pc:docMk/>
            <pc:sldMk cId="1080229830" sldId="263"/>
            <ac:spMk id="5" creationId="{6311C58B-0306-DDB7-B63F-DDCE56B1AA1B}"/>
          </ac:spMkLst>
        </pc:spChg>
        <pc:spChg chg="del">
          <ac:chgData name="Anna Maggioni" userId="S::10667508@polimi.it::3ff17dec-2431-4d96-8431-b1dc3bcfb248" providerId="AD" clId="Web-{074B2192-F80C-8B4A-CD43-E63AB17CDDF5}" dt="2024-06-04T19:21:33.023" v="38"/>
          <ac:spMkLst>
            <pc:docMk/>
            <pc:sldMk cId="1080229830" sldId="263"/>
            <ac:spMk id="6" creationId="{4800C3A4-4F29-9721-C565-B9646D7DA0B0}"/>
          </ac:spMkLst>
        </pc:spChg>
        <pc:spChg chg="mod">
          <ac:chgData name="Anna Maggioni" userId="S::10667508@polimi.it::3ff17dec-2431-4d96-8431-b1dc3bcfb248" providerId="AD" clId="Web-{074B2192-F80C-8B4A-CD43-E63AB17CDDF5}" dt="2024-06-04T19:25:03.749" v="50" actId="20577"/>
          <ac:spMkLst>
            <pc:docMk/>
            <pc:sldMk cId="1080229830" sldId="263"/>
            <ac:spMk id="8" creationId="{2DA33683-40C1-DB07-8924-540B5A3DFB20}"/>
          </ac:spMkLst>
        </pc:spChg>
        <pc:spChg chg="del">
          <ac:chgData name="Anna Maggioni" userId="S::10667508@polimi.it::3ff17dec-2431-4d96-8431-b1dc3bcfb248" providerId="AD" clId="Web-{074B2192-F80C-8B4A-CD43-E63AB17CDDF5}" dt="2024-06-04T19:21:31.398" v="37"/>
          <ac:spMkLst>
            <pc:docMk/>
            <pc:sldMk cId="1080229830" sldId="263"/>
            <ac:spMk id="10" creationId="{949C6F7C-670E-2A10-8728-F21EE21A3039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09:28.800" v="186"/>
          <ac:picMkLst>
            <pc:docMk/>
            <pc:sldMk cId="1080229830" sldId="263"/>
            <ac:picMk id="2" creationId="{02BD09B3-54DF-491A-24B8-CEAEDC1AE74B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0:35:55.595" v="393" actId="20577"/>
        <pc:sldMkLst>
          <pc:docMk/>
          <pc:sldMk cId="3104876577" sldId="264"/>
        </pc:sldMkLst>
        <pc:spChg chg="add del mod">
          <ac:chgData name="Anna Maggioni" userId="S::10667508@polimi.it::3ff17dec-2431-4d96-8431-b1dc3bcfb248" providerId="AD" clId="Web-{074B2192-F80C-8B4A-CD43-E63AB17CDDF5}" dt="2024-06-04T19:30:42.776" v="62"/>
          <ac:spMkLst>
            <pc:docMk/>
            <pc:sldMk cId="3104876577" sldId="264"/>
            <ac:spMk id="3" creationId="{EC358526-7FAE-4713-8543-DF9AE745B2F1}"/>
          </ac:spMkLst>
        </pc:spChg>
        <pc:spChg chg="mod">
          <ac:chgData name="Anna Maggioni" userId="S::10667508@polimi.it::3ff17dec-2431-4d96-8431-b1dc3bcfb248" providerId="AD" clId="Web-{074B2192-F80C-8B4A-CD43-E63AB17CDDF5}" dt="2024-06-04T19:25:49.641" v="55" actId="20577"/>
          <ac:spMkLst>
            <pc:docMk/>
            <pc:sldMk cId="3104876577" sldId="264"/>
            <ac:spMk id="4" creationId="{39BA4C8E-E0B3-AB37-C5B2-21762DE863F0}"/>
          </ac:spMkLst>
        </pc:spChg>
        <pc:spChg chg="mod">
          <ac:chgData name="Anna Maggioni" userId="S::10667508@polimi.it::3ff17dec-2431-4d96-8431-b1dc3bcfb248" providerId="AD" clId="Web-{074B2192-F80C-8B4A-CD43-E63AB17CDDF5}" dt="2024-06-04T20:35:55.595" v="393" actId="20577"/>
          <ac:spMkLst>
            <pc:docMk/>
            <pc:sldMk cId="3104876577" sldId="264"/>
            <ac:spMk id="8" creationId="{2DA33683-40C1-DB07-8924-540B5A3DFB20}"/>
          </ac:spMkLst>
        </pc:spChg>
        <pc:picChg chg="add mod">
          <ac:chgData name="Anna Maggioni" userId="S::10667508@polimi.it::3ff17dec-2431-4d96-8431-b1dc3bcfb248" providerId="AD" clId="Web-{074B2192-F80C-8B4A-CD43-E63AB17CDDF5}" dt="2024-06-04T20:19:50.448" v="224"/>
          <ac:picMkLst>
            <pc:docMk/>
            <pc:sldMk cId="3104876577" sldId="264"/>
            <ac:picMk id="2" creationId="{59050FA6-7D6E-3EC8-C3B5-281116513F3D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33:59.356" v="361"/>
          <ac:picMkLst>
            <pc:docMk/>
            <pc:sldMk cId="3104876577" sldId="264"/>
            <ac:picMk id="5" creationId="{71529802-D844-0522-2F97-632891769819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1:29:37.110" v="833" actId="1076"/>
        <pc:sldMkLst>
          <pc:docMk/>
          <pc:sldMk cId="1363352216" sldId="265"/>
        </pc:sldMkLst>
        <pc:spChg chg="add mod">
          <ac:chgData name="Anna Maggioni" userId="S::10667508@polimi.it::3ff17dec-2431-4d96-8431-b1dc3bcfb248" providerId="AD" clId="Web-{074B2192-F80C-8B4A-CD43-E63AB17CDDF5}" dt="2024-06-04T21:29:37.110" v="833" actId="1076"/>
          <ac:spMkLst>
            <pc:docMk/>
            <pc:sldMk cId="1363352216" sldId="265"/>
            <ac:spMk id="5" creationId="{65E1EEE5-8F01-8D6A-8C5E-8A47471FFA43}"/>
          </ac:spMkLst>
        </pc:spChg>
        <pc:spChg chg="mod">
          <ac:chgData name="Anna Maggioni" userId="S::10667508@polimi.it::3ff17dec-2431-4d96-8431-b1dc3bcfb248" providerId="AD" clId="Web-{074B2192-F80C-8B4A-CD43-E63AB17CDDF5}" dt="2024-06-04T21:28:35.322" v="821" actId="20577"/>
          <ac:spMkLst>
            <pc:docMk/>
            <pc:sldMk cId="1363352216" sldId="265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19:36:34.178" v="82"/>
          <ac:picMkLst>
            <pc:docMk/>
            <pc:sldMk cId="1363352216" sldId="265"/>
            <ac:picMk id="2" creationId="{02BD09B3-54DF-491A-24B8-CEAEDC1AE74B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21:31.796" v="315" actId="1076"/>
          <ac:picMkLst>
            <pc:docMk/>
            <pc:sldMk cId="1363352216" sldId="265"/>
            <ac:picMk id="2" creationId="{D4711261-4A51-3AB2-60CD-07DB22DB65BF}"/>
          </ac:picMkLst>
        </pc:picChg>
        <pc:picChg chg="add mod">
          <ac:chgData name="Anna Maggioni" userId="S::10667508@polimi.it::3ff17dec-2431-4d96-8431-b1dc3bcfb248" providerId="AD" clId="Web-{074B2192-F80C-8B4A-CD43-E63AB17CDDF5}" dt="2024-06-04T21:29:31.965" v="832" actId="1076"/>
          <ac:picMkLst>
            <pc:docMk/>
            <pc:sldMk cId="1363352216" sldId="265"/>
            <ac:picMk id="3" creationId="{EF6EC6CD-DC89-3F8D-3361-23011FE94835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19:36:29.506" v="80"/>
        <pc:sldMkLst>
          <pc:docMk/>
          <pc:sldMk cId="4252263892" sldId="265"/>
        </pc:sldMkLst>
        <pc:spChg chg="mod">
          <ac:chgData name="Anna Maggioni" userId="S::10667508@polimi.it::3ff17dec-2431-4d96-8431-b1dc3bcfb248" providerId="AD" clId="Web-{074B2192-F80C-8B4A-CD43-E63AB17CDDF5}" dt="2024-06-04T19:35:06.191" v="78" actId="20577"/>
          <ac:spMkLst>
            <pc:docMk/>
            <pc:sldMk cId="4252263892" sldId="265"/>
            <ac:spMk id="8" creationId="{2DA33683-40C1-DB07-8924-540B5A3DFB20}"/>
          </ac:spMkLst>
        </pc:spChg>
        <pc:picChg chg="add del">
          <ac:chgData name="Anna Maggioni" userId="S::10667508@polimi.it::3ff17dec-2431-4d96-8431-b1dc3bcfb248" providerId="AD" clId="Web-{074B2192-F80C-8B4A-CD43-E63AB17CDDF5}" dt="2024-06-04T19:35:08.300" v="79"/>
          <ac:picMkLst>
            <pc:docMk/>
            <pc:sldMk cId="4252263892" sldId="265"/>
            <ac:picMk id="2" creationId="{02BD09B3-54DF-491A-24B8-CEAEDC1AE74B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30:52.725" v="352"/>
        <pc:sldMkLst>
          <pc:docMk/>
          <pc:sldMk cId="901441226" sldId="266"/>
        </pc:sldMkLst>
        <pc:picChg chg="add mod">
          <ac:chgData name="Anna Maggioni" userId="S::10667508@polimi.it::3ff17dec-2431-4d96-8431-b1dc3bcfb248" providerId="AD" clId="Web-{074B2192-F80C-8B4A-CD43-E63AB17CDDF5}" dt="2024-06-04T20:19:44.136" v="222"/>
          <ac:picMkLst>
            <pc:docMk/>
            <pc:sldMk cId="901441226" sldId="266"/>
            <ac:picMk id="2" creationId="{C6EFA73C-BC9E-2FE5-3BA1-53ABAE03BCB6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19:42.354" v="221"/>
          <ac:picMkLst>
            <pc:docMk/>
            <pc:sldMk cId="901441226" sldId="266"/>
            <ac:picMk id="3" creationId="{233616B9-8C8A-A1E1-C06F-3FAB33E52BBD}"/>
          </ac:picMkLst>
        </pc:picChg>
        <pc:picChg chg="del">
          <ac:chgData name="Anna Maggioni" userId="S::10667508@polimi.it::3ff17dec-2431-4d96-8431-b1dc3bcfb248" providerId="AD" clId="Web-{074B2192-F80C-8B4A-CD43-E63AB17CDDF5}" dt="2024-06-04T19:44:09.162" v="87"/>
          <ac:picMkLst>
            <pc:docMk/>
            <pc:sldMk cId="901441226" sldId="266"/>
            <ac:picMk id="3" creationId="{EF6EC6CD-DC89-3F8D-3361-23011FE94835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09:22.300" v="185"/>
        <pc:sldMkLst>
          <pc:docMk/>
          <pc:sldMk cId="2356580969" sldId="267"/>
        </pc:sldMkLst>
        <pc:picChg chg="add del mod">
          <ac:chgData name="Anna Maggioni" userId="S::10667508@polimi.it::3ff17dec-2431-4d96-8431-b1dc3bcfb248" providerId="AD" clId="Web-{074B2192-F80C-8B4A-CD43-E63AB17CDDF5}" dt="2024-06-04T20:08:13.298" v="174"/>
          <ac:picMkLst>
            <pc:docMk/>
            <pc:sldMk cId="2356580969" sldId="267"/>
            <ac:picMk id="2" creationId="{88B8B05E-A41D-DB23-8C0D-E6C0AA1C216A}"/>
          </ac:picMkLst>
        </pc:picChg>
        <pc:picChg chg="del">
          <ac:chgData name="Anna Maggioni" userId="S::10667508@polimi.it::3ff17dec-2431-4d96-8431-b1dc3bcfb248" providerId="AD" clId="Web-{074B2192-F80C-8B4A-CD43-E63AB17CDDF5}" dt="2024-06-04T20:00:37.688" v="91"/>
          <ac:picMkLst>
            <pc:docMk/>
            <pc:sldMk cId="2356580969" sldId="267"/>
            <ac:picMk id="3" creationId="{EF6EC6CD-DC89-3F8D-3361-23011FE94835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8:03.769" v="172"/>
          <ac:picMkLst>
            <pc:docMk/>
            <pc:sldMk cId="2356580969" sldId="267"/>
            <ac:picMk id="5" creationId="{4C65ADFB-1A83-7F77-A9AA-827DE8BCF4C0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6:52.514" v="138"/>
          <ac:picMkLst>
            <pc:docMk/>
            <pc:sldMk cId="2356580969" sldId="267"/>
            <ac:picMk id="6" creationId="{99F29FC1-994E-C94D-4100-3258EF0081E3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6:26.966" v="134"/>
          <ac:picMkLst>
            <pc:docMk/>
            <pc:sldMk cId="2356580969" sldId="267"/>
            <ac:picMk id="7" creationId="{6EE0508C-18AB-D801-0910-34CDAFFFC98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5:57.809" v="128"/>
          <ac:picMkLst>
            <pc:docMk/>
            <pc:sldMk cId="2356580969" sldId="267"/>
            <ac:picMk id="9" creationId="{2F098B0A-AE0F-66D7-B5DA-1EC7C1C385A2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5:45.808" v="124"/>
          <ac:picMkLst>
            <pc:docMk/>
            <pc:sldMk cId="2356580969" sldId="267"/>
            <ac:picMk id="10" creationId="{E9202E7B-DD2D-BC22-CBD4-9A3DD92BAB5C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4:14.149" v="122"/>
          <ac:picMkLst>
            <pc:docMk/>
            <pc:sldMk cId="2356580969" sldId="267"/>
            <ac:picMk id="11" creationId="{16F7069D-9C38-EF79-7A09-FDEFB2F1B7BB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3:34.147" v="120"/>
          <ac:picMkLst>
            <pc:docMk/>
            <pc:sldMk cId="2356580969" sldId="267"/>
            <ac:picMk id="12" creationId="{534D3C9A-6415-39DA-50D2-F3B0226F0772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2:52.976" v="114"/>
          <ac:picMkLst>
            <pc:docMk/>
            <pc:sldMk cId="2356580969" sldId="267"/>
            <ac:picMk id="13" creationId="{F1D83F80-E073-F7A1-7DD4-EFE6DEEA781F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2:39.804" v="113"/>
          <ac:picMkLst>
            <pc:docMk/>
            <pc:sldMk cId="2356580969" sldId="267"/>
            <ac:picMk id="14" creationId="{80B3A33F-4D93-7B31-2805-FCB351388B5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1:43.018" v="108"/>
          <ac:picMkLst>
            <pc:docMk/>
            <pc:sldMk cId="2356580969" sldId="267"/>
            <ac:picMk id="15" creationId="{16573EAA-4FD6-9E8C-1BB9-777646B759DC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1:16.877" v="104"/>
          <ac:picMkLst>
            <pc:docMk/>
            <pc:sldMk cId="2356580969" sldId="267"/>
            <ac:picMk id="16" creationId="{C0EE474F-C116-C63A-362A-84CE0D570A5A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1:30:44.081" v="876" actId="20577"/>
        <pc:sldMkLst>
          <pc:docMk/>
          <pc:sldMk cId="3272172613" sldId="268"/>
        </pc:sldMkLst>
        <pc:spChg chg="add mod">
          <ac:chgData name="Anna Maggioni" userId="S::10667508@polimi.it::3ff17dec-2431-4d96-8431-b1dc3bcfb248" providerId="AD" clId="Web-{074B2192-F80C-8B4A-CD43-E63AB17CDDF5}" dt="2024-06-04T21:30:44.081" v="876" actId="20577"/>
          <ac:spMkLst>
            <pc:docMk/>
            <pc:sldMk cId="3272172613" sldId="268"/>
            <ac:spMk id="7" creationId="{6505ABF3-DEF7-A8CB-03D7-0BB68F225C4C}"/>
          </ac:spMkLst>
        </pc:spChg>
        <pc:spChg chg="del">
          <ac:chgData name="Anna Maggioni" userId="S::10667508@polimi.it::3ff17dec-2431-4d96-8431-b1dc3bcfb248" providerId="AD" clId="Web-{074B2192-F80C-8B4A-CD43-E63AB17CDDF5}" dt="2024-06-04T20:33:55.090" v="360"/>
          <ac:spMkLst>
            <pc:docMk/>
            <pc:sldMk cId="3272172613" sldId="268"/>
            <ac:spMk id="8" creationId="{2DA33683-40C1-DB07-8924-540B5A3DFB20}"/>
          </ac:spMkLst>
        </pc:spChg>
        <pc:spChg chg="add mod">
          <ac:chgData name="Anna Maggioni" userId="S::10667508@polimi.it::3ff17dec-2431-4d96-8431-b1dc3bcfb248" providerId="AD" clId="Web-{074B2192-F80C-8B4A-CD43-E63AB17CDDF5}" dt="2024-06-04T21:30:38.159" v="870" actId="20577"/>
          <ac:spMkLst>
            <pc:docMk/>
            <pc:sldMk cId="3272172613" sldId="268"/>
            <ac:spMk id="11" creationId="{E38A351F-823B-C165-BFD3-C094B02003BB}"/>
          </ac:spMkLst>
        </pc:spChg>
        <pc:picChg chg="del">
          <ac:chgData name="Anna Maggioni" userId="S::10667508@polimi.it::3ff17dec-2431-4d96-8431-b1dc3bcfb248" providerId="AD" clId="Web-{074B2192-F80C-8B4A-CD43-E63AB17CDDF5}" dt="2024-06-04T20:01:29.986" v="106"/>
          <ac:picMkLst>
            <pc:docMk/>
            <pc:sldMk cId="3272172613" sldId="268"/>
            <ac:picMk id="2" creationId="{59050FA6-7D6E-3EC8-C3B5-281116513F3D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35:16.953" v="373" actId="1076"/>
          <ac:picMkLst>
            <pc:docMk/>
            <pc:sldMk cId="3272172613" sldId="268"/>
            <ac:picMk id="3" creationId="{B94CBC8F-3AA1-6123-8479-ACFFDC194F98}"/>
          </ac:picMkLst>
        </pc:picChg>
        <pc:picChg chg="del">
          <ac:chgData name="Anna Maggioni" userId="S::10667508@polimi.it::3ff17dec-2431-4d96-8431-b1dc3bcfb248" providerId="AD" clId="Web-{074B2192-F80C-8B4A-CD43-E63AB17CDDF5}" dt="2024-06-04T20:01:31.658" v="107"/>
          <ac:picMkLst>
            <pc:docMk/>
            <pc:sldMk cId="3272172613" sldId="268"/>
            <ac:picMk id="5" creationId="{71529802-D844-0522-2F97-632891769819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34:45.702" v="371" actId="14100"/>
          <ac:picMkLst>
            <pc:docMk/>
            <pc:sldMk cId="3272172613" sldId="268"/>
            <ac:picMk id="9" creationId="{5CA237B4-EE24-A04B-1BFA-036A480831D7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0:55:24.575" v="603" actId="1076"/>
        <pc:sldMkLst>
          <pc:docMk/>
          <pc:sldMk cId="1145584674" sldId="269"/>
        </pc:sldMkLst>
        <pc:spChg chg="mod">
          <ac:chgData name="Anna Maggioni" userId="S::10667508@polimi.it::3ff17dec-2431-4d96-8431-b1dc3bcfb248" providerId="AD" clId="Web-{074B2192-F80C-8B4A-CD43-E63AB17CDDF5}" dt="2024-06-04T20:47:52.698" v="540" actId="20577"/>
          <ac:spMkLst>
            <pc:docMk/>
            <pc:sldMk cId="1145584674" sldId="269"/>
            <ac:spMk id="8" creationId="{2DA33683-40C1-DB07-8924-540B5A3DFB20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55:00.965" v="598"/>
          <ac:picMkLst>
            <pc:docMk/>
            <pc:sldMk cId="1145584674" sldId="269"/>
            <ac:picMk id="2" creationId="{9FE9099F-1E40-F45D-5D2E-8DFBBC7DCB18}"/>
          </ac:picMkLst>
        </pc:picChg>
        <pc:picChg chg="del">
          <ac:chgData name="Anna Maggioni" userId="S::10667508@polimi.it::3ff17dec-2431-4d96-8431-b1dc3bcfb248" providerId="AD" clId="Web-{074B2192-F80C-8B4A-CD43-E63AB17CDDF5}" dt="2024-06-04T20:01:55.253" v="111"/>
          <ac:picMkLst>
            <pc:docMk/>
            <pc:sldMk cId="1145584674" sldId="269"/>
            <ac:picMk id="3" creationId="{B94CBC8F-3AA1-6123-8479-ACFFDC194F98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5:10.355" v="600"/>
          <ac:picMkLst>
            <pc:docMk/>
            <pc:sldMk cId="1145584674" sldId="269"/>
            <ac:picMk id="5" creationId="{7EC22C9D-88E9-5C8C-C013-1C1EFD68EF0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08:51.940" v="180"/>
          <ac:picMkLst>
            <pc:docMk/>
            <pc:sldMk cId="1145584674" sldId="269"/>
            <ac:picMk id="6" creationId="{00DEC164-3FCD-0AE1-9CD8-0295BE0F945A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5:24.575" v="603" actId="1076"/>
          <ac:picMkLst>
            <pc:docMk/>
            <pc:sldMk cId="1145584674" sldId="269"/>
            <ac:picMk id="7" creationId="{260F0F3F-0B85-1662-F532-3F48223262B1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5:23.325" v="602" actId="1076"/>
          <ac:picMkLst>
            <pc:docMk/>
            <pc:sldMk cId="1145584674" sldId="269"/>
            <ac:picMk id="9" creationId="{819CDB8A-B6C1-C9DB-36B1-5DBC12CD1623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1:01:46.046" v="613"/>
        <pc:sldMkLst>
          <pc:docMk/>
          <pc:sldMk cId="1434490208" sldId="270"/>
        </pc:sldMkLst>
        <pc:spChg chg="mod">
          <ac:chgData name="Anna Maggioni" userId="S::10667508@polimi.it::3ff17dec-2431-4d96-8431-b1dc3bcfb248" providerId="AD" clId="Web-{074B2192-F80C-8B4A-CD43-E63AB17CDDF5}" dt="2024-06-04T20:36:16.720" v="410" actId="20577"/>
          <ac:spMkLst>
            <pc:docMk/>
            <pc:sldMk cId="1434490208" sldId="270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21:01:46.046" v="613"/>
          <ac:spMkLst>
            <pc:docMk/>
            <pc:sldMk cId="1434490208" sldId="270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20:03:29.444" v="118"/>
          <ac:picMkLst>
            <pc:docMk/>
            <pc:sldMk cId="1434490208" sldId="270"/>
            <ac:picMk id="2" creationId="{C6EFA73C-BC9E-2FE5-3BA1-53ABAE03BCB6}"/>
          </ac:picMkLst>
        </pc:picChg>
        <pc:picChg chg="del">
          <ac:chgData name="Anna Maggioni" userId="S::10667508@polimi.it::3ff17dec-2431-4d96-8431-b1dc3bcfb248" providerId="AD" clId="Web-{074B2192-F80C-8B4A-CD43-E63AB17CDDF5}" dt="2024-06-04T20:03:30.897" v="119"/>
          <ac:picMkLst>
            <pc:docMk/>
            <pc:sldMk cId="1434490208" sldId="270"/>
            <ac:picMk id="3" creationId="{233616B9-8C8A-A1E1-C06F-3FAB33E52BBD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11:38.665" v="191"/>
          <ac:picMkLst>
            <pc:docMk/>
            <pc:sldMk cId="1434490208" sldId="270"/>
            <ac:picMk id="5" creationId="{A0BAE3EE-A526-20DF-BF42-25EC6E210BBA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19:47.511" v="223"/>
          <ac:picMkLst>
            <pc:docMk/>
            <pc:sldMk cId="1434490208" sldId="270"/>
            <ac:picMk id="6" creationId="{2B15B8C5-C8CB-4F71-C23F-EF742196F444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45:20.943" v="471"/>
        <pc:sldMkLst>
          <pc:docMk/>
          <pc:sldMk cId="3631418610" sldId="271"/>
        </pc:sldMkLst>
        <pc:picChg chg="del">
          <ac:chgData name="Anna Maggioni" userId="S::10667508@polimi.it::3ff17dec-2431-4d96-8431-b1dc3bcfb248" providerId="AD" clId="Web-{074B2192-F80C-8B4A-CD43-E63AB17CDDF5}" dt="2024-06-04T20:06:07.403" v="131"/>
          <ac:picMkLst>
            <pc:docMk/>
            <pc:sldMk cId="3631418610" sldId="271"/>
            <ac:picMk id="2" creationId="{9FE9099F-1E40-F45D-5D2E-8DFBBC7DCB18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45:15.443" v="468"/>
          <ac:picMkLst>
            <pc:docMk/>
            <pc:sldMk cId="3631418610" sldId="271"/>
            <ac:picMk id="3" creationId="{BF78015C-E424-0EFC-F979-E9F962983DC9}"/>
          </ac:picMkLst>
        </pc:picChg>
        <pc:picChg chg="del">
          <ac:chgData name="Anna Maggioni" userId="S::10667508@polimi.it::3ff17dec-2431-4d96-8431-b1dc3bcfb248" providerId="AD" clId="Web-{074B2192-F80C-8B4A-CD43-E63AB17CDDF5}" dt="2024-06-04T20:06:09.246" v="132"/>
          <ac:picMkLst>
            <pc:docMk/>
            <pc:sldMk cId="3631418610" sldId="271"/>
            <ac:picMk id="5" creationId="{7EC22C9D-88E9-5C8C-C013-1C1EFD68EF06}"/>
          </ac:picMkLst>
        </pc:picChg>
        <pc:picChg chg="del mod">
          <ac:chgData name="Anna Maggioni" userId="S::10667508@polimi.it::3ff17dec-2431-4d96-8431-b1dc3bcfb248" providerId="AD" clId="Web-{074B2192-F80C-8B4A-CD43-E63AB17CDDF5}" dt="2024-06-04T20:45:08.521" v="465"/>
          <ac:picMkLst>
            <pc:docMk/>
            <pc:sldMk cId="3631418610" sldId="271"/>
            <ac:picMk id="6" creationId="{00DEC164-3FCD-0AE1-9CD8-0295BE0F945A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14:26.468" v="203"/>
          <ac:picMkLst>
            <pc:docMk/>
            <pc:sldMk cId="3631418610" sldId="271"/>
            <ac:picMk id="7" creationId="{8879DA40-893C-DEE1-C309-209AE0CEE1A5}"/>
          </ac:picMkLst>
        </pc:picChg>
      </pc:sldChg>
      <pc:sldChg chg="addSp delSp modSp add replId">
        <pc:chgData name="Anna Maggioni" userId="S::10667508@polimi.it::3ff17dec-2431-4d96-8431-b1dc3bcfb248" providerId="AD" clId="Web-{074B2192-F80C-8B4A-CD43-E63AB17CDDF5}" dt="2024-06-04T20:52:39.975" v="576" actId="1076"/>
        <pc:sldMkLst>
          <pc:docMk/>
          <pc:sldMk cId="3852261592" sldId="272"/>
        </pc:sldMkLst>
        <pc:spChg chg="mod">
          <ac:chgData name="Anna Maggioni" userId="S::10667508@polimi.it::3ff17dec-2431-4d96-8431-b1dc3bcfb248" providerId="AD" clId="Web-{074B2192-F80C-8B4A-CD43-E63AB17CDDF5}" dt="2024-06-04T20:52:22.131" v="570" actId="20577"/>
          <ac:spMkLst>
            <pc:docMk/>
            <pc:sldMk cId="3852261592" sldId="272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20:52:11.662" v="559"/>
          <ac:spMkLst>
            <pc:docMk/>
            <pc:sldMk cId="3852261592" sldId="272"/>
            <ac:spMk id="8" creationId="{2DA33683-40C1-DB07-8924-540B5A3DFB20}"/>
          </ac:spMkLst>
        </pc:spChg>
        <pc:picChg chg="add del mod">
          <ac:chgData name="Anna Maggioni" userId="S::10667508@polimi.it::3ff17dec-2431-4d96-8431-b1dc3bcfb248" providerId="AD" clId="Web-{074B2192-F80C-8B4A-CD43-E63AB17CDDF5}" dt="2024-06-04T20:52:08.974" v="558"/>
          <ac:picMkLst>
            <pc:docMk/>
            <pc:sldMk cId="3852261592" sldId="272"/>
            <ac:picMk id="2" creationId="{E69BEE27-1B78-1BF1-524B-DB9229CA346E}"/>
          </ac:picMkLst>
        </pc:picChg>
        <pc:picChg chg="del">
          <ac:chgData name="Anna Maggioni" userId="S::10667508@polimi.it::3ff17dec-2431-4d96-8431-b1dc3bcfb248" providerId="AD" clId="Web-{074B2192-F80C-8B4A-CD43-E63AB17CDDF5}" dt="2024-06-04T20:07:04.686" v="141"/>
          <ac:picMkLst>
            <pc:docMk/>
            <pc:sldMk cId="3852261592" sldId="272"/>
            <ac:picMk id="3" creationId="{BF78015C-E424-0EFC-F979-E9F962983DC9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2:39.975" v="576" actId="1076"/>
          <ac:picMkLst>
            <pc:docMk/>
            <pc:sldMk cId="3852261592" sldId="272"/>
            <ac:picMk id="5" creationId="{7ACEB089-1E3B-B591-8BF6-BD74DA9854CF}"/>
          </ac:picMkLst>
        </pc:picChg>
        <pc:picChg chg="del">
          <ac:chgData name="Anna Maggioni" userId="S::10667508@polimi.it::3ff17dec-2431-4d96-8431-b1dc3bcfb248" providerId="AD" clId="Web-{074B2192-F80C-8B4A-CD43-E63AB17CDDF5}" dt="2024-06-04T20:07:03.326" v="140"/>
          <ac:picMkLst>
            <pc:docMk/>
            <pc:sldMk cId="3852261592" sldId="272"/>
            <ac:picMk id="6" creationId="{00DEC164-3FCD-0AE1-9CD8-0295BE0F945A}"/>
          </ac:picMkLst>
        </pc:picChg>
      </pc:sldChg>
      <pc:sldChg chg="delSp modSp add replId">
        <pc:chgData name="Anna Maggioni" userId="S::10667508@polimi.it::3ff17dec-2431-4d96-8431-b1dc3bcfb248" providerId="AD" clId="Web-{074B2192-F80C-8B4A-CD43-E63AB17CDDF5}" dt="2024-06-04T20:53:01.413" v="587"/>
        <pc:sldMkLst>
          <pc:docMk/>
          <pc:sldMk cId="2921287955" sldId="273"/>
        </pc:sldMkLst>
        <pc:spChg chg="mod">
          <ac:chgData name="Anna Maggioni" userId="S::10667508@polimi.it::3ff17dec-2431-4d96-8431-b1dc3bcfb248" providerId="AD" clId="Web-{074B2192-F80C-8B4A-CD43-E63AB17CDDF5}" dt="2024-06-04T20:52:58.663" v="586" actId="20577"/>
          <ac:spMkLst>
            <pc:docMk/>
            <pc:sldMk cId="2921287955" sldId="273"/>
            <ac:spMk id="4" creationId="{39BA4C8E-E0B3-AB37-C5B2-21762DE863F0}"/>
          </ac:spMkLst>
        </pc:spChg>
        <pc:spChg chg="del">
          <ac:chgData name="Anna Maggioni" userId="S::10667508@polimi.it::3ff17dec-2431-4d96-8431-b1dc3bcfb248" providerId="AD" clId="Web-{074B2192-F80C-8B4A-CD43-E63AB17CDDF5}" dt="2024-06-04T20:53:01.413" v="587"/>
          <ac:spMkLst>
            <pc:docMk/>
            <pc:sldMk cId="2921287955" sldId="273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20:14:15.936" v="200"/>
          <ac:picMkLst>
            <pc:docMk/>
            <pc:sldMk cId="2921287955" sldId="273"/>
            <ac:picMk id="3" creationId="{BF78015C-E424-0EFC-F979-E9F962983DC9}"/>
          </ac:picMkLst>
        </pc:picChg>
        <pc:picChg chg="del">
          <ac:chgData name="Anna Maggioni" userId="S::10667508@polimi.it::3ff17dec-2431-4d96-8431-b1dc3bcfb248" providerId="AD" clId="Web-{074B2192-F80C-8B4A-CD43-E63AB17CDDF5}" dt="2024-06-04T20:14:14.764" v="199"/>
          <ac:picMkLst>
            <pc:docMk/>
            <pc:sldMk cId="2921287955" sldId="273"/>
            <ac:picMk id="6" creationId="{00DEC164-3FCD-0AE1-9CD8-0295BE0F945A}"/>
          </ac:picMkLst>
        </pc:picChg>
        <pc:picChg chg="mod">
          <ac:chgData name="Anna Maggioni" userId="S::10667508@polimi.it::3ff17dec-2431-4d96-8431-b1dc3bcfb248" providerId="AD" clId="Web-{074B2192-F80C-8B4A-CD43-E63AB17CDDF5}" dt="2024-06-04T20:20:10.730" v="231"/>
          <ac:picMkLst>
            <pc:docMk/>
            <pc:sldMk cId="2921287955" sldId="273"/>
            <ac:picMk id="7" creationId="{8879DA40-893C-DEE1-C309-209AE0CEE1A5}"/>
          </ac:picMkLst>
        </pc:picChg>
      </pc:sldChg>
      <pc:sldChg chg="addSp delSp modSp add del replId">
        <pc:chgData name="Anna Maggioni" userId="S::10667508@polimi.it::3ff17dec-2431-4d96-8431-b1dc3bcfb248" providerId="AD" clId="Web-{074B2192-F80C-8B4A-CD43-E63AB17CDDF5}" dt="2024-06-04T20:26:31.668" v="328"/>
        <pc:sldMkLst>
          <pc:docMk/>
          <pc:sldMk cId="943061652" sldId="274"/>
        </pc:sldMkLst>
        <pc:picChg chg="del">
          <ac:chgData name="Anna Maggioni" userId="S::10667508@polimi.it::3ff17dec-2431-4d96-8431-b1dc3bcfb248" providerId="AD" clId="Web-{074B2192-F80C-8B4A-CD43-E63AB17CDDF5}" dt="2024-06-04T20:23:54.132" v="318"/>
          <ac:picMkLst>
            <pc:docMk/>
            <pc:sldMk cId="943061652" sldId="274"/>
            <ac:picMk id="2" creationId="{D4711261-4A51-3AB2-60CD-07DB22DB65BF}"/>
          </ac:picMkLst>
        </pc:picChg>
        <pc:picChg chg="del">
          <ac:chgData name="Anna Maggioni" userId="S::10667508@polimi.it::3ff17dec-2431-4d96-8431-b1dc3bcfb248" providerId="AD" clId="Web-{074B2192-F80C-8B4A-CD43-E63AB17CDDF5}" dt="2024-06-04T20:23:53.272" v="317"/>
          <ac:picMkLst>
            <pc:docMk/>
            <pc:sldMk cId="943061652" sldId="274"/>
            <ac:picMk id="3" creationId="{EF6EC6CD-DC89-3F8D-3361-23011FE94835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26:26.465" v="327"/>
          <ac:picMkLst>
            <pc:docMk/>
            <pc:sldMk cId="943061652" sldId="274"/>
            <ac:picMk id="5" creationId="{87A94842-8BEF-EC4F-8BB9-DB002CE48270}"/>
          </ac:picMkLst>
        </pc:picChg>
      </pc:sldChg>
      <pc:sldChg chg="addSp delSp modSp new">
        <pc:chgData name="Anna Maggioni" userId="S::10667508@polimi.it::3ff17dec-2431-4d96-8431-b1dc3bcfb248" providerId="AD" clId="Web-{074B2192-F80C-8B4A-CD43-E63AB17CDDF5}" dt="2024-06-04T21:02:12.312" v="618" actId="1076"/>
        <pc:sldMkLst>
          <pc:docMk/>
          <pc:sldMk cId="922110393" sldId="275"/>
        </pc:sldMkLst>
        <pc:spChg chg="del">
          <ac:chgData name="Anna Maggioni" userId="S::10667508@polimi.it::3ff17dec-2431-4d96-8431-b1dc3bcfb248" providerId="AD" clId="Web-{074B2192-F80C-8B4A-CD43-E63AB17CDDF5}" dt="2024-06-04T20:26:08.886" v="324"/>
          <ac:spMkLst>
            <pc:docMk/>
            <pc:sldMk cId="922110393" sldId="275"/>
            <ac:spMk id="2" creationId="{B60D456E-9260-EB67-144C-A3D6B6433EBE}"/>
          </ac:spMkLst>
        </pc:spChg>
        <pc:spChg chg="del">
          <ac:chgData name="Anna Maggioni" userId="S::10667508@polimi.it::3ff17dec-2431-4d96-8431-b1dc3bcfb248" providerId="AD" clId="Web-{074B2192-F80C-8B4A-CD43-E63AB17CDDF5}" dt="2024-06-04T20:26:11.324" v="325"/>
          <ac:spMkLst>
            <pc:docMk/>
            <pc:sldMk cId="922110393" sldId="275"/>
            <ac:spMk id="3" creationId="{41037031-EA4D-C48C-3E22-FFC99F9C2D19}"/>
          </ac:spMkLst>
        </pc:spChg>
        <pc:picChg chg="add mod">
          <ac:chgData name="Anna Maggioni" userId="S::10667508@polimi.it::3ff17dec-2431-4d96-8431-b1dc3bcfb248" providerId="AD" clId="Web-{074B2192-F80C-8B4A-CD43-E63AB17CDDF5}" dt="2024-06-04T21:02:12.312" v="618" actId="1076"/>
          <ac:picMkLst>
            <pc:docMk/>
            <pc:sldMk cId="922110393" sldId="275"/>
            <ac:picMk id="4" creationId="{E3D36C0B-7E28-2A38-FEC2-C128367980BA}"/>
          </ac:picMkLst>
        </pc:picChg>
      </pc:sldChg>
      <pc:sldChg chg="addSp delSp modSp new mod setBg modClrScheme chgLayout">
        <pc:chgData name="Anna Maggioni" userId="S::10667508@polimi.it::3ff17dec-2431-4d96-8431-b1dc3bcfb248" providerId="AD" clId="Web-{074B2192-F80C-8B4A-CD43-E63AB17CDDF5}" dt="2024-06-04T20:56:16.456" v="610" actId="1076"/>
        <pc:sldMkLst>
          <pc:docMk/>
          <pc:sldMk cId="3142374691" sldId="276"/>
        </pc:sldMkLst>
        <pc:spChg chg="del">
          <ac:chgData name="Anna Maggioni" userId="S::10667508@polimi.it::3ff17dec-2431-4d96-8431-b1dc3bcfb248" providerId="AD" clId="Web-{074B2192-F80C-8B4A-CD43-E63AB17CDDF5}" dt="2024-06-04T20:28:25.141" v="337"/>
          <ac:spMkLst>
            <pc:docMk/>
            <pc:sldMk cId="3142374691" sldId="276"/>
            <ac:spMk id="2" creationId="{31BDBF59-2BF0-7011-6F23-F35AEF22BBE2}"/>
          </ac:spMkLst>
        </pc:spChg>
        <pc:spChg chg="del">
          <ac:chgData name="Anna Maggioni" userId="S::10667508@polimi.it::3ff17dec-2431-4d96-8431-b1dc3bcfb248" providerId="AD" clId="Web-{074B2192-F80C-8B4A-CD43-E63AB17CDDF5}" dt="2024-06-04T20:28:27.235" v="338"/>
          <ac:spMkLst>
            <pc:docMk/>
            <pc:sldMk cId="3142374691" sldId="276"/>
            <ac:spMk id="3" creationId="{614B8004-C23A-8524-520F-CB72770455E6}"/>
          </ac:spMkLst>
        </pc:spChg>
        <pc:spChg chg="add del mod ord">
          <ac:chgData name="Anna Maggioni" userId="S::10667508@polimi.it::3ff17dec-2431-4d96-8431-b1dc3bcfb248" providerId="AD" clId="Web-{074B2192-F80C-8B4A-CD43-E63AB17CDDF5}" dt="2024-06-04T20:30:02.207" v="345"/>
          <ac:spMkLst>
            <pc:docMk/>
            <pc:sldMk cId="3142374691" sldId="276"/>
            <ac:spMk id="5" creationId="{E9853EBB-53FF-DF01-24DB-DEA98590CF96}"/>
          </ac:spMkLst>
        </pc:spChg>
        <pc:spChg chg="add del mod ord">
          <ac:chgData name="Anna Maggioni" userId="S::10667508@polimi.it::3ff17dec-2431-4d96-8431-b1dc3bcfb248" providerId="AD" clId="Web-{074B2192-F80C-8B4A-CD43-E63AB17CDDF5}" dt="2024-06-04T20:30:02.207" v="345"/>
          <ac:spMkLst>
            <pc:docMk/>
            <pc:sldMk cId="3142374691" sldId="276"/>
            <ac:spMk id="6" creationId="{D49611DC-20DC-E3ED-052A-8B7BA39EDD21}"/>
          </ac:spMkLst>
        </pc:spChg>
        <pc:spChg chg="add mod">
          <ac:chgData name="Anna Maggioni" userId="S::10667508@polimi.it::3ff17dec-2431-4d96-8431-b1dc3bcfb248" providerId="AD" clId="Web-{074B2192-F80C-8B4A-CD43-E63AB17CDDF5}" dt="2024-06-04T20:39:11.445" v="440" actId="1076"/>
          <ac:spMkLst>
            <pc:docMk/>
            <pc:sldMk cId="3142374691" sldId="276"/>
            <ac:spMk id="11" creationId="{7A132C10-839F-DE6F-C3EC-9F69C75A1BD5}"/>
          </ac:spMkLst>
        </pc:spChg>
        <pc:spChg chg="add mod">
          <ac:chgData name="Anna Maggioni" userId="S::10667508@polimi.it::3ff17dec-2431-4d96-8431-b1dc3bcfb248" providerId="AD" clId="Web-{074B2192-F80C-8B4A-CD43-E63AB17CDDF5}" dt="2024-06-04T20:39:06.336" v="439" actId="1076"/>
          <ac:spMkLst>
            <pc:docMk/>
            <pc:sldMk cId="3142374691" sldId="276"/>
            <ac:spMk id="12" creationId="{1D5A73EE-99E8-C019-E78A-41795AAB1F21}"/>
          </ac:spMkLst>
        </pc:spChg>
        <pc:picChg chg="add mod">
          <ac:chgData name="Anna Maggioni" userId="S::10667508@polimi.it::3ff17dec-2431-4d96-8431-b1dc3bcfb248" providerId="AD" clId="Web-{074B2192-F80C-8B4A-CD43-E63AB17CDDF5}" dt="2024-06-04T20:30:35.771" v="347" actId="1076"/>
          <ac:picMkLst>
            <pc:docMk/>
            <pc:sldMk cId="3142374691" sldId="276"/>
            <ac:picMk id="4" creationId="{ECF64A6E-5ADC-5B1C-F16E-1587F35ED2AF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5:40.919" v="604"/>
          <ac:picMkLst>
            <pc:docMk/>
            <pc:sldMk cId="3142374691" sldId="276"/>
            <ac:picMk id="8" creationId="{85B579FA-9ABC-EF96-9C73-68F09053CF67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5:57.768" v="607"/>
          <ac:picMkLst>
            <pc:docMk/>
            <pc:sldMk cId="3142374691" sldId="276"/>
            <ac:picMk id="10" creationId="{43829129-00EB-7F98-CB36-EDF7EF9E205F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5:56.533" v="606" actId="1076"/>
          <ac:picMkLst>
            <pc:docMk/>
            <pc:sldMk cId="3142374691" sldId="276"/>
            <ac:picMk id="13" creationId="{1530A04D-BE76-05B9-F9F2-4983247AAAFB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6:16.456" v="610" actId="1076"/>
          <ac:picMkLst>
            <pc:docMk/>
            <pc:sldMk cId="3142374691" sldId="276"/>
            <ac:picMk id="14" creationId="{09D6056A-94D0-B606-020D-60ADE9EF9416}"/>
          </ac:picMkLst>
        </pc:picChg>
      </pc:sldChg>
      <pc:sldChg chg="addSp delSp modSp new">
        <pc:chgData name="Anna Maggioni" userId="S::10667508@polimi.it::3ff17dec-2431-4d96-8431-b1dc3bcfb248" providerId="AD" clId="Web-{074B2192-F80C-8B4A-CD43-E63AB17CDDF5}" dt="2024-06-04T21:00:55.434" v="612" actId="1076"/>
        <pc:sldMkLst>
          <pc:docMk/>
          <pc:sldMk cId="671866663" sldId="277"/>
        </pc:sldMkLst>
        <pc:spChg chg="del">
          <ac:chgData name="Anna Maggioni" userId="S::10667508@polimi.it::3ff17dec-2431-4d96-8431-b1dc3bcfb248" providerId="AD" clId="Web-{074B2192-F80C-8B4A-CD43-E63AB17CDDF5}" dt="2024-06-04T20:41:15.231" v="446"/>
          <ac:spMkLst>
            <pc:docMk/>
            <pc:sldMk cId="671866663" sldId="277"/>
            <ac:spMk id="2" creationId="{9A593C6B-D872-78F2-A88F-3B2A17FD5B91}"/>
          </ac:spMkLst>
        </pc:spChg>
        <pc:spChg chg="del">
          <ac:chgData name="Anna Maggioni" userId="S::10667508@polimi.it::3ff17dec-2431-4d96-8431-b1dc3bcfb248" providerId="AD" clId="Web-{074B2192-F80C-8B4A-CD43-E63AB17CDDF5}" dt="2024-06-04T20:41:18.403" v="447"/>
          <ac:spMkLst>
            <pc:docMk/>
            <pc:sldMk cId="671866663" sldId="277"/>
            <ac:spMk id="3" creationId="{CCCAC80E-FBC3-0C23-71D4-DE733E67DBE9}"/>
          </ac:spMkLst>
        </pc:spChg>
        <pc:picChg chg="add mod">
          <ac:chgData name="Anna Maggioni" userId="S::10667508@polimi.it::3ff17dec-2431-4d96-8431-b1dc3bcfb248" providerId="AD" clId="Web-{074B2192-F80C-8B4A-CD43-E63AB17CDDF5}" dt="2024-06-04T21:00:55.434" v="612" actId="1076"/>
          <ac:picMkLst>
            <pc:docMk/>
            <pc:sldMk cId="671866663" sldId="277"/>
            <ac:picMk id="4" creationId="{6B75219D-3210-55A8-A377-FE5B44F7DC94}"/>
          </ac:picMkLst>
        </pc:picChg>
      </pc:sldChg>
      <pc:sldChg chg="delSp add del replId">
        <pc:chgData name="Anna Maggioni" userId="S::10667508@polimi.it::3ff17dec-2431-4d96-8431-b1dc3bcfb248" providerId="AD" clId="Web-{074B2192-F80C-8B4A-CD43-E63AB17CDDF5}" dt="2024-06-04T20:41:04.215" v="444"/>
        <pc:sldMkLst>
          <pc:docMk/>
          <pc:sldMk cId="985367681" sldId="277"/>
        </pc:sldMkLst>
        <pc:picChg chg="del">
          <ac:chgData name="Anna Maggioni" userId="S::10667508@polimi.it::3ff17dec-2431-4d96-8431-b1dc3bcfb248" providerId="AD" clId="Web-{074B2192-F80C-8B4A-CD43-E63AB17CDDF5}" dt="2024-06-04T20:40:55.762" v="442"/>
          <ac:picMkLst>
            <pc:docMk/>
            <pc:sldMk cId="985367681" sldId="277"/>
            <ac:picMk id="3" creationId="{B94CBC8F-3AA1-6123-8479-ACFFDC194F98}"/>
          </ac:picMkLst>
        </pc:picChg>
        <pc:picChg chg="del">
          <ac:chgData name="Anna Maggioni" userId="S::10667508@polimi.it::3ff17dec-2431-4d96-8431-b1dc3bcfb248" providerId="AD" clId="Web-{074B2192-F80C-8B4A-CD43-E63AB17CDDF5}" dt="2024-06-04T20:40:56.777" v="443"/>
          <ac:picMkLst>
            <pc:docMk/>
            <pc:sldMk cId="985367681" sldId="277"/>
            <ac:picMk id="9" creationId="{5CA237B4-EE24-A04B-1BFA-036A480831D7}"/>
          </ac:picMkLst>
        </pc:picChg>
      </pc:sldChg>
      <pc:sldChg chg="addSp delSp modSp new">
        <pc:chgData name="Anna Maggioni" userId="S::10667508@polimi.it::3ff17dec-2431-4d96-8431-b1dc3bcfb248" providerId="AD" clId="Web-{074B2192-F80C-8B4A-CD43-E63AB17CDDF5}" dt="2024-06-04T20:54:18.385" v="595" actId="1076"/>
        <pc:sldMkLst>
          <pc:docMk/>
          <pc:sldMk cId="1037147644" sldId="278"/>
        </pc:sldMkLst>
        <pc:spChg chg="del">
          <ac:chgData name="Anna Maggioni" userId="S::10667508@polimi.it::3ff17dec-2431-4d96-8431-b1dc3bcfb248" providerId="AD" clId="Web-{074B2192-F80C-8B4A-CD43-E63AB17CDDF5}" dt="2024-06-04T20:43:15.329" v="449"/>
          <ac:spMkLst>
            <pc:docMk/>
            <pc:sldMk cId="1037147644" sldId="278"/>
            <ac:spMk id="2" creationId="{C90C0406-921E-501F-CD29-7710DEBCF7F0}"/>
          </ac:spMkLst>
        </pc:spChg>
        <pc:spChg chg="del">
          <ac:chgData name="Anna Maggioni" userId="S::10667508@polimi.it::3ff17dec-2431-4d96-8431-b1dc3bcfb248" providerId="AD" clId="Web-{074B2192-F80C-8B4A-CD43-E63AB17CDDF5}" dt="2024-06-04T20:43:17.188" v="450"/>
          <ac:spMkLst>
            <pc:docMk/>
            <pc:sldMk cId="1037147644" sldId="278"/>
            <ac:spMk id="3" creationId="{491D430B-1690-521A-91F6-04A5D7E40048}"/>
          </ac:spMkLst>
        </pc:spChg>
        <pc:spChg chg="add del mod">
          <ac:chgData name="Anna Maggioni" userId="S::10667508@polimi.it::3ff17dec-2431-4d96-8431-b1dc3bcfb248" providerId="AD" clId="Web-{074B2192-F80C-8B4A-CD43-E63AB17CDDF5}" dt="2024-06-04T20:43:23.189" v="453"/>
          <ac:spMkLst>
            <pc:docMk/>
            <pc:sldMk cId="1037147644" sldId="278"/>
            <ac:spMk id="4" creationId="{EC17858A-F749-FA27-96D4-C6ECA9CE5AC3}"/>
          </ac:spMkLst>
        </pc:spChg>
        <pc:spChg chg="add mod">
          <ac:chgData name="Anna Maggioni" userId="S::10667508@polimi.it::3ff17dec-2431-4d96-8431-b1dc3bcfb248" providerId="AD" clId="Web-{074B2192-F80C-8B4A-CD43-E63AB17CDDF5}" dt="2024-06-04T20:53:40.743" v="591" actId="1076"/>
          <ac:spMkLst>
            <pc:docMk/>
            <pc:sldMk cId="1037147644" sldId="278"/>
            <ac:spMk id="9" creationId="{838D69CA-EFA6-398C-0250-EDED5D695B2C}"/>
          </ac:spMkLst>
        </pc:spChg>
        <pc:spChg chg="add">
          <ac:chgData name="Anna Maggioni" userId="S::10667508@polimi.it::3ff17dec-2431-4d96-8431-b1dc3bcfb248" providerId="AD" clId="Web-{074B2192-F80C-8B4A-CD43-E63AB17CDDF5}" dt="2024-06-04T20:46:04.507" v="477"/>
          <ac:spMkLst>
            <pc:docMk/>
            <pc:sldMk cId="1037147644" sldId="278"/>
            <ac:spMk id="11" creationId="{944F3846-EB95-2A29-267A-029F288C7300}"/>
          </ac:spMkLst>
        </pc:spChg>
        <pc:picChg chg="add mod">
          <ac:chgData name="Anna Maggioni" userId="S::10667508@polimi.it::3ff17dec-2431-4d96-8431-b1dc3bcfb248" providerId="AD" clId="Web-{074B2192-F80C-8B4A-CD43-E63AB17CDDF5}" dt="2024-06-04T20:43:41.924" v="458" actId="1076"/>
          <ac:picMkLst>
            <pc:docMk/>
            <pc:sldMk cId="1037147644" sldId="278"/>
            <ac:picMk id="5" creationId="{3B5E3978-21ED-0F90-54DE-1E564BFA8E19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3:26.711" v="589"/>
          <ac:picMkLst>
            <pc:docMk/>
            <pc:sldMk cId="1037147644" sldId="278"/>
            <ac:picMk id="6" creationId="{A7C3175A-431D-462D-99E2-908EF0A4FCD6}"/>
          </ac:picMkLst>
        </pc:picChg>
        <pc:picChg chg="add del mod">
          <ac:chgData name="Anna Maggioni" userId="S::10667508@polimi.it::3ff17dec-2431-4d96-8431-b1dc3bcfb248" providerId="AD" clId="Web-{074B2192-F80C-8B4A-CD43-E63AB17CDDF5}" dt="2024-06-04T20:53:54.197" v="593"/>
          <ac:picMkLst>
            <pc:docMk/>
            <pc:sldMk cId="1037147644" sldId="278"/>
            <ac:picMk id="7" creationId="{445A8B9E-50C2-E248-95F9-9C671C53BF4E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3:49.321" v="592" actId="1076"/>
          <ac:picMkLst>
            <pc:docMk/>
            <pc:sldMk cId="1037147644" sldId="278"/>
            <ac:picMk id="12" creationId="{B77885CD-23E6-5FB6-0E15-BB9777D9E957}"/>
          </ac:picMkLst>
        </pc:picChg>
        <pc:picChg chg="add mod">
          <ac:chgData name="Anna Maggioni" userId="S::10667508@polimi.it::3ff17dec-2431-4d96-8431-b1dc3bcfb248" providerId="AD" clId="Web-{074B2192-F80C-8B4A-CD43-E63AB17CDDF5}" dt="2024-06-04T20:54:18.385" v="595" actId="1076"/>
          <ac:picMkLst>
            <pc:docMk/>
            <pc:sldMk cId="1037147644" sldId="278"/>
            <ac:picMk id="13" creationId="{3010496E-DBE7-59B9-1051-F25FE9A58DFE}"/>
          </ac:picMkLst>
        </pc:picChg>
      </pc:sldChg>
      <pc:sldChg chg="delSp modSp add ord replId">
        <pc:chgData name="Anna Maggioni" userId="S::10667508@polimi.it::3ff17dec-2431-4d96-8431-b1dc3bcfb248" providerId="AD" clId="Web-{074B2192-F80C-8B4A-CD43-E63AB17CDDF5}" dt="2024-06-04T20:52:05.552" v="557"/>
        <pc:sldMkLst>
          <pc:docMk/>
          <pc:sldMk cId="1993782950" sldId="279"/>
        </pc:sldMkLst>
        <pc:spChg chg="del">
          <ac:chgData name="Anna Maggioni" userId="S::10667508@polimi.it::3ff17dec-2431-4d96-8431-b1dc3bcfb248" providerId="AD" clId="Web-{074B2192-F80C-8B4A-CD43-E63AB17CDDF5}" dt="2024-06-04T20:51:54.630" v="554"/>
          <ac:spMkLst>
            <pc:docMk/>
            <pc:sldMk cId="1993782950" sldId="279"/>
            <ac:spMk id="8" creationId="{2DA33683-40C1-DB07-8924-540B5A3DFB20}"/>
          </ac:spMkLst>
        </pc:spChg>
        <pc:picChg chg="mod">
          <ac:chgData name="Anna Maggioni" userId="S::10667508@polimi.it::3ff17dec-2431-4d96-8431-b1dc3bcfb248" providerId="AD" clId="Web-{074B2192-F80C-8B4A-CD43-E63AB17CDDF5}" dt="2024-06-04T20:51:58.864" v="556" actId="1076"/>
          <ac:picMkLst>
            <pc:docMk/>
            <pc:sldMk cId="1993782950" sldId="279"/>
            <ac:picMk id="2" creationId="{E69BEE27-1B78-1BF1-524B-DB9229CA346E}"/>
          </ac:picMkLst>
        </pc:picChg>
        <pc:picChg chg="del">
          <ac:chgData name="Anna Maggioni" userId="S::10667508@polimi.it::3ff17dec-2431-4d96-8431-b1dc3bcfb248" providerId="AD" clId="Web-{074B2192-F80C-8B4A-CD43-E63AB17CDDF5}" dt="2024-06-04T20:51:50.567" v="552"/>
          <ac:picMkLst>
            <pc:docMk/>
            <pc:sldMk cId="1993782950" sldId="279"/>
            <ac:picMk id="5" creationId="{7ACEB089-1E3B-B591-8BF6-BD74DA9854CF}"/>
          </ac:picMkLst>
        </pc:picChg>
      </pc:sldChg>
      <pc:sldChg chg="delSp modSp add replId">
        <pc:chgData name="Anna Maggioni" userId="S::10667508@polimi.it::3ff17dec-2431-4d96-8431-b1dc3bcfb248" providerId="AD" clId="Web-{074B2192-F80C-8B4A-CD43-E63AB17CDDF5}" dt="2024-06-04T21:22:37.090" v="702" actId="20577"/>
        <pc:sldMkLst>
          <pc:docMk/>
          <pc:sldMk cId="3929692514" sldId="280"/>
        </pc:sldMkLst>
        <pc:spChg chg="mod">
          <ac:chgData name="Anna Maggioni" userId="S::10667508@polimi.it::3ff17dec-2431-4d96-8431-b1dc3bcfb248" providerId="AD" clId="Web-{074B2192-F80C-8B4A-CD43-E63AB17CDDF5}" dt="2024-06-04T21:20:26.679" v="629" actId="20577"/>
          <ac:spMkLst>
            <pc:docMk/>
            <pc:sldMk cId="3929692514" sldId="280"/>
            <ac:spMk id="4" creationId="{39BA4C8E-E0B3-AB37-C5B2-21762DE863F0}"/>
          </ac:spMkLst>
        </pc:spChg>
        <pc:spChg chg="mod">
          <ac:chgData name="Anna Maggioni" userId="S::10667508@polimi.it::3ff17dec-2431-4d96-8431-b1dc3bcfb248" providerId="AD" clId="Web-{074B2192-F80C-8B4A-CD43-E63AB17CDDF5}" dt="2024-06-04T21:22:37.090" v="702" actId="20577"/>
          <ac:spMkLst>
            <pc:docMk/>
            <pc:sldMk cId="3929692514" sldId="280"/>
            <ac:spMk id="8" creationId="{2DA33683-40C1-DB07-8924-540B5A3DFB20}"/>
          </ac:spMkLst>
        </pc:spChg>
        <pc:picChg chg="del">
          <ac:chgData name="Anna Maggioni" userId="S::10667508@polimi.it::3ff17dec-2431-4d96-8431-b1dc3bcfb248" providerId="AD" clId="Web-{074B2192-F80C-8B4A-CD43-E63AB17CDDF5}" dt="2024-06-04T21:20:28.945" v="630"/>
          <ac:picMkLst>
            <pc:docMk/>
            <pc:sldMk cId="3929692514" sldId="280"/>
            <ac:picMk id="2" creationId="{59050FA6-7D6E-3EC8-C3B5-281116513F3D}"/>
          </ac:picMkLst>
        </pc:picChg>
      </pc:sldChg>
    </pc:docChg>
  </pc:docChgLst>
  <pc:docChgLst>
    <pc:chgData name="Matteo Mastromauro" userId="S::10680859@polimi.it::b898a7a3-110f-44bf-a7c9-286135c75098" providerId="AD" clId="Web-{E7895382-0922-59BE-79BB-6ACE4C6CD0BF}"/>
    <pc:docChg chg="addSld modSld">
      <pc:chgData name="Matteo Mastromauro" userId="S::10680859@polimi.it::b898a7a3-110f-44bf-a7c9-286135c75098" providerId="AD" clId="Web-{E7895382-0922-59BE-79BB-6ACE4C6CD0BF}" dt="2024-06-05T13:10:45.453" v="34" actId="20577"/>
      <pc:docMkLst>
        <pc:docMk/>
      </pc:docMkLst>
      <pc:sldChg chg="delSp modSp add replId">
        <pc:chgData name="Matteo Mastromauro" userId="S::10680859@polimi.it::b898a7a3-110f-44bf-a7c9-286135c75098" providerId="AD" clId="Web-{E7895382-0922-59BE-79BB-6ACE4C6CD0BF}" dt="2024-06-05T13:10:33.061" v="23" actId="20577"/>
        <pc:sldMkLst>
          <pc:docMk/>
          <pc:sldMk cId="946785911" sldId="281"/>
        </pc:sldMkLst>
        <pc:spChg chg="mod">
          <ac:chgData name="Matteo Mastromauro" userId="S::10680859@polimi.it::b898a7a3-110f-44bf-a7c9-286135c75098" providerId="AD" clId="Web-{E7895382-0922-59BE-79BB-6ACE4C6CD0BF}" dt="2024-06-05T13:10:33.061" v="23" actId="20577"/>
          <ac:spMkLst>
            <pc:docMk/>
            <pc:sldMk cId="946785911" sldId="281"/>
            <ac:spMk id="4" creationId="{39BA4C8E-E0B3-AB37-C5B2-21762DE863F0}"/>
          </ac:spMkLst>
        </pc:spChg>
        <pc:spChg chg="del">
          <ac:chgData name="Matteo Mastromauro" userId="S::10680859@polimi.it::b898a7a3-110f-44bf-a7c9-286135c75098" providerId="AD" clId="Web-{E7895382-0922-59BE-79BB-6ACE4C6CD0BF}" dt="2024-06-05T13:10:22.436" v="3"/>
          <ac:spMkLst>
            <pc:docMk/>
            <pc:sldMk cId="946785911" sldId="281"/>
            <ac:spMk id="7" creationId="{12C19A69-19E2-ADBC-F80F-C82138AEEF76}"/>
          </ac:spMkLst>
        </pc:spChg>
        <pc:spChg chg="del">
          <ac:chgData name="Matteo Mastromauro" userId="S::10680859@polimi.it::b898a7a3-110f-44bf-a7c9-286135c75098" providerId="AD" clId="Web-{E7895382-0922-59BE-79BB-6ACE4C6CD0BF}" dt="2024-06-05T13:10:22.436" v="2"/>
          <ac:spMkLst>
            <pc:docMk/>
            <pc:sldMk cId="946785911" sldId="281"/>
            <ac:spMk id="11" creationId="{D50E1CDF-251A-68B0-C9FE-C3F271A07A8E}"/>
          </ac:spMkLst>
        </pc:spChg>
        <pc:spChg chg="del">
          <ac:chgData name="Matteo Mastromauro" userId="S::10680859@polimi.it::b898a7a3-110f-44bf-a7c9-286135c75098" providerId="AD" clId="Web-{E7895382-0922-59BE-79BB-6ACE4C6CD0BF}" dt="2024-06-05T13:10:22.420" v="1"/>
          <ac:spMkLst>
            <pc:docMk/>
            <pc:sldMk cId="946785911" sldId="281"/>
            <ac:spMk id="13" creationId="{15E17E3D-A43B-2B30-CBA5-EF11B4C7D7A9}"/>
          </ac:spMkLst>
        </pc:spChg>
      </pc:sldChg>
      <pc:sldChg chg="modSp add replId">
        <pc:chgData name="Matteo Mastromauro" userId="S::10680859@polimi.it::b898a7a3-110f-44bf-a7c9-286135c75098" providerId="AD" clId="Web-{E7895382-0922-59BE-79BB-6ACE4C6CD0BF}" dt="2024-06-05T13:10:45.453" v="34" actId="20577"/>
        <pc:sldMkLst>
          <pc:docMk/>
          <pc:sldMk cId="2900463887" sldId="282"/>
        </pc:sldMkLst>
        <pc:spChg chg="mod">
          <ac:chgData name="Matteo Mastromauro" userId="S::10680859@polimi.it::b898a7a3-110f-44bf-a7c9-286135c75098" providerId="AD" clId="Web-{E7895382-0922-59BE-79BB-6ACE4C6CD0BF}" dt="2024-06-05T13:10:45.453" v="34" actId="20577"/>
          <ac:spMkLst>
            <pc:docMk/>
            <pc:sldMk cId="2900463887" sldId="282"/>
            <ac:spMk id="4" creationId="{39BA4C8E-E0B3-AB37-C5B2-21762DE863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0E9E-4FE4-4F44-BD94-0ED0B0E6F2E8}" type="datetimeFigureOut">
              <a:rPr lang="it-IT" smtClean="0"/>
              <a:t>08/06/2024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E3020-A25C-4B57-A758-4982AA9F296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31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69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65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89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5185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9088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34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15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E6D97-BBEE-4FA1-AB41-3A1BA5CF163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87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2" y="6363506"/>
            <a:ext cx="541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solidFill>
                  <a:schemeClr val="bg1"/>
                </a:solidFill>
              </a:rPr>
              <a:t>Balzarotti, Bergamaschi, Cestari, Colombo, De Santis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  <a:p>
            <a:endParaRPr lang="it-IT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ACC7DB3-4384-F655-1357-3ED92D61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302" y="2869184"/>
            <a:ext cx="33623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o Rover Integrations - Grove IMU">
            <a:extLst>
              <a:ext uri="{FF2B5EF4-FFF2-40B4-BE49-F238E27FC236}">
                <a16:creationId xmlns:a16="http://schemas.microsoft.com/office/drawing/2014/main" id="{3A5DFADA-2326-6F1D-D4E0-C6AF1263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15" y="2869184"/>
            <a:ext cx="26955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1">
            <a:extLst>
              <a:ext uri="{FF2B5EF4-FFF2-40B4-BE49-F238E27FC236}">
                <a16:creationId xmlns:a16="http://schemas.microsoft.com/office/drawing/2014/main" id="{21D6BD0A-5EBD-4183-0400-8C6826CF60C7}"/>
              </a:ext>
            </a:extLst>
          </p:cNvPr>
          <p:cNvSpPr txBox="1"/>
          <p:nvPr/>
        </p:nvSpPr>
        <p:spPr>
          <a:xfrm>
            <a:off x="331508" y="1368026"/>
            <a:ext cx="1177819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The sensor available onboard is the IMU (Inertia Measurements Unit) with 9 DOFs, that are: 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3 axes linear accelerations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3 axes angular velocity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3 axes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160396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B390E8-B033-76BC-8B5E-A9961149FF9C}"/>
              </a:ext>
            </a:extLst>
          </p:cNvPr>
          <p:cNvSpPr/>
          <p:nvPr/>
        </p:nvSpPr>
        <p:spPr>
          <a:xfrm>
            <a:off x="4929624" y="2461410"/>
            <a:ext cx="4518660" cy="2387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>
                <a:solidFill>
                  <a:schemeClr val="tx1"/>
                </a:solidFill>
              </a:rPr>
              <a:t>EKF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4F385CE-0320-A4C9-2F8C-F08166B4E51F}"/>
              </a:ext>
            </a:extLst>
          </p:cNvPr>
          <p:cNvSpPr/>
          <p:nvPr/>
        </p:nvSpPr>
        <p:spPr>
          <a:xfrm>
            <a:off x="3490412" y="3192134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9AEEE-F96E-F9C2-6DDD-BEE80F3FEAE6}"/>
              </a:ext>
            </a:extLst>
          </p:cNvPr>
          <p:cNvSpPr/>
          <p:nvPr/>
        </p:nvSpPr>
        <p:spPr>
          <a:xfrm>
            <a:off x="553076" y="2461411"/>
            <a:ext cx="2672928" cy="23871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28A6A-55BF-911C-31BA-3DC6E5C459ED}"/>
              </a:ext>
            </a:extLst>
          </p:cNvPr>
          <p:cNvSpPr/>
          <p:nvPr/>
        </p:nvSpPr>
        <p:spPr>
          <a:xfrm>
            <a:off x="1074638" y="3056680"/>
            <a:ext cx="1645679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Accelerometer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F3A0D6-3DD2-7A02-0766-FD3BCAB3A812}"/>
              </a:ext>
            </a:extLst>
          </p:cNvPr>
          <p:cNvSpPr/>
          <p:nvPr/>
        </p:nvSpPr>
        <p:spPr>
          <a:xfrm>
            <a:off x="1058763" y="3644446"/>
            <a:ext cx="1661554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Gyroscope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AA82F-E45D-7E81-61F5-D8A7D71102BD}"/>
              </a:ext>
            </a:extLst>
          </p:cNvPr>
          <p:cNvSpPr/>
          <p:nvPr/>
        </p:nvSpPr>
        <p:spPr>
          <a:xfrm>
            <a:off x="1058763" y="4233483"/>
            <a:ext cx="1661554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Magnetometer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5E00CD0-BA36-B66C-4D30-BF00A84E2AAA}"/>
              </a:ext>
            </a:extLst>
          </p:cNvPr>
          <p:cNvSpPr/>
          <p:nvPr/>
        </p:nvSpPr>
        <p:spPr>
          <a:xfrm>
            <a:off x="3490412" y="3760661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5880BA-A38A-D67E-61A7-4AE55ADDD0EF}"/>
              </a:ext>
            </a:extLst>
          </p:cNvPr>
          <p:cNvSpPr/>
          <p:nvPr/>
        </p:nvSpPr>
        <p:spPr>
          <a:xfrm>
            <a:off x="3490412" y="4379447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D46C46-E279-904A-52B3-BE9C227729A5}"/>
                  </a:ext>
                </a:extLst>
              </p:cNvPr>
              <p:cNvSpPr txBox="1"/>
              <p:nvPr/>
            </p:nvSpPr>
            <p:spPr>
              <a:xfrm>
                <a:off x="3582366" y="2928820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D46C46-E279-904A-52B3-BE9C2277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66" y="2928820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29B8C2-0C47-A02F-7C74-5D28C04858A9}"/>
                  </a:ext>
                </a:extLst>
              </p:cNvPr>
              <p:cNvSpPr txBox="1"/>
              <p:nvPr/>
            </p:nvSpPr>
            <p:spPr>
              <a:xfrm>
                <a:off x="3582366" y="3501830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29B8C2-0C47-A02F-7C74-5D28C048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66" y="3501830"/>
                <a:ext cx="97790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6D3B7-EBCF-A132-80EB-43271EE640B7}"/>
                  </a:ext>
                </a:extLst>
              </p:cNvPr>
              <p:cNvSpPr txBox="1"/>
              <p:nvPr/>
            </p:nvSpPr>
            <p:spPr>
              <a:xfrm>
                <a:off x="3522041" y="4122839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06D3B7-EBCF-A132-80EB-43271EE64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041" y="4122839"/>
                <a:ext cx="97790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82D36C4A-027B-52F8-B500-981E1B2B990C}"/>
              </a:ext>
            </a:extLst>
          </p:cNvPr>
          <p:cNvSpPr/>
          <p:nvPr/>
        </p:nvSpPr>
        <p:spPr>
          <a:xfrm>
            <a:off x="9666501" y="2894250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C8640C8-1489-9DCB-B607-FD69539BBA57}"/>
              </a:ext>
            </a:extLst>
          </p:cNvPr>
          <p:cNvSpPr/>
          <p:nvPr/>
        </p:nvSpPr>
        <p:spPr>
          <a:xfrm>
            <a:off x="9666501" y="3551677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0B4B45-BDFB-5504-7E8D-06C431A91AAE}"/>
              </a:ext>
            </a:extLst>
          </p:cNvPr>
          <p:cNvSpPr/>
          <p:nvPr/>
        </p:nvSpPr>
        <p:spPr>
          <a:xfrm>
            <a:off x="9666501" y="4291113"/>
            <a:ext cx="116739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E241B9-3CCD-A921-F157-3FC6C946A935}"/>
                  </a:ext>
                </a:extLst>
              </p:cNvPr>
              <p:cNvSpPr txBox="1"/>
              <p:nvPr/>
            </p:nvSpPr>
            <p:spPr>
              <a:xfrm>
                <a:off x="9758455" y="2630936"/>
                <a:ext cx="977900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E241B9-3CCD-A921-F157-3FC6C946A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55" y="2630936"/>
                <a:ext cx="977900" cy="384208"/>
              </a:xfrm>
              <a:prstGeom prst="rect">
                <a:avLst/>
              </a:prstGeom>
              <a:blipFill>
                <a:blip r:embed="rId6"/>
                <a:stretch>
                  <a:fillRect t="-1587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2CE044-D771-697C-84BB-94546C72AD3F}"/>
                  </a:ext>
                </a:extLst>
              </p:cNvPr>
              <p:cNvSpPr txBox="1"/>
              <p:nvPr/>
            </p:nvSpPr>
            <p:spPr>
              <a:xfrm>
                <a:off x="9758455" y="3292846"/>
                <a:ext cx="977900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2CE044-D771-697C-84BB-94546C72A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455" y="3292846"/>
                <a:ext cx="977900" cy="384208"/>
              </a:xfrm>
              <a:prstGeom prst="rect">
                <a:avLst/>
              </a:prstGeom>
              <a:blipFill>
                <a:blip r:embed="rId7"/>
                <a:stretch>
                  <a:fillRect t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596794-EB80-B455-2616-132C1ACB2E16}"/>
                  </a:ext>
                </a:extLst>
              </p:cNvPr>
              <p:cNvSpPr txBox="1"/>
              <p:nvPr/>
            </p:nvSpPr>
            <p:spPr>
              <a:xfrm>
                <a:off x="9698130" y="4034505"/>
                <a:ext cx="977900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596794-EB80-B455-2616-132C1ACB2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30" y="4034505"/>
                <a:ext cx="977900" cy="384208"/>
              </a:xfrm>
              <a:prstGeom prst="rect">
                <a:avLst/>
              </a:prstGeom>
              <a:blipFill>
                <a:blip r:embed="rId8"/>
                <a:stretch>
                  <a:fillRect t="-3175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DB0AA8-F480-5EAD-CD48-B003530F3A65}"/>
              </a:ext>
            </a:extLst>
          </p:cNvPr>
          <p:cNvSpPr txBox="1"/>
          <p:nvPr/>
        </p:nvSpPr>
        <p:spPr>
          <a:xfrm>
            <a:off x="1415195" y="2491924"/>
            <a:ext cx="94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IMU</a:t>
            </a:r>
            <a:endParaRPr lang="en-GB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5DE436-1141-FD7A-715D-E46F9859A782}"/>
              </a:ext>
            </a:extLst>
          </p:cNvPr>
          <p:cNvSpPr txBox="1"/>
          <p:nvPr/>
        </p:nvSpPr>
        <p:spPr>
          <a:xfrm>
            <a:off x="205272" y="1447295"/>
            <a:ext cx="75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High </a:t>
            </a:r>
            <a:r>
              <a:rPr lang="en-US" dirty="0"/>
              <a:t>level</a:t>
            </a:r>
            <a:r>
              <a:rPr lang="it-IT" dirty="0"/>
              <a:t> working </a:t>
            </a:r>
            <a:r>
              <a:rPr lang="en-US" dirty="0"/>
              <a:t>scheme</a:t>
            </a:r>
            <a:r>
              <a:rPr lang="it-IT" dirty="0"/>
              <a:t> of the EKF: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4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017FB538-69D0-AC5D-D728-5ADA121FC569}"/>
              </a:ext>
            </a:extLst>
          </p:cNvPr>
          <p:cNvSpPr/>
          <p:nvPr/>
        </p:nvSpPr>
        <p:spPr>
          <a:xfrm>
            <a:off x="109002" y="1417017"/>
            <a:ext cx="11949170" cy="4573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3485BE9-413D-8F55-F3B8-BDFC324E8360}"/>
              </a:ext>
            </a:extLst>
          </p:cNvPr>
          <p:cNvSpPr/>
          <p:nvPr/>
        </p:nvSpPr>
        <p:spPr>
          <a:xfrm>
            <a:off x="279880" y="2825018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592" y="2569349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92" y="2569349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F4A9AD-4A4A-80A5-EFD6-74B3C8DA19AE}"/>
                  </a:ext>
                </a:extLst>
              </p:cNvPr>
              <p:cNvSpPr txBox="1"/>
              <p:nvPr/>
            </p:nvSpPr>
            <p:spPr>
              <a:xfrm>
                <a:off x="7160397" y="2447797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F4A9AD-4A4A-80A5-EFD6-74B3C8DA1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397" y="2447797"/>
                <a:ext cx="97790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6187D8-A6CF-D4C7-5113-FA8CC728028C}"/>
                  </a:ext>
                </a:extLst>
              </p:cNvPr>
              <p:cNvSpPr txBox="1"/>
              <p:nvPr/>
            </p:nvSpPr>
            <p:spPr>
              <a:xfrm>
                <a:off x="3017146" y="4472966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6187D8-A6CF-D4C7-5113-FA8CC7280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146" y="4472966"/>
                <a:ext cx="97790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DFA275-2B36-1781-4321-0B06592869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3818" y="2549807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DFA275-2B36-1781-4321-0B0659286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18" y="2549807"/>
                <a:ext cx="977900" cy="374270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DEDEED-ECFF-76CC-6C20-BD5A4257ACC4}"/>
                  </a:ext>
                </a:extLst>
              </p:cNvPr>
              <p:cNvSpPr/>
              <p:nvPr/>
            </p:nvSpPr>
            <p:spPr>
              <a:xfrm>
                <a:off x="8138297" y="2386331"/>
                <a:ext cx="2335919" cy="13193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3DEDEED-ECFF-76CC-6C20-BD5A4257A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7" y="2386331"/>
                <a:ext cx="2335919" cy="1319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7CFBB0-ED0D-4C04-05A4-FDBF7BF08766}"/>
                  </a:ext>
                </a:extLst>
              </p:cNvPr>
              <p:cNvSpPr/>
              <p:nvPr/>
            </p:nvSpPr>
            <p:spPr>
              <a:xfrm>
                <a:off x="8138297" y="3996066"/>
                <a:ext cx="2335919" cy="13193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C7CFBB0-ED0D-4C04-05A4-FDBF7BF08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297" y="3996066"/>
                <a:ext cx="2335919" cy="13193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CE28BC09-41C6-899F-AAD8-86E610A8615E}"/>
              </a:ext>
            </a:extLst>
          </p:cNvPr>
          <p:cNvSpPr/>
          <p:nvPr/>
        </p:nvSpPr>
        <p:spPr>
          <a:xfrm>
            <a:off x="3040790" y="2833128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FFA306-C154-CC39-6F86-BD3D08973F59}"/>
                  </a:ext>
                </a:extLst>
              </p:cNvPr>
              <p:cNvSpPr/>
              <p:nvPr/>
            </p:nvSpPr>
            <p:spPr>
              <a:xfrm>
                <a:off x="4018690" y="2485037"/>
                <a:ext cx="1797114" cy="9706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it-IT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acc>
                      <m:accPr>
                        <m:chr m:val="̃"/>
                        <m:ctrlPr>
                          <a:rPr lang="it-IT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computation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4FFA306-C154-CC39-6F86-BD3D08973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90" y="2485037"/>
                <a:ext cx="1797114" cy="9706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74A9DE-0F55-AA24-0FCD-E5D1357A7327}"/>
                  </a:ext>
                </a:extLst>
              </p:cNvPr>
              <p:cNvSpPr/>
              <p:nvPr/>
            </p:nvSpPr>
            <p:spPr>
              <a:xfrm>
                <a:off x="4030661" y="4096954"/>
                <a:ext cx="1797114" cy="9706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computation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74A9DE-0F55-AA24-0FCD-E5D1357A7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61" y="4096954"/>
                <a:ext cx="1797114" cy="9706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38579C-3599-D006-E670-257BB918D267}"/>
              </a:ext>
            </a:extLst>
          </p:cNvPr>
          <p:cNvSpPr/>
          <p:nvPr/>
        </p:nvSpPr>
        <p:spPr>
          <a:xfrm>
            <a:off x="3057426" y="4717204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8BA713E-D126-85E7-9042-6C9B27650B2E}"/>
              </a:ext>
            </a:extLst>
          </p:cNvPr>
          <p:cNvSpPr/>
          <p:nvPr/>
        </p:nvSpPr>
        <p:spPr>
          <a:xfrm>
            <a:off x="3040790" y="4231034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C7EB722-524A-2142-F407-D6B2871DD198}"/>
              </a:ext>
            </a:extLst>
          </p:cNvPr>
          <p:cNvSpPr/>
          <p:nvPr/>
        </p:nvSpPr>
        <p:spPr>
          <a:xfrm>
            <a:off x="5863091" y="3121030"/>
            <a:ext cx="2225039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DCBDE75-8E0D-8105-F908-50FD56EC4EB4}"/>
              </a:ext>
            </a:extLst>
          </p:cNvPr>
          <p:cNvSpPr/>
          <p:nvPr/>
        </p:nvSpPr>
        <p:spPr>
          <a:xfrm>
            <a:off x="6978251" y="2734940"/>
            <a:ext cx="1108368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2952FA-12AC-FC9C-A7ED-2534710CE1A4}"/>
                  </a:ext>
                </a:extLst>
              </p:cNvPr>
              <p:cNvSpPr txBox="1"/>
              <p:nvPr/>
            </p:nvSpPr>
            <p:spPr>
              <a:xfrm>
                <a:off x="5736091" y="2834093"/>
                <a:ext cx="1167427" cy="37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2952FA-12AC-FC9C-A7ED-2534710CE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91" y="2834093"/>
                <a:ext cx="1167427" cy="378437"/>
              </a:xfrm>
              <a:prstGeom prst="rect">
                <a:avLst/>
              </a:prstGeom>
              <a:blipFill>
                <a:blip r:embed="rId11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D37276-FB66-0576-5D20-B270312E3310}"/>
                  </a:ext>
                </a:extLst>
              </p:cNvPr>
              <p:cNvSpPr txBox="1"/>
              <p:nvPr/>
            </p:nvSpPr>
            <p:spPr>
              <a:xfrm>
                <a:off x="7185381" y="3768295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D37276-FB66-0576-5D20-B270312E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381" y="3768295"/>
                <a:ext cx="977900" cy="3742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C4BC43C8-4696-D9A4-E9A7-743D76008CF9}"/>
              </a:ext>
            </a:extLst>
          </p:cNvPr>
          <p:cNvSpPr/>
          <p:nvPr/>
        </p:nvSpPr>
        <p:spPr>
          <a:xfrm>
            <a:off x="5882271" y="4339510"/>
            <a:ext cx="2225039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D0C96EA-3DB2-BD9B-E6B3-20680567CAA1}"/>
              </a:ext>
            </a:extLst>
          </p:cNvPr>
          <p:cNvSpPr/>
          <p:nvPr/>
        </p:nvSpPr>
        <p:spPr>
          <a:xfrm>
            <a:off x="6981967" y="4043472"/>
            <a:ext cx="110465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EE72F-0B41-00AB-3C91-080EAF70AD10}"/>
                  </a:ext>
                </a:extLst>
              </p:cNvPr>
              <p:cNvSpPr txBox="1"/>
              <p:nvPr/>
            </p:nvSpPr>
            <p:spPr>
              <a:xfrm>
                <a:off x="5755271" y="4071625"/>
                <a:ext cx="1167427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BEE72F-0B41-00AB-3C91-080EAF70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271" y="4071625"/>
                <a:ext cx="1167427" cy="381708"/>
              </a:xfrm>
              <a:prstGeom prst="rect">
                <a:avLst/>
              </a:prstGeom>
              <a:blipFill>
                <a:blip r:embed="rId13"/>
                <a:stretch>
                  <a:fillRect t="-4762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row: Right 37">
            <a:extLst>
              <a:ext uri="{FF2B5EF4-FFF2-40B4-BE49-F238E27FC236}">
                <a16:creationId xmlns:a16="http://schemas.microsoft.com/office/drawing/2014/main" id="{DF25D775-8EE6-1B4F-C26B-CEB9B0F1DAD0}"/>
              </a:ext>
            </a:extLst>
          </p:cNvPr>
          <p:cNvSpPr/>
          <p:nvPr/>
        </p:nvSpPr>
        <p:spPr>
          <a:xfrm>
            <a:off x="10566293" y="3129930"/>
            <a:ext cx="1115256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5AB77E7-5767-621A-83CB-0300CB2BB4B9}"/>
              </a:ext>
            </a:extLst>
          </p:cNvPr>
          <p:cNvSpPr/>
          <p:nvPr/>
        </p:nvSpPr>
        <p:spPr>
          <a:xfrm>
            <a:off x="10562608" y="2734940"/>
            <a:ext cx="1118941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2E0CFA-AACB-3980-7852-E9F186C02D3B}"/>
                  </a:ext>
                </a:extLst>
              </p:cNvPr>
              <p:cNvSpPr txBox="1"/>
              <p:nvPr/>
            </p:nvSpPr>
            <p:spPr>
              <a:xfrm>
                <a:off x="10562609" y="2457450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2E0CFA-AACB-3980-7852-E9F186C0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609" y="2457450"/>
                <a:ext cx="889507" cy="384208"/>
              </a:xfrm>
              <a:prstGeom prst="rect">
                <a:avLst/>
              </a:prstGeom>
              <a:blipFill>
                <a:blip r:embed="rId14"/>
                <a:stretch>
                  <a:fillRect t="-7937" r="-6164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720959-463C-DB58-9324-651B7BC35F8D}"/>
                  </a:ext>
                </a:extLst>
              </p:cNvPr>
              <p:cNvSpPr txBox="1"/>
              <p:nvPr/>
            </p:nvSpPr>
            <p:spPr>
              <a:xfrm>
                <a:off x="10474163" y="2849159"/>
                <a:ext cx="1160099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720959-463C-DB58-9324-651B7BC35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163" y="2849159"/>
                <a:ext cx="1160099" cy="412421"/>
              </a:xfrm>
              <a:prstGeom prst="rect">
                <a:avLst/>
              </a:prstGeom>
              <a:blipFill>
                <a:blip r:embed="rId15"/>
                <a:stretch>
                  <a:fillRect r="-9424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870D37-DCA0-7501-5BB1-0CC63739A218}"/>
                  </a:ext>
                </a:extLst>
              </p:cNvPr>
              <p:cNvSpPr txBox="1"/>
              <p:nvPr/>
            </p:nvSpPr>
            <p:spPr>
              <a:xfrm>
                <a:off x="3036270" y="3939867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870D37-DCA0-7501-5BB1-0CC63739A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270" y="3939867"/>
                <a:ext cx="889507" cy="384208"/>
              </a:xfrm>
              <a:prstGeom prst="rect">
                <a:avLst/>
              </a:prstGeom>
              <a:blipFill>
                <a:blip r:embed="rId16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row: Right 44">
            <a:extLst>
              <a:ext uri="{FF2B5EF4-FFF2-40B4-BE49-F238E27FC236}">
                <a16:creationId xmlns:a16="http://schemas.microsoft.com/office/drawing/2014/main" id="{F0E1C3AF-4A70-D3FA-8C64-191C1E2DE9A3}"/>
              </a:ext>
            </a:extLst>
          </p:cNvPr>
          <p:cNvSpPr/>
          <p:nvPr/>
        </p:nvSpPr>
        <p:spPr>
          <a:xfrm>
            <a:off x="6973540" y="5142135"/>
            <a:ext cx="1115256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464FE63-2D24-15C6-0BD4-2F7757A75A49}"/>
              </a:ext>
            </a:extLst>
          </p:cNvPr>
          <p:cNvSpPr/>
          <p:nvPr/>
        </p:nvSpPr>
        <p:spPr>
          <a:xfrm>
            <a:off x="6981967" y="4728977"/>
            <a:ext cx="1118941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DE7484-DC51-BE0A-C42D-2BB06AA4C6D7}"/>
                  </a:ext>
                </a:extLst>
              </p:cNvPr>
              <p:cNvSpPr txBox="1"/>
              <p:nvPr/>
            </p:nvSpPr>
            <p:spPr>
              <a:xfrm>
                <a:off x="6981968" y="4465775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DE7484-DC51-BE0A-C42D-2BB06AA4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968" y="4465775"/>
                <a:ext cx="889507" cy="384208"/>
              </a:xfrm>
              <a:prstGeom prst="rect">
                <a:avLst/>
              </a:prstGeom>
              <a:blipFill>
                <a:blip r:embed="rId17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CE0573-D0E3-0058-9D54-984E7E080A72}"/>
                  </a:ext>
                </a:extLst>
              </p:cNvPr>
              <p:cNvSpPr txBox="1"/>
              <p:nvPr/>
            </p:nvSpPr>
            <p:spPr>
              <a:xfrm>
                <a:off x="6893522" y="4843196"/>
                <a:ext cx="1160099" cy="41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DCE0573-D0E3-0058-9D54-984E7E080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22" y="4843196"/>
                <a:ext cx="1160099" cy="412421"/>
              </a:xfrm>
              <a:prstGeom prst="rect">
                <a:avLst/>
              </a:prstGeom>
              <a:blipFill>
                <a:blip r:embed="rId18"/>
                <a:stretch>
                  <a:fillRect r="-9474" b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DB92F48-8BCD-3E7A-DF81-A9C2C20BD5A0}"/>
              </a:ext>
            </a:extLst>
          </p:cNvPr>
          <p:cNvSpPr txBox="1"/>
          <p:nvPr/>
        </p:nvSpPr>
        <p:spPr>
          <a:xfrm>
            <a:off x="459608" y="1398079"/>
            <a:ext cx="1419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/>
              <a:t>EKF</a:t>
            </a:r>
            <a:endParaRPr lang="en-GB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131B55-A6CB-7F65-FDC4-C36B697E5579}"/>
                  </a:ext>
                </a:extLst>
              </p:cNvPr>
              <p:cNvSpPr/>
              <p:nvPr/>
            </p:nvSpPr>
            <p:spPr>
              <a:xfrm>
                <a:off x="1262365" y="2458767"/>
                <a:ext cx="1703887" cy="9706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GB" dirty="0">
                    <a:solidFill>
                      <a:sysClr val="windowText" lastClr="000000"/>
                    </a:solidFill>
                  </a:rPr>
                  <a:t>extraction</a:t>
                </a: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5131B55-A6CB-7F65-FDC4-C36B697E5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365" y="2458767"/>
                <a:ext cx="1703887" cy="97063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CE584F61-2BD4-5E46-B26C-D588E2801B62}"/>
              </a:ext>
            </a:extLst>
          </p:cNvPr>
          <p:cNvSpPr/>
          <p:nvPr/>
        </p:nvSpPr>
        <p:spPr>
          <a:xfrm>
            <a:off x="10570874" y="4643064"/>
            <a:ext cx="1118941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49335F-F41C-C9F7-9265-6F402C088DE3}"/>
                  </a:ext>
                </a:extLst>
              </p:cNvPr>
              <p:cNvSpPr txBox="1"/>
              <p:nvPr/>
            </p:nvSpPr>
            <p:spPr>
              <a:xfrm>
                <a:off x="10685590" y="4363264"/>
                <a:ext cx="889507" cy="380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49335F-F41C-C9F7-9265-6F402C088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590" y="4363264"/>
                <a:ext cx="889507" cy="380938"/>
              </a:xfrm>
              <a:prstGeom prst="rect">
                <a:avLst/>
              </a:prstGeom>
              <a:blipFill>
                <a:blip r:embed="rId20"/>
                <a:stretch>
                  <a:fillRect t="-3226" r="-7534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5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295456D-FD7D-B7B3-3596-D869CA704CD1}"/>
              </a:ext>
            </a:extLst>
          </p:cNvPr>
          <p:cNvSpPr/>
          <p:nvPr/>
        </p:nvSpPr>
        <p:spPr>
          <a:xfrm>
            <a:off x="1199891" y="1309688"/>
            <a:ext cx="9722109" cy="1772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2F071F2-6E90-BD44-666E-4D90E1809C9B}"/>
              </a:ext>
            </a:extLst>
          </p:cNvPr>
          <p:cNvSpPr/>
          <p:nvPr/>
        </p:nvSpPr>
        <p:spPr>
          <a:xfrm>
            <a:off x="221991" y="2172846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1A22D5-CFB4-0DBD-4900-AB57F9B1F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703" y="1917177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1A22D5-CFB4-0DBD-4900-AB57F9B1F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3" y="1917177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DC28B8A9-B2C3-48FC-0CB7-C5787C2F8ED7}"/>
              </a:ext>
            </a:extLst>
          </p:cNvPr>
          <p:cNvSpPr/>
          <p:nvPr/>
        </p:nvSpPr>
        <p:spPr>
          <a:xfrm>
            <a:off x="5001844" y="1804623"/>
            <a:ext cx="1703887" cy="970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Sliding </a:t>
            </a:r>
            <a:r>
              <a:rPr lang="it-IT" dirty="0" err="1">
                <a:solidFill>
                  <a:sysClr val="windowText" lastClr="000000"/>
                </a:solidFill>
              </a:rPr>
              <a:t>Median</a:t>
            </a:r>
            <a:r>
              <a:rPr lang="it-IT" dirty="0">
                <a:solidFill>
                  <a:sysClr val="windowText" lastClr="000000"/>
                </a:solidFill>
              </a:rPr>
              <a:t> Filter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DF985-C566-C8E0-30FD-76CEEFE67245}"/>
              </a:ext>
            </a:extLst>
          </p:cNvPr>
          <p:cNvSpPr/>
          <p:nvPr/>
        </p:nvSpPr>
        <p:spPr>
          <a:xfrm>
            <a:off x="9073832" y="1804623"/>
            <a:ext cx="1703887" cy="970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Sliding </a:t>
            </a:r>
            <a:r>
              <a:rPr lang="it-IT" dirty="0" err="1">
                <a:solidFill>
                  <a:sysClr val="windowText" lastClr="000000"/>
                </a:solidFill>
              </a:rPr>
              <a:t>Average</a:t>
            </a:r>
            <a:r>
              <a:rPr lang="it-IT" dirty="0">
                <a:solidFill>
                  <a:sysClr val="windowText" lastClr="000000"/>
                </a:solidFill>
              </a:rPr>
              <a:t> Filter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FA98A-D4D7-0E8E-386C-19F3444915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54903" y="1837957"/>
                <a:ext cx="977900" cy="421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𝑠𝑚𝑓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FA98A-D4D7-0E8E-386C-19F34449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03" y="1837957"/>
                <a:ext cx="977900" cy="421526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99713D08-4722-8ED5-5AFC-047614013788}"/>
              </a:ext>
            </a:extLst>
          </p:cNvPr>
          <p:cNvSpPr/>
          <p:nvPr/>
        </p:nvSpPr>
        <p:spPr>
          <a:xfrm>
            <a:off x="6824638" y="2175780"/>
            <a:ext cx="2142509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7730B7-ADC6-5CA1-8E1E-899B33AF7851}"/>
              </a:ext>
            </a:extLst>
          </p:cNvPr>
          <p:cNvSpPr/>
          <p:nvPr/>
        </p:nvSpPr>
        <p:spPr>
          <a:xfrm>
            <a:off x="1337284" y="1806130"/>
            <a:ext cx="1703887" cy="970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Low-Pass </a:t>
            </a:r>
          </a:p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Filter</a:t>
            </a:r>
            <a:endParaRPr lang="en-GB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DEAA5A-CF64-318D-B4B7-0C1C8F74D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45331" y="1803126"/>
                <a:ext cx="977900" cy="422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𝑓𝑖𝑙𝑡𝑒𝑟𝑒𝑑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DEAA5A-CF64-318D-B4B7-0C1C8F74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31" y="1803126"/>
                <a:ext cx="977900" cy="422808"/>
              </a:xfrm>
              <a:prstGeom prst="rect">
                <a:avLst/>
              </a:prstGeom>
              <a:blipFill>
                <a:blip r:embed="rId5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>
            <a:extLst>
              <a:ext uri="{FF2B5EF4-FFF2-40B4-BE49-F238E27FC236}">
                <a16:creationId xmlns:a16="http://schemas.microsoft.com/office/drawing/2014/main" id="{801B6850-3952-B42A-ECD3-1AED2EAD11B8}"/>
              </a:ext>
            </a:extLst>
          </p:cNvPr>
          <p:cNvSpPr/>
          <p:nvPr/>
        </p:nvSpPr>
        <p:spPr>
          <a:xfrm>
            <a:off x="3147856" y="2177287"/>
            <a:ext cx="1704573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508ABE-E24B-80AF-F268-4F32E4F16B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9515" y="1889895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508ABE-E24B-80AF-F268-4F32E4F16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9515" y="1889895"/>
                <a:ext cx="977900" cy="374270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FCE0FDBC-6DDF-A8CE-4CA7-8AF769D0859C}"/>
              </a:ext>
            </a:extLst>
          </p:cNvPr>
          <p:cNvSpPr/>
          <p:nvPr/>
        </p:nvSpPr>
        <p:spPr>
          <a:xfrm>
            <a:off x="11016487" y="2173216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BB917D-644E-FD15-2847-EE341B4C3283}"/>
                  </a:ext>
                </a:extLst>
              </p:cNvPr>
              <p:cNvSpPr txBox="1"/>
              <p:nvPr/>
            </p:nvSpPr>
            <p:spPr>
              <a:xfrm>
                <a:off x="1139903" y="1270238"/>
                <a:ext cx="1934484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extraction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3BB917D-644E-FD15-2847-EE341B4C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03" y="1270238"/>
                <a:ext cx="1934484" cy="468205"/>
              </a:xfrm>
              <a:prstGeom prst="rect">
                <a:avLst/>
              </a:prstGeom>
              <a:blipFill>
                <a:blip r:embed="rId7"/>
                <a:stretch>
                  <a:fillRect t="-9091" r="-2524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7E567046-6F29-926C-1EE4-8EB6F0E223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56" t="3482" r="3750" b="3679"/>
          <a:stretch/>
        </p:blipFill>
        <p:spPr>
          <a:xfrm>
            <a:off x="3534093" y="3501498"/>
            <a:ext cx="4365450" cy="25357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AF273-DACA-B2C1-8E25-3DF7C71659CF}"/>
                  </a:ext>
                </a:extLst>
              </p:cNvPr>
              <p:cNvSpPr/>
              <p:nvPr/>
            </p:nvSpPr>
            <p:spPr>
              <a:xfrm>
                <a:off x="1126223" y="3501498"/>
                <a:ext cx="2125078" cy="2535795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𝑓𝑖𝑙𝑡𝑒𝑟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2AF273-DACA-B2C1-8E25-3DF7C7165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23" y="3501498"/>
                <a:ext cx="2125078" cy="25357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9D7989B-2167-66C8-9269-EF2B4949FFFC}"/>
                  </a:ext>
                </a:extLst>
              </p:cNvPr>
              <p:cNvSpPr/>
              <p:nvPr/>
            </p:nvSpPr>
            <p:spPr>
              <a:xfrm>
                <a:off x="8182335" y="3501498"/>
                <a:ext cx="3486879" cy="2535795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nary>
                        <m:naryPr>
                          <m:chr m:val="∑"/>
                          <m:ctrlPr>
                            <a:rPr lang="en-GB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𝑠𝑚𝑓</m:t>
                              </m:r>
                            </m:sub>
                            <m:sup>
                              <m:r>
                                <a:rPr lang="it-IT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9D7989B-2167-66C8-9269-EF2B4949F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335" y="3501498"/>
                <a:ext cx="3486879" cy="25357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0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B6EB4A0-7E56-BADE-57B1-3007B5850F4A}"/>
              </a:ext>
            </a:extLst>
          </p:cNvPr>
          <p:cNvSpPr/>
          <p:nvPr/>
        </p:nvSpPr>
        <p:spPr>
          <a:xfrm>
            <a:off x="7223981" y="1980990"/>
            <a:ext cx="3729770" cy="3146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3108FA-322B-B010-928B-04455E26C98A}"/>
              </a:ext>
            </a:extLst>
          </p:cNvPr>
          <p:cNvSpPr/>
          <p:nvPr/>
        </p:nvSpPr>
        <p:spPr>
          <a:xfrm>
            <a:off x="1318999" y="1995168"/>
            <a:ext cx="3329202" cy="31318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Maggioni</a:t>
            </a:r>
            <a:r>
              <a:rPr lang="en-US" dirty="0">
                <a:solidFill>
                  <a:schemeClr val="bg1"/>
                </a:solidFill>
              </a:rPr>
              <a:t> Anna, Mastromauro Matteo, Pina Camilla, </a:t>
            </a:r>
            <a:r>
              <a:rPr lang="en-US" dirty="0" err="1">
                <a:solidFill>
                  <a:schemeClr val="bg1"/>
                </a:solidFill>
              </a:rPr>
              <a:t>Zagati</a:t>
            </a:r>
            <a:r>
              <a:rPr lang="en-US" dirty="0">
                <a:solidFill>
                  <a:schemeClr val="bg1"/>
                </a:solidFill>
              </a:rPr>
              <a:t> Alex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8079" y="3142358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2F7548-5770-6B91-18A8-3720F1B1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9" y="3142358"/>
                <a:ext cx="977900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A83EA36-74F6-EFC0-3D09-9E0D60690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95" y="2653931"/>
            <a:ext cx="2878694" cy="16713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EEEAA0-A2DC-5C75-70D3-44A764BE2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742" y="3095176"/>
            <a:ext cx="3309560" cy="909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28BF9-3D3A-361E-7AD4-92CF81597756}"/>
                  </a:ext>
                </a:extLst>
              </p:cNvPr>
              <p:cNvSpPr txBox="1"/>
              <p:nvPr/>
            </p:nvSpPr>
            <p:spPr>
              <a:xfrm>
                <a:off x="6168628" y="3438803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E28BF9-3D3A-361E-7AD4-92CF8159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28" y="3438803"/>
                <a:ext cx="977900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E46A0F16-A1B6-27F1-C77F-9AB64F828814}"/>
              </a:ext>
            </a:extLst>
          </p:cNvPr>
          <p:cNvSpPr/>
          <p:nvPr/>
        </p:nvSpPr>
        <p:spPr>
          <a:xfrm>
            <a:off x="6215916" y="3688730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513995F-19E5-6C22-56CF-B16FBAAEA7C8}"/>
              </a:ext>
            </a:extLst>
          </p:cNvPr>
          <p:cNvSpPr/>
          <p:nvPr/>
        </p:nvSpPr>
        <p:spPr>
          <a:xfrm>
            <a:off x="6215916" y="3253245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EC1C3-0686-8470-F0ED-435F89DEA46F}"/>
                  </a:ext>
                </a:extLst>
              </p:cNvPr>
              <p:cNvSpPr txBox="1"/>
              <p:nvPr/>
            </p:nvSpPr>
            <p:spPr>
              <a:xfrm>
                <a:off x="6109386" y="2941586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EC1C3-0686-8470-F0ED-435F89DEA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386" y="2941586"/>
                <a:ext cx="889507" cy="384208"/>
              </a:xfrm>
              <a:prstGeom prst="rect">
                <a:avLst/>
              </a:prstGeom>
              <a:blipFill>
                <a:blip r:embed="rId7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3445CE40-0059-84ED-005E-3643008245CC}"/>
              </a:ext>
            </a:extLst>
          </p:cNvPr>
          <p:cNvSpPr/>
          <p:nvPr/>
        </p:nvSpPr>
        <p:spPr>
          <a:xfrm>
            <a:off x="255407" y="3379101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F273A4-9FFC-C1E4-9C25-A5E0D1781D77}"/>
              </a:ext>
            </a:extLst>
          </p:cNvPr>
          <p:cNvSpPr/>
          <p:nvPr/>
        </p:nvSpPr>
        <p:spPr>
          <a:xfrm>
            <a:off x="4761440" y="3429000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FE4700-793D-50EC-7389-2F91932608C6}"/>
              </a:ext>
            </a:extLst>
          </p:cNvPr>
          <p:cNvSpPr/>
          <p:nvPr/>
        </p:nvSpPr>
        <p:spPr>
          <a:xfrm>
            <a:off x="11067214" y="3453804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08A4DF-AB2E-D150-8796-444C4EB91D30}"/>
                  </a:ext>
                </a:extLst>
              </p:cNvPr>
              <p:cNvSpPr txBox="1"/>
              <p:nvPr/>
            </p:nvSpPr>
            <p:spPr>
              <a:xfrm>
                <a:off x="1388161" y="2066566"/>
                <a:ext cx="2167117" cy="6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it-IT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acc>
                      <m:accPr>
                        <m:chr m:val="̃"/>
                        <m:ctrlPr>
                          <a:rPr lang="it-IT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 computation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08A4DF-AB2E-D150-8796-444C4EB9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161" y="2066566"/>
                <a:ext cx="2167117" cy="655436"/>
              </a:xfrm>
              <a:prstGeom prst="rect">
                <a:avLst/>
              </a:prstGeom>
              <a:blipFill>
                <a:blip r:embed="rId8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536A44-C260-A28B-57DB-DBEA7B525825}"/>
                  </a:ext>
                </a:extLst>
              </p:cNvPr>
              <p:cNvSpPr txBox="1"/>
              <p:nvPr/>
            </p:nvSpPr>
            <p:spPr>
              <a:xfrm>
                <a:off x="7316556" y="2066566"/>
                <a:ext cx="1718654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it-IT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ysClr val="windowText" lastClr="000000"/>
                    </a:solidFill>
                  </a:rPr>
                  <a:t>computation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536A44-C260-A28B-57DB-DBEA7B525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556" y="2066566"/>
                <a:ext cx="1718654" cy="678904"/>
              </a:xfrm>
              <a:prstGeom prst="rect">
                <a:avLst/>
              </a:prstGeom>
              <a:blipFill>
                <a:blip r:embed="rId9"/>
                <a:stretch>
                  <a:fillRect t="-5405" r="-1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83BF61-58D4-7B3E-BD36-D98D5B882852}"/>
                  </a:ext>
                </a:extLst>
              </p:cNvPr>
              <p:cNvSpPr txBox="1"/>
              <p:nvPr/>
            </p:nvSpPr>
            <p:spPr>
              <a:xfrm>
                <a:off x="4621377" y="3138191"/>
                <a:ext cx="1167427" cy="37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83BF61-58D4-7B3E-BD36-D98D5B88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377" y="3138191"/>
                <a:ext cx="1167427" cy="378437"/>
              </a:xfrm>
              <a:prstGeom prst="rect">
                <a:avLst/>
              </a:prstGeom>
              <a:blipFill>
                <a:blip r:embed="rId10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B6E2D-E8F7-D7D2-F8B4-2EE0533343C3}"/>
                  </a:ext>
                </a:extLst>
              </p:cNvPr>
              <p:cNvSpPr txBox="1"/>
              <p:nvPr/>
            </p:nvSpPr>
            <p:spPr>
              <a:xfrm>
                <a:off x="10933063" y="3179378"/>
                <a:ext cx="1167427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B6E2D-E8F7-D7D2-F8B4-2EE053334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063" y="3179378"/>
                <a:ext cx="1167427" cy="381708"/>
              </a:xfrm>
              <a:prstGeom prst="rect">
                <a:avLst/>
              </a:prstGeom>
              <a:blipFill>
                <a:blip r:embed="rId11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20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5EFE166-A4B0-985A-D633-FC8D43969B2A}"/>
              </a:ext>
            </a:extLst>
          </p:cNvPr>
          <p:cNvSpPr/>
          <p:nvPr/>
        </p:nvSpPr>
        <p:spPr>
          <a:xfrm>
            <a:off x="7327313" y="1320125"/>
            <a:ext cx="3813732" cy="47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030773-28AF-F203-8B4D-7A855C2C07BA}"/>
              </a:ext>
            </a:extLst>
          </p:cNvPr>
          <p:cNvSpPr/>
          <p:nvPr/>
        </p:nvSpPr>
        <p:spPr>
          <a:xfrm>
            <a:off x="728411" y="1320125"/>
            <a:ext cx="4363245" cy="473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3B4BE0-BE60-55DB-9517-426F7C629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97" y="1770230"/>
            <a:ext cx="4078846" cy="9647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E80A7-EF7D-DE28-4719-7E47D901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94" y="1764786"/>
            <a:ext cx="3344567" cy="970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4350F12-D2F1-8B64-4301-4193B279D7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711"/>
          <a:stretch/>
        </p:blipFill>
        <p:spPr>
          <a:xfrm>
            <a:off x="3727612" y="2858069"/>
            <a:ext cx="1224831" cy="456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83C9870-EF27-E243-488C-8085F5539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393" y="2862410"/>
            <a:ext cx="935745" cy="4576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C79CCA5-B1F0-8E4F-EB81-9D1071AAB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524" y="2857048"/>
            <a:ext cx="762436" cy="4442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71434F4-5BF3-F681-46FF-EA5CACF26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598" y="3521672"/>
            <a:ext cx="4078846" cy="16238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380895-F545-BC22-5071-84E834CA04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3248" b="12776"/>
          <a:stretch/>
        </p:blipFill>
        <p:spPr>
          <a:xfrm>
            <a:off x="874453" y="5269078"/>
            <a:ext cx="4092306" cy="7191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24E3E44-4631-0E9F-0075-30A7C3727A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597" y="2857048"/>
            <a:ext cx="2342177" cy="4561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24CEAC-ADBC-02DF-FD1E-BD2E166470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7393" y="3481029"/>
            <a:ext cx="3344567" cy="98583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8B0FE22-6795-A607-C1E7-C6FD54B9ADC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" b="7313"/>
          <a:stretch/>
        </p:blipFill>
        <p:spPr>
          <a:xfrm>
            <a:off x="7557394" y="5269078"/>
            <a:ext cx="3344566" cy="7191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ACB969-9F15-853C-DC9A-B3A37FAA3352}"/>
                  </a:ext>
                </a:extLst>
              </p:cNvPr>
              <p:cNvSpPr txBox="1"/>
              <p:nvPr/>
            </p:nvSpPr>
            <p:spPr>
              <a:xfrm>
                <a:off x="819095" y="1322875"/>
                <a:ext cx="1026398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ACB969-9F15-853C-DC9A-B3A37FAA3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95" y="1322875"/>
                <a:ext cx="1026398" cy="394082"/>
              </a:xfrm>
              <a:prstGeom prst="rect">
                <a:avLst/>
              </a:prstGeom>
              <a:blipFill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D076C8-491E-C775-FF1C-C690DE2B6325}"/>
                  </a:ext>
                </a:extLst>
              </p:cNvPr>
              <p:cNvSpPr txBox="1"/>
              <p:nvPr/>
            </p:nvSpPr>
            <p:spPr>
              <a:xfrm>
                <a:off x="7319245" y="1321678"/>
                <a:ext cx="967387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𝐸𝐾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D076C8-491E-C775-FF1C-C690DE2B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245" y="1321678"/>
                <a:ext cx="967387" cy="394082"/>
              </a:xfrm>
              <a:prstGeom prst="rect">
                <a:avLst/>
              </a:prstGeom>
              <a:blipFill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Right 1">
            <a:extLst>
              <a:ext uri="{FF2B5EF4-FFF2-40B4-BE49-F238E27FC236}">
                <a16:creationId xmlns:a16="http://schemas.microsoft.com/office/drawing/2014/main" id="{BAFEB7C3-027B-CF09-24D5-9CAFDD4B9BF6}"/>
              </a:ext>
            </a:extLst>
          </p:cNvPr>
          <p:cNvSpPr/>
          <p:nvPr/>
        </p:nvSpPr>
        <p:spPr>
          <a:xfrm>
            <a:off x="98650" y="3977675"/>
            <a:ext cx="597164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0894E5-1A1A-A129-7483-F068E6BD7E9B}"/>
                  </a:ext>
                </a:extLst>
              </p:cNvPr>
              <p:cNvSpPr txBox="1"/>
              <p:nvPr/>
            </p:nvSpPr>
            <p:spPr>
              <a:xfrm>
                <a:off x="-84743" y="3117880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0894E5-1A1A-A129-7483-F068E6BD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743" y="3117880"/>
                <a:ext cx="977900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C298C1F5-7977-829B-94F9-353C762C54D7}"/>
              </a:ext>
            </a:extLst>
          </p:cNvPr>
          <p:cNvSpPr/>
          <p:nvPr/>
        </p:nvSpPr>
        <p:spPr>
          <a:xfrm>
            <a:off x="98648" y="3394227"/>
            <a:ext cx="597165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51F338-5398-9A31-B26F-B30706A23CE4}"/>
                  </a:ext>
                </a:extLst>
              </p:cNvPr>
              <p:cNvSpPr txBox="1"/>
              <p:nvPr/>
            </p:nvSpPr>
            <p:spPr>
              <a:xfrm>
                <a:off x="-261929" y="3691336"/>
                <a:ext cx="1167427" cy="37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it-IT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it-IT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51F338-5398-9A31-B26F-B30706A23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929" y="3691336"/>
                <a:ext cx="1167427" cy="378437"/>
              </a:xfrm>
              <a:prstGeom prst="rect">
                <a:avLst/>
              </a:prstGeom>
              <a:blipFill>
                <a:blip r:embed="rId16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751F2AE1-323C-85AC-240A-7571543CD60F}"/>
              </a:ext>
            </a:extLst>
          </p:cNvPr>
          <p:cNvSpPr/>
          <p:nvPr/>
        </p:nvSpPr>
        <p:spPr>
          <a:xfrm>
            <a:off x="5153121" y="3629091"/>
            <a:ext cx="597164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EA6D5B-0840-BF78-7E0A-93FE5D513A0D}"/>
              </a:ext>
            </a:extLst>
          </p:cNvPr>
          <p:cNvSpPr/>
          <p:nvPr/>
        </p:nvSpPr>
        <p:spPr>
          <a:xfrm>
            <a:off x="11281356" y="3752963"/>
            <a:ext cx="597164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371614-8E35-3F6B-0A9C-96E89E8E0F85}"/>
              </a:ext>
            </a:extLst>
          </p:cNvPr>
          <p:cNvSpPr/>
          <p:nvPr/>
        </p:nvSpPr>
        <p:spPr>
          <a:xfrm>
            <a:off x="6624077" y="3394193"/>
            <a:ext cx="597164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49E02-0908-1CA7-5B3E-93C7D7C471AB}"/>
                  </a:ext>
                </a:extLst>
              </p:cNvPr>
              <p:cNvSpPr txBox="1"/>
              <p:nvPr/>
            </p:nvSpPr>
            <p:spPr>
              <a:xfrm>
                <a:off x="6443315" y="3164433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349E02-0908-1CA7-5B3E-93C7D7C47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15" y="3164433"/>
                <a:ext cx="977900" cy="3742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1FAF85-08BD-39C1-E283-102C7F20DF89}"/>
                  </a:ext>
                </a:extLst>
              </p:cNvPr>
              <p:cNvSpPr txBox="1"/>
              <p:nvPr/>
            </p:nvSpPr>
            <p:spPr>
              <a:xfrm>
                <a:off x="10947617" y="3464701"/>
                <a:ext cx="1167427" cy="38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1FAF85-08BD-39C1-E283-102C7F20D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617" y="3464701"/>
                <a:ext cx="1167427" cy="381708"/>
              </a:xfrm>
              <a:prstGeom prst="rect">
                <a:avLst/>
              </a:prstGeom>
              <a:blipFill>
                <a:blip r:embed="rId18"/>
                <a:stretch>
                  <a:fillRect t="-4762" b="-126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EA3DBC-CC08-202A-C606-92DC7E773EB7}"/>
                  </a:ext>
                </a:extLst>
              </p:cNvPr>
              <p:cNvSpPr txBox="1"/>
              <p:nvPr/>
            </p:nvSpPr>
            <p:spPr>
              <a:xfrm>
                <a:off x="4919724" y="3343771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EA3DBC-CC08-202A-C606-92DC7E773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724" y="3343771"/>
                <a:ext cx="889507" cy="384208"/>
              </a:xfrm>
              <a:prstGeom prst="rect">
                <a:avLst/>
              </a:prstGeom>
              <a:blipFill>
                <a:blip r:embed="rId19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A47659-1BB9-3DC9-102E-B9D1B7D46BC7}"/>
              </a:ext>
            </a:extLst>
          </p:cNvPr>
          <p:cNvSpPr/>
          <p:nvPr/>
        </p:nvSpPr>
        <p:spPr>
          <a:xfrm>
            <a:off x="6642148" y="3970885"/>
            <a:ext cx="597164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8FB80F-5DD1-71CA-58B7-D39CCD46F41C}"/>
                  </a:ext>
                </a:extLst>
              </p:cNvPr>
              <p:cNvSpPr txBox="1"/>
              <p:nvPr/>
            </p:nvSpPr>
            <p:spPr>
              <a:xfrm>
                <a:off x="6408751" y="3685565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8FB80F-5DD1-71CA-58B7-D39CCD46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51" y="3685565"/>
                <a:ext cx="889507" cy="384208"/>
              </a:xfrm>
              <a:prstGeom prst="rect">
                <a:avLst/>
              </a:prstGeom>
              <a:blipFill>
                <a:blip r:embed="rId20"/>
                <a:stretch>
                  <a:fillRect t="-7937" r="-6849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9B125-3DD7-8F62-A205-04DCF4021B21}"/>
              </a:ext>
            </a:extLst>
          </p:cNvPr>
          <p:cNvSpPr txBox="1"/>
          <p:nvPr/>
        </p:nvSpPr>
        <p:spPr>
          <a:xfrm>
            <a:off x="54501" y="1295905"/>
            <a:ext cx="103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</a:t>
            </a:r>
            <a:endParaRPr lang="en-GB" dirty="0"/>
          </a:p>
        </p:txBody>
      </p:sp>
      <p:pic>
        <p:nvPicPr>
          <p:cNvPr id="27" name="Picture 2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BFC9207-0D6A-97D7-BDCE-A9A83C104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9" y="1281864"/>
            <a:ext cx="8741118" cy="1622813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graph with lines and dots&#10;&#10;Description automatically generated">
            <a:extLst>
              <a:ext uri="{FF2B5EF4-FFF2-40B4-BE49-F238E27FC236}">
                <a16:creationId xmlns:a16="http://schemas.microsoft.com/office/drawing/2014/main" id="{93D56C1C-5407-AEB5-F516-6401E1CBE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8" y="2868727"/>
            <a:ext cx="8741118" cy="1622814"/>
          </a:xfrm>
          <a:prstGeom prst="rect">
            <a:avLst/>
          </a:prstGeom>
          <a:ln>
            <a:noFill/>
          </a:ln>
        </p:spPr>
      </p:pic>
      <p:pic>
        <p:nvPicPr>
          <p:cNvPr id="38" name="Picture 37" descr="A graph of a graph&#10;&#10;Description automatically generated">
            <a:extLst>
              <a:ext uri="{FF2B5EF4-FFF2-40B4-BE49-F238E27FC236}">
                <a16:creationId xmlns:a16="http://schemas.microsoft.com/office/drawing/2014/main" id="{7933220A-69E5-712F-2D05-04A064683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7" y="4487276"/>
            <a:ext cx="8741119" cy="16228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2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CAEDAB-76BF-E804-23AD-45B1B82501F8}"/>
              </a:ext>
            </a:extLst>
          </p:cNvPr>
          <p:cNvSpPr/>
          <p:nvPr/>
        </p:nvSpPr>
        <p:spPr>
          <a:xfrm>
            <a:off x="2815869" y="1959336"/>
            <a:ext cx="6174421" cy="3392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AC40C-01B5-EBA4-7592-15F5816F2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69" y="2851972"/>
            <a:ext cx="5199821" cy="219058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FFE51CD-A2A3-48C6-7ED5-D127BB63AFC9}"/>
              </a:ext>
            </a:extLst>
          </p:cNvPr>
          <p:cNvSpPr/>
          <p:nvPr/>
        </p:nvSpPr>
        <p:spPr>
          <a:xfrm>
            <a:off x="1663601" y="4298372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B63F1-CE4D-F03E-177A-3DD2346796C6}"/>
                  </a:ext>
                </a:extLst>
              </p:cNvPr>
              <p:cNvSpPr txBox="1"/>
              <p:nvPr/>
            </p:nvSpPr>
            <p:spPr>
              <a:xfrm>
                <a:off x="1682712" y="3965431"/>
                <a:ext cx="889507" cy="38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B63F1-CE4D-F03E-177A-3DD23467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12" y="3965431"/>
                <a:ext cx="889507" cy="384208"/>
              </a:xfrm>
              <a:prstGeom prst="rect">
                <a:avLst/>
              </a:prstGeom>
              <a:blipFill>
                <a:blip r:embed="rId4"/>
                <a:stretch>
                  <a:fillRect t="-7813" r="-28767"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092429-F674-4166-E682-3682823465F0}"/>
                  </a:ext>
                </a:extLst>
              </p:cNvPr>
              <p:cNvSpPr txBox="1"/>
              <p:nvPr/>
            </p:nvSpPr>
            <p:spPr>
              <a:xfrm>
                <a:off x="1663601" y="3204984"/>
                <a:ext cx="9779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092429-F674-4166-E682-368282346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601" y="3204984"/>
                <a:ext cx="977900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404C-2A7D-8E82-F508-9A4F5D4FBE45}"/>
                  </a:ext>
                </a:extLst>
              </p:cNvPr>
              <p:cNvSpPr txBox="1"/>
              <p:nvPr/>
            </p:nvSpPr>
            <p:spPr>
              <a:xfrm>
                <a:off x="2991481" y="2173971"/>
                <a:ext cx="2373806" cy="427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</m:acc>
                  </m:oMath>
                </a14:m>
                <a:r>
                  <a:rPr lang="en-GB" dirty="0"/>
                  <a:t> computation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D404C-2A7D-8E82-F508-9A4F5D4FB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481" y="2173971"/>
                <a:ext cx="2373806" cy="427809"/>
              </a:xfrm>
              <a:prstGeom prst="rect">
                <a:avLst/>
              </a:prstGeom>
              <a:blipFill>
                <a:blip r:embed="rId6"/>
                <a:stretch>
                  <a:fillRect l="-771" t="-5714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8CFF71-BA1B-966D-E3C6-193681CB4D68}"/>
              </a:ext>
            </a:extLst>
          </p:cNvPr>
          <p:cNvSpPr/>
          <p:nvPr/>
        </p:nvSpPr>
        <p:spPr>
          <a:xfrm>
            <a:off x="1663601" y="3460701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43CB9CD-FD9F-BC4D-1216-BE0DC0233CA9}"/>
              </a:ext>
            </a:extLst>
          </p:cNvPr>
          <p:cNvSpPr/>
          <p:nvPr/>
        </p:nvSpPr>
        <p:spPr>
          <a:xfrm>
            <a:off x="9191755" y="3854940"/>
            <a:ext cx="930612" cy="220981"/>
          </a:xfrm>
          <a:prstGeom prst="rightArrow">
            <a:avLst>
              <a:gd name="adj1" fmla="val 36358"/>
              <a:gd name="adj2" fmla="val 60685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57AEF0-E7E1-70FB-2873-0E7E97A8B42B}"/>
                  </a:ext>
                </a:extLst>
              </p:cNvPr>
              <p:cNvSpPr txBox="1"/>
              <p:nvPr/>
            </p:nvSpPr>
            <p:spPr>
              <a:xfrm>
                <a:off x="9037488" y="3519454"/>
                <a:ext cx="1211731" cy="427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57AEF0-E7E1-70FB-2873-0E7E97A8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488" y="3519454"/>
                <a:ext cx="1211731" cy="427809"/>
              </a:xfrm>
              <a:prstGeom prst="rect">
                <a:avLst/>
              </a:prstGeom>
              <a:blipFill>
                <a:blip r:embed="rId7"/>
                <a:stretch>
                  <a:fillRect t="-5634" r="-5556" b="-11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40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olo 5">
            <a:extLst>
              <a:ext uri="{FF2B5EF4-FFF2-40B4-BE49-F238E27FC236}">
                <a16:creationId xmlns:a16="http://schemas.microsoft.com/office/drawing/2014/main" id="{4597CFC1-1A6D-2842-A5C5-FF24297C37BC}"/>
              </a:ext>
            </a:extLst>
          </p:cNvPr>
          <p:cNvSpPr txBox="1">
            <a:spLocks/>
          </p:cNvSpPr>
          <p:nvPr/>
        </p:nvSpPr>
        <p:spPr>
          <a:xfrm>
            <a:off x="289250" y="139166"/>
            <a:ext cx="10104316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20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9957A61-43FF-2E56-B5FD-18FAE251F81A}"/>
              </a:ext>
            </a:extLst>
          </p:cNvPr>
          <p:cNvSpPr/>
          <p:nvPr/>
        </p:nvSpPr>
        <p:spPr>
          <a:xfrm>
            <a:off x="205272" y="6331974"/>
            <a:ext cx="6657643" cy="369332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bg1"/>
                </a:solidFill>
              </a:rPr>
              <a:t>Maggioni Anna, </a:t>
            </a:r>
            <a:r>
              <a:rPr lang="en-US" err="1">
                <a:solidFill>
                  <a:schemeClr val="bg1"/>
                </a:solidFill>
              </a:rPr>
              <a:t>Mastromauro</a:t>
            </a:r>
            <a:r>
              <a:rPr lang="en-US">
                <a:solidFill>
                  <a:schemeClr val="bg1"/>
                </a:solidFill>
              </a:rPr>
              <a:t> Matteo, Pina Camilla, </a:t>
            </a:r>
            <a:r>
              <a:rPr lang="en-US" err="1">
                <a:solidFill>
                  <a:schemeClr val="bg1"/>
                </a:solidFill>
              </a:rPr>
              <a:t>Zagati</a:t>
            </a:r>
            <a:r>
              <a:rPr lang="en-US">
                <a:solidFill>
                  <a:schemeClr val="bg1"/>
                </a:solidFill>
              </a:rPr>
              <a:t> Alex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39BA4C8E-E0B3-AB37-C5B2-21762DE863F0}"/>
              </a:ext>
            </a:extLst>
          </p:cNvPr>
          <p:cNvSpPr txBox="1"/>
          <p:nvPr/>
        </p:nvSpPr>
        <p:spPr>
          <a:xfrm>
            <a:off x="205273" y="328533"/>
            <a:ext cx="115985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cs typeface="Calibri"/>
              </a:rPr>
              <a:t>OBSERVER - EKF</a:t>
            </a:r>
            <a:endParaRPr lang="it-IT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9B125-3DD7-8F62-A205-04DCF4021B21}"/>
              </a:ext>
            </a:extLst>
          </p:cNvPr>
          <p:cNvSpPr txBox="1"/>
          <p:nvPr/>
        </p:nvSpPr>
        <p:spPr>
          <a:xfrm>
            <a:off x="54501" y="1295905"/>
            <a:ext cx="103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Results</a:t>
            </a:r>
            <a:r>
              <a:rPr lang="it-IT" dirty="0"/>
              <a:t>:</a:t>
            </a:r>
            <a:endParaRPr lang="en-GB" dirty="0"/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C80E3A7-92A5-661D-9992-0F1322F46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7" y="1288789"/>
            <a:ext cx="8741118" cy="1611986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graph showing a graph&#10;&#10;Description automatically generated">
            <a:extLst>
              <a:ext uri="{FF2B5EF4-FFF2-40B4-BE49-F238E27FC236}">
                <a16:creationId xmlns:a16="http://schemas.microsoft.com/office/drawing/2014/main" id="{48BEEBBD-3746-7486-CB44-679C0A541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47" y="4512496"/>
            <a:ext cx="8741118" cy="1601532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05815C2D-C6EF-217D-74E3-E44686D57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50" y="2871451"/>
            <a:ext cx="8741115" cy="161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7545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300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Cambria Math</vt:lpstr>
      <vt:lpstr>Wingdings</vt:lpstr>
      <vt:lpstr>POLI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Anna Maggioni</dc:creator>
  <cp:lastModifiedBy>Matteo Mastromauro</cp:lastModifiedBy>
  <cp:revision>16</cp:revision>
  <dcterms:created xsi:type="dcterms:W3CDTF">2024-06-04T19:17:05Z</dcterms:created>
  <dcterms:modified xsi:type="dcterms:W3CDTF">2024-06-08T14:00:09Z</dcterms:modified>
</cp:coreProperties>
</file>