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FE8-2BD8-F06E-0BE8-AB99A0C57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3A9FC-1041-51B6-5265-89D80C14C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3BFD-925A-001A-C9C2-080BF945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E246-5D2C-2888-430A-82B0E46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A02F-FA70-1A14-FD6C-584DF50C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BE9D-A447-8109-243C-A90F3023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D38C2-5553-37DA-0615-881FC5AE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F275-92D9-3286-F7DB-9CF6E992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B586-EC65-CB29-D61E-FAFC314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DABE-7C4A-DC08-6E7B-DB035EB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ABCEA-CEE0-477D-C84B-84AD71CF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3105-D80F-8642-4D33-D12E9967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204C-99F4-B2FB-C80A-088623AC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3D5C-FF04-1798-CAF7-026F18AD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F20E-EA68-6C50-74AF-3B78B1E7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0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7994-1413-6BF1-B571-62DD5D94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42FE-DCF0-9DA1-FA40-19D7D795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8E4F-AF62-1B83-C22E-5193669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29A0-B244-29ED-0520-388975FC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7CC3-8382-DD2F-78C6-768E04F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650A-F739-0AD9-AF61-C39FD471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5D9D-8A47-2449-D94B-C23A1D7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1122-AF4E-19AE-A2CD-20B1287C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98D4-CAFF-6D16-55AF-E8BE749F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D3D4-F955-D96E-04CF-D2C6EE1B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1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6BF5-7C27-E3DD-525D-F857C48C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2783-07B2-5F24-E1F9-A4819860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DC76-4F25-04AC-7C5D-F652C845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EA70-4C84-062E-E444-789AC9E6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AF33-5777-656F-1ADF-27254C23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37DE4-70A9-E372-DE0A-4776AC3A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5491-10E4-6205-BF76-72284FD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C532-F73D-B188-FB8D-ED578A83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CF16F-0429-EEA2-DF98-71D15B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3567-9A62-396B-D56C-3C2DE6DBE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7CF9-07F9-698A-E174-3A5F77462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DFD65-4756-AE65-A3BF-8925E58F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64EDA-8A04-C698-BC74-D775F69A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F71BE-7427-2342-3CC4-5FCFF960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727-B469-B33C-FFF2-EE4204FD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5434D-2C07-7189-69CB-67463DB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A1F8-A910-D0F6-A8E5-ECA244B5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7A48-09AD-1FBB-BCB2-D0D2A0B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8EA76-12B8-D5C8-E03C-DE109D12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C14BB-0FE6-57F6-9655-BEC37ECD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8B213-4CBD-8D84-92D2-6EEC7A24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0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F37A-BF60-A1B6-A00B-6FA26C7D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A82-5685-2349-20DD-34BF766A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317DE-860D-C0DB-30C5-A11F668E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E9E-C741-A14C-BC95-3B8BD1E5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D486-D52D-6E99-6083-94D64A59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87B8-88D3-890D-45D6-732DC30F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36E2-CE58-4CDB-812D-AA790839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D9228-7153-47FD-C603-3A569CDB6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E306D-1F7C-608C-7D7B-E848485A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68D3-719E-0E36-1622-AA6B058F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5E02-F767-68BD-8860-3EDC5C8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9DD3-AEA3-664B-2188-894E183B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9C08E-B181-B997-5995-CD201A08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8381-6E3D-0B2B-2590-6FDE9495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80D5-C0C2-2513-F110-9D9D22A45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AC47-CEF6-41BE-AB27-3BBC94BE6D4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3BC-14B9-794A-D327-80BA8884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08E0-5610-CFC3-7886-94B203ACF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64A4-015C-47AB-80D1-314B7C325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ascading_Style_Sheet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pt/logotipo-html-html5-%C3%ADcone-258274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DA5F-C673-AC2D-C592-5831D45C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31" y="-75940"/>
            <a:ext cx="9144000" cy="1909762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00B0F0"/>
                </a:solidFill>
                <a:latin typeface="Bauhaus 93" panose="04030905020B02020C02" pitchFamily="82" charset="0"/>
              </a:rPr>
              <a:t>HTML</a:t>
            </a:r>
            <a:endParaRPr lang="en-IN" sz="9600" dirty="0">
              <a:solidFill>
                <a:srgbClr val="00B0F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1C46-D0BE-693F-A582-7ADDEB0F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2433638"/>
            <a:ext cx="6725920" cy="3347402"/>
          </a:xfrm>
        </p:spPr>
        <p:txBody>
          <a:bodyPr/>
          <a:lstStyle/>
          <a:p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stands 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 </a:t>
            </a:r>
            <a:r>
              <a:rPr lang="en-US" sz="2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HYPERTEXT MARKUP LANGUAGE</a:t>
            </a:r>
            <a:r>
              <a:rPr lang="en-US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is a complete code package that allows you to create web pages that contains both text and graphics.</a:t>
            </a:r>
          </a:p>
          <a:p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is a simple markup language that describes the structure and behaviour of the web document</a:t>
            </a:r>
          </a:p>
          <a:p>
            <a:endParaRPr lang="en-US" b="1" u="sng" dirty="0"/>
          </a:p>
          <a:p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E54-E552-74B5-FA95-9E750AD7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24732" y="163452"/>
            <a:ext cx="2467268" cy="2356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65E5B-1170-A88B-E053-3271BE070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24731" y="3057726"/>
            <a:ext cx="2467269" cy="3049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3F8DF-3338-2E2C-91DA-EC3326B62EF0}"/>
              </a:ext>
            </a:extLst>
          </p:cNvPr>
          <p:cNvSpPr txBox="1"/>
          <p:nvPr/>
        </p:nvSpPr>
        <p:spPr>
          <a:xfrm>
            <a:off x="3665521" y="6858000"/>
            <a:ext cx="486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en.wikipedia.org/wiki/Cascading_Style_Sheet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8004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031-05C5-BA8F-068A-EE3B7C41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360" y="1203643"/>
            <a:ext cx="7701280" cy="11128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Basic tools to work with HTML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38BD-038C-0A0D-D682-C8705329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2560320"/>
            <a:ext cx="8422640" cy="245364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Editor -  for creating  and saving the documents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-  for viewing the documents .</a:t>
            </a:r>
            <a:endParaRPr lang="en-IN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615B-6CF2-F201-D512-A4EBF57F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329883"/>
            <a:ext cx="9144000" cy="1194117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Element</a:t>
            </a:r>
            <a:endParaRPr lang="en-IN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3174A-E812-1248-ECE3-C03B462B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0080"/>
            <a:ext cx="9144000" cy="3347720"/>
          </a:xfrm>
        </p:spPr>
        <p:txBody>
          <a:bodyPr>
            <a:normAutofit/>
          </a:bodyPr>
          <a:lstStyle/>
          <a:p>
            <a:r>
              <a:rPr lang="en-US" sz="3600" dirty="0"/>
              <a:t>An HTML is a set of an on tag and off tag.</a:t>
            </a:r>
          </a:p>
          <a:p>
            <a:r>
              <a:rPr lang="en-US" sz="3600" dirty="0"/>
              <a:t>The HTML elements can be categorized as 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Container element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Empty element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6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Wingdings</vt:lpstr>
      <vt:lpstr>Office Theme</vt:lpstr>
      <vt:lpstr>HTML</vt:lpstr>
      <vt:lpstr>Basic tools to work with HTML</vt:lpstr>
      <vt:lpstr>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praveenkumar.developer@hotmail.com</dc:creator>
  <cp:lastModifiedBy>praveenkumar.developer@hotmail.com</cp:lastModifiedBy>
  <cp:revision>1</cp:revision>
  <dcterms:created xsi:type="dcterms:W3CDTF">2023-02-16T14:29:02Z</dcterms:created>
  <dcterms:modified xsi:type="dcterms:W3CDTF">2023-02-16T14:30:10Z</dcterms:modified>
</cp:coreProperties>
</file>