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4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F7B1EF-DB76-44C1-9809-0B6BBCA13A2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1EB19-CAF7-4F91-9F2E-AAD4C6451F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5DC43-311C-486F-870B-71206EA78DF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BC4C9-4D81-4E35-ABE5-543E3774E9F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08CB562-7381-4A3F-97A6-208E1343D0B6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84593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5DB97B-5B1A-4504-A923-32ABD79F1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B9D704-D66C-4736-8011-784A4ED2692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335A3D1-E819-48C8-B59D-E2DBDA9BC87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2BFBF-A80A-402F-B6E7-EB35217D9E5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EE946-065A-4831-B6E3-DCEC0A4BFE9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3BB6E-7EAD-41F4-815A-014DEC8947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F290045-B060-471E-88DE-145DBDB91A8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24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D3B96-5E97-4776-9E4D-10AF341047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1058A76-F715-479A-B81F-C51AA3DFF0B2}" type="slidenum">
              <a:t>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E848BF-8EA8-47B9-94B4-200F3B5945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6FCED0-9E53-4EDB-A289-0C499CAC87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F27A1-5E52-4442-A20E-7F2CFBC5D6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81D7532-8B3A-4369-ACF0-20AA8F9E1769}" type="slidenum"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F6647A-7CE8-44A4-B204-D512E609A7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4393AC-C230-4EEF-AB90-53237A560A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60BFA-AB58-4D80-B70E-A238269161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7D406C-4E74-4198-9A75-A45B5E245F73}" type="slidenum">
              <a:t>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4C1676-1999-4688-BFDD-D3F502AE3E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6D8EA7-CBBF-4D60-ACCE-DCA436E9AC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EBD9-121D-4E73-9C6A-A9189781E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37528-8ABA-4F1A-A101-87B90508D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93ADB-D11C-44DE-99D4-8A149EA9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883E-F1C9-4B6E-A2F0-2D790123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82748-020B-4137-AA9D-A6AF502E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EDD6C5-B949-4078-AFCE-4FC0880A7A4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8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7C0E-3E67-4B9D-879F-680B07EC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3B213-207A-4EDA-BBC2-F083EFFD1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F2823-A18C-4F9F-A2F6-73CCC9F0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A58D1-9350-473D-BC9D-1A3AE0F4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5BE3B-F010-45F7-B1EE-874E3A41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8A144B-1E80-4F98-A200-C8DF784937F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52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9C43C-C2FF-4C56-A185-E69C6FDF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E5F07-AE61-405E-ACA5-301C19AE2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16630-318B-4A7E-AF42-79F11C9B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A21FE-9997-48F6-8243-58710875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D5050-B6CF-4634-9ED7-4D543D3F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0281E6-D0B3-4958-973D-9F73AB4ECE1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85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9A1D-2F40-4C3E-B7E4-45867E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1F4D7-33D4-4EB4-9512-EB94F564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8CA81-5F5D-4289-9CEC-0BC4FE63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39D6E-9FCA-4101-8D6F-EB091C23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6FF6-78B5-4CDC-B4D0-C485AEF9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6D5A88-E425-4308-9BAF-08DC2EFD3C6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77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DC19-9724-4B65-9CCB-093710EF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059AA-BF4D-4A07-9A98-7E2323BA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0DA3E-3938-4A8F-A5E1-0E305BB5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8368-82D5-4C6D-8A08-EA8CECD8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5B2F6-CFF8-4E39-BBDF-EDF6ECCA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B019FE-3A92-43E3-BC5F-A92C5692FC3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30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848E-5D4D-4CB7-A021-AC67824C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5556-77AB-4D94-877E-FD8AC4FD2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5E1A2-7799-4ECD-A34C-A854B2C85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FE13A-5A76-4106-BB98-6EFBEB66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A2641-9718-49FC-9327-258A1264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180DD-5D07-481B-BC8D-E38F22E4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2CE410-30E4-4E50-AE76-FC083E0922A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1E59-99CF-4400-BE71-D62CFFC9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0114C-0724-4673-8623-44373859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2D736-9AD4-4E1D-837A-4B81FF5B3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B5B82-040F-4085-BA61-AA7FDB40D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17C61-32E0-4AF2-AFFE-79ADF7776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98231-A439-4FCB-B96F-88259764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4D5A8-AAD6-4CE0-9108-709F507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586C0-1C2A-4039-ADB0-D3DCA135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4E83B5-56B9-4006-AE04-4B9BC8D2C68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3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76BF-C36A-4415-8D66-C2D17258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1E9B6-DAB8-4E88-9EA1-B612C23D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80335-2218-4874-A987-F463DA09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7F18F-70AC-433B-8F9A-532BA5ED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4C4C00-7073-456A-9611-D04CCC97791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20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AA41D-C0B8-4BC2-83FB-051F2DE1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CAD6E-A68A-4549-8156-1000D7DA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0706A-112A-4007-A0E0-3DD15355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9B5571-B1DD-4128-B5CF-4CA0A40A10F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958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EE68-6681-4A16-ACD1-64B48BA5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691B-7ACC-4410-9B44-EDC09277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60A13-C0DF-44D2-BC64-1D9E74307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B6D62-1F21-4696-ACE0-4040DED3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B368B-50F2-4127-B804-760E3FDB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434D8-C103-48B6-85BE-7185B78E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C96D66-896A-4DF6-9FDE-EC0597D371E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98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FE77-E5CA-400B-9721-A39127C6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BF5EE-A804-4AA7-8280-B2B169F2A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9C4E2-9812-4BB5-BDD3-11B05786D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C223E-CC65-48F2-80FC-8CFCB1AB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35467-86CA-44F0-AABA-EF2B1DC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AD8D7-47F9-45E1-8A42-1AFC9A85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0B84B1-F837-4533-AD0A-6DE1A381F85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66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1F4D7-47DA-487D-86D5-C41AD7F4D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F26EB-F87D-4716-9B51-45D69EDB33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A359-A60C-4101-938C-7F218C23198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F5151-F9E2-40E5-898E-36123C9B545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7803A-837B-43AD-B4AF-B56BA33238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4AB1764-23BB-4C34-A8F4-B96B24A1B45D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A460-8B58-47F1-B856-A545F417D3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Pcb_v2.0_FRONT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27B11-518D-464D-82D2-DA1F46590D0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algn="ctr"/>
            <a:endParaRPr lang="en-IN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5CED8E9B-68A4-4F01-9C03-2A2D682245F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66EF7D2-29D4-4319-AC8A-511FD78DADF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t="5592"/>
          <a:stretch>
            <a:fillRect/>
          </a:stretch>
        </p:blipFill>
        <p:spPr>
          <a:xfrm>
            <a:off x="0" y="1563480"/>
            <a:ext cx="10080000" cy="5996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5A2A7-BB1A-410E-8B5B-0A3C62268794}"/>
              </a:ext>
            </a:extLst>
          </p:cNvPr>
          <p:cNvSpPr txBox="1"/>
          <p:nvPr/>
        </p:nvSpPr>
        <p:spPr>
          <a:xfrm>
            <a:off x="2736000" y="350640"/>
            <a:ext cx="468000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Pcb_v2.0_FRONT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C8BB-1FC7-4B06-B557-803E28E271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C174F-A7AD-4214-A34A-E10BB763D28F}"/>
              </a:ext>
            </a:extLst>
          </p:cNvPr>
          <p:cNvSpPr txBox="1"/>
          <p:nvPr/>
        </p:nvSpPr>
        <p:spPr>
          <a:xfrm>
            <a:off x="4752000" y="3888000"/>
            <a:ext cx="36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DCD365FB-47C1-418C-8745-5F30B295122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5BAEA77A-9159-4789-A053-01FFEA68FFC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t="5767" r="2"/>
          <a:stretch>
            <a:fillRect/>
          </a:stretch>
        </p:blipFill>
        <p:spPr>
          <a:xfrm>
            <a:off x="0" y="1512000"/>
            <a:ext cx="10079640" cy="6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EB7EF-CA48-438E-8954-08437977B147}"/>
              </a:ext>
            </a:extLst>
          </p:cNvPr>
          <p:cNvSpPr txBox="1"/>
          <p:nvPr/>
        </p:nvSpPr>
        <p:spPr>
          <a:xfrm>
            <a:off x="2664000" y="292680"/>
            <a:ext cx="46080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4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Pcb_v2.0_BACK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18D0-F4E7-4E8F-B896-44CEC55D34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1895AD9F-DBE2-4F38-91EF-9118A1F191EE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60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BC5D5D-12FC-48D0-ACDE-8C69FDD3ECC7}"/>
              </a:ext>
            </a:extLst>
          </p:cNvPr>
          <p:cNvSpPr txBox="1"/>
          <p:nvPr/>
        </p:nvSpPr>
        <p:spPr>
          <a:xfrm>
            <a:off x="503999" y="1380239"/>
            <a:ext cx="6836015" cy="301090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>
                <a:ln>
                  <a:noFill/>
                </a:ln>
                <a:solidFill>
                  <a:srgbClr val="EEEEEE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1. 8 Esc </a:t>
            </a:r>
            <a:r>
              <a:rPr lang="en-IN" dirty="0">
                <a:solidFill>
                  <a:srgbClr val="EEEEEE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aligned </a:t>
            </a:r>
            <a:r>
              <a:rPr lang="en-IN" sz="1800" b="0" i="0" u="none" strike="noStrike" kern="1200" cap="none" dirty="0">
                <a:ln>
                  <a:noFill/>
                </a:ln>
                <a:solidFill>
                  <a:srgbClr val="EEEEEE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according to </a:t>
            </a:r>
            <a:r>
              <a:rPr lang="en-IN" sz="1800" b="0" i="0" u="none" strike="noStrike" kern="1200" cap="none">
                <a:ln>
                  <a:noFill/>
                </a:ln>
                <a:solidFill>
                  <a:srgbClr val="EEEEEE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HEAT-SINK compatibility.</a:t>
            </a:r>
            <a:endParaRPr lang="en-IN" sz="1800" b="0" i="0" u="none" strike="noStrike" kern="1200" cap="none" dirty="0">
              <a:ln>
                <a:noFill/>
              </a:ln>
              <a:solidFill>
                <a:srgbClr val="EEEEEE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dirty="0">
              <a:ln>
                <a:noFill/>
              </a:ln>
              <a:solidFill>
                <a:srgbClr val="EEEEEE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>
                <a:ln>
                  <a:noFill/>
                </a:ln>
                <a:solidFill>
                  <a:srgbClr val="EEEEEE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2. Can be used to drive 4 servos.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dirty="0">
              <a:ln>
                <a:noFill/>
              </a:ln>
              <a:solidFill>
                <a:srgbClr val="EEEEEE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>
                <a:ln>
                  <a:noFill/>
                </a:ln>
                <a:solidFill>
                  <a:srgbClr val="EEEEEE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3. Supports External SOV (pcb only has electrical connections).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dirty="0">
              <a:ln>
                <a:noFill/>
              </a:ln>
              <a:solidFill>
                <a:srgbClr val="EEEEEE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>
                <a:ln>
                  <a:noFill/>
                </a:ln>
                <a:solidFill>
                  <a:srgbClr val="EEEEEE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4. </a:t>
            </a:r>
            <a:r>
              <a:rPr lang="en-IN" dirty="0">
                <a:solidFill>
                  <a:srgbClr val="EEEEEE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Has </a:t>
            </a:r>
            <a:r>
              <a:rPr lang="en-IN" sz="1800" b="0" i="0" u="none" strike="noStrike" kern="1200" cap="none" dirty="0">
                <a:ln>
                  <a:noFill/>
                </a:ln>
                <a:solidFill>
                  <a:srgbClr val="EEEEEE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2 bucks compatibility  two get multiple voltage lines.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dirty="0">
              <a:ln>
                <a:noFill/>
              </a:ln>
              <a:solidFill>
                <a:srgbClr val="EEEEEE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dirty="0">
                <a:solidFill>
                  <a:srgbClr val="EEEEEE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5</a:t>
            </a:r>
            <a:r>
              <a:rPr lang="en-IN" sz="1800" b="0" i="0" u="none" strike="noStrike" kern="1200" cap="none" dirty="0">
                <a:ln>
                  <a:noFill/>
                </a:ln>
                <a:solidFill>
                  <a:srgbClr val="EEEEEE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 Battery voltage measuring.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dirty="0">
              <a:ln>
                <a:noFill/>
              </a:ln>
              <a:solidFill>
                <a:srgbClr val="EEEEEE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 dirty="0">
                <a:ln>
                  <a:noFill/>
                </a:ln>
                <a:solidFill>
                  <a:srgbClr val="EEEEEE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73080-A0FA-4AD3-A635-9D5A26B245FD}"/>
              </a:ext>
            </a:extLst>
          </p:cNvPr>
          <p:cNvSpPr txBox="1"/>
          <p:nvPr/>
        </p:nvSpPr>
        <p:spPr>
          <a:xfrm>
            <a:off x="2736000" y="301320"/>
            <a:ext cx="5040000" cy="8553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54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Specification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70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Liberation Sans</vt:lpstr>
      <vt:lpstr>Liberation Serif</vt:lpstr>
      <vt:lpstr>Default</vt:lpstr>
      <vt:lpstr>Pcb_v2.0_FRONT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Pcb_v2.0_FRONT</dc:title>
  <dc:creator>Devendra Kharolia</dc:creator>
  <cp:lastModifiedBy>Devendra Kharolia</cp:lastModifiedBy>
  <cp:revision>7</cp:revision>
  <dcterms:created xsi:type="dcterms:W3CDTF">2019-06-21T22:39:29Z</dcterms:created>
  <dcterms:modified xsi:type="dcterms:W3CDTF">2020-01-04T17:27:34Z</dcterms:modified>
</cp:coreProperties>
</file>