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jpeg" ContentType="image/jpeg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7C9D4B"/>
    <a:srgbClr val="FFA6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ECA7-0B64-D04E-831C-723D6F868605}" type="doc">
      <dgm:prSet loTypeId="urn:microsoft.com/office/officeart/2005/8/layout/cycle5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C862F1-617D-F04C-A0E0-577A46468776}">
      <dgm:prSet phldrT="[Text]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 smtClean="0"/>
            <a:t>Data Source</a:t>
          </a:r>
          <a:endParaRPr lang="en-US" dirty="0"/>
        </a:p>
      </dgm:t>
    </dgm:pt>
    <dgm:pt modelId="{440ABFF6-89E5-CB46-B3F9-7A0AF3D36D27}" type="parTrans" cxnId="{0E5F0005-7DA2-C640-9DD9-8F109010CB1A}">
      <dgm:prSet/>
      <dgm:spPr/>
      <dgm:t>
        <a:bodyPr/>
        <a:lstStyle/>
        <a:p>
          <a:endParaRPr lang="en-US"/>
        </a:p>
      </dgm:t>
    </dgm:pt>
    <dgm:pt modelId="{22363D14-147D-B64D-8005-99D54197B02C}" type="sibTrans" cxnId="{0E5F0005-7DA2-C640-9DD9-8F109010CB1A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B119A6BE-4C69-C64A-9760-20D7BEA835F3}">
      <dgm:prSet phldrT="[Text]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 smtClean="0"/>
            <a:t>Data Source</a:t>
          </a:r>
          <a:endParaRPr lang="en-US" dirty="0"/>
        </a:p>
      </dgm:t>
    </dgm:pt>
    <dgm:pt modelId="{CE851766-E441-AC47-93B3-8723BB0078AA}" type="parTrans" cxnId="{EE77C417-DD0C-6245-B2C9-1987E4BE7B5F}">
      <dgm:prSet/>
      <dgm:spPr/>
      <dgm:t>
        <a:bodyPr/>
        <a:lstStyle/>
        <a:p>
          <a:endParaRPr lang="en-US"/>
        </a:p>
      </dgm:t>
    </dgm:pt>
    <dgm:pt modelId="{1349B9CE-3161-9A42-BA65-4CB34DD6C9E8}" type="sibTrans" cxnId="{EE77C417-DD0C-6245-B2C9-1987E4BE7B5F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6C85830B-5DCD-5E4E-97A4-C644D9793A17}">
      <dgm:prSet phldrT="[Text]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 smtClean="0"/>
            <a:t>Data Source</a:t>
          </a:r>
          <a:endParaRPr lang="en-US" dirty="0"/>
        </a:p>
      </dgm:t>
    </dgm:pt>
    <dgm:pt modelId="{176DE72C-5CC6-5941-A905-F2C55FC21D5B}" type="parTrans" cxnId="{6EE28F56-A5B6-A54A-AE9E-438280B59F43}">
      <dgm:prSet/>
      <dgm:spPr/>
      <dgm:t>
        <a:bodyPr/>
        <a:lstStyle/>
        <a:p>
          <a:endParaRPr lang="en-US"/>
        </a:p>
      </dgm:t>
    </dgm:pt>
    <dgm:pt modelId="{9BB8B916-58E1-D84C-A905-2C7FC59DFD86}" type="sibTrans" cxnId="{6EE28F56-A5B6-A54A-AE9E-438280B59F43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54F76FF2-0BB1-1C46-B95F-60C5A77D58E1}">
      <dgm:prSet phldrT="[Text]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 smtClean="0"/>
            <a:t>Data Source</a:t>
          </a:r>
          <a:endParaRPr lang="en-US" dirty="0"/>
        </a:p>
      </dgm:t>
    </dgm:pt>
    <dgm:pt modelId="{C5BB0B68-42FE-8A48-B24E-505F9EE267A7}" type="parTrans" cxnId="{D0213F14-02AF-044F-AB05-E00EFD8A9AB7}">
      <dgm:prSet/>
      <dgm:spPr/>
      <dgm:t>
        <a:bodyPr/>
        <a:lstStyle/>
        <a:p>
          <a:endParaRPr lang="en-US"/>
        </a:p>
      </dgm:t>
    </dgm:pt>
    <dgm:pt modelId="{91E76C52-8B95-CA4E-9FC5-AC99FA090AAD}" type="sibTrans" cxnId="{D0213F14-02AF-044F-AB05-E00EFD8A9AB7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9A6545F5-DD56-D24E-BD5C-EB199E39B87F}" type="pres">
      <dgm:prSet presAssocID="{9B78ECA7-0B64-D04E-831C-723D6F8686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32FC9-C546-9F40-95DC-BA276F331782}" type="pres">
      <dgm:prSet presAssocID="{A5C862F1-617D-F04C-A0E0-577A464687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5363C-BFAD-A445-8EC5-60C51F11F505}" type="pres">
      <dgm:prSet presAssocID="{A5C862F1-617D-F04C-A0E0-577A46468776}" presName="spNode" presStyleCnt="0"/>
      <dgm:spPr/>
    </dgm:pt>
    <dgm:pt modelId="{EE7380DF-68AD-924B-A456-3ED37DC9E29D}" type="pres">
      <dgm:prSet presAssocID="{22363D14-147D-B64D-8005-99D54197B02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E09AF273-F887-4A4E-BB1A-63355DC4B692}" type="pres">
      <dgm:prSet presAssocID="{B119A6BE-4C69-C64A-9760-20D7BEA835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C164B-D977-4646-B82B-AAE0B88E8239}" type="pres">
      <dgm:prSet presAssocID="{B119A6BE-4C69-C64A-9760-20D7BEA835F3}" presName="spNode" presStyleCnt="0"/>
      <dgm:spPr/>
    </dgm:pt>
    <dgm:pt modelId="{D85F0B7B-6ABC-AC4B-A798-626AE21931B2}" type="pres">
      <dgm:prSet presAssocID="{1349B9CE-3161-9A42-BA65-4CB34DD6C9E8}" presName="sibTrans" presStyleLbl="sibTrans1D1" presStyleIdx="1" presStyleCnt="4"/>
      <dgm:spPr/>
      <dgm:t>
        <a:bodyPr/>
        <a:lstStyle/>
        <a:p>
          <a:endParaRPr lang="en-US"/>
        </a:p>
      </dgm:t>
    </dgm:pt>
    <dgm:pt modelId="{2B315FF2-E9DF-5245-9F13-FE8CC0E5EB75}" type="pres">
      <dgm:prSet presAssocID="{6C85830B-5DCD-5E4E-97A4-C644D9793A1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AC62-42B2-BE44-BD6B-86C66F8F42E9}" type="pres">
      <dgm:prSet presAssocID="{6C85830B-5DCD-5E4E-97A4-C644D9793A17}" presName="spNode" presStyleCnt="0"/>
      <dgm:spPr/>
    </dgm:pt>
    <dgm:pt modelId="{410836D3-0383-804A-9785-53DDA4B90AAE}" type="pres">
      <dgm:prSet presAssocID="{9BB8B916-58E1-D84C-A905-2C7FC59DFD86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5D1D6F1-C08E-A741-B677-328DAC42AE95}" type="pres">
      <dgm:prSet presAssocID="{54F76FF2-0BB1-1C46-B95F-60C5A77D5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A8933-878F-734B-86D7-52A0D27882EA}" type="pres">
      <dgm:prSet presAssocID="{54F76FF2-0BB1-1C46-B95F-60C5A77D58E1}" presName="spNode" presStyleCnt="0"/>
      <dgm:spPr/>
    </dgm:pt>
    <dgm:pt modelId="{2789C9A7-195A-4946-A2A2-E11184182862}" type="pres">
      <dgm:prSet presAssocID="{91E76C52-8B95-CA4E-9FC5-AC99FA090AAD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30A4D83-D538-4745-A690-C59CE9019CA5}" type="presOf" srcId="{22363D14-147D-B64D-8005-99D54197B02C}" destId="{EE7380DF-68AD-924B-A456-3ED37DC9E29D}" srcOrd="0" destOrd="0" presId="urn:microsoft.com/office/officeart/2005/8/layout/cycle5"/>
    <dgm:cxn modelId="{2345D506-8B33-1849-A305-8AE9C5E46242}" type="presOf" srcId="{B119A6BE-4C69-C64A-9760-20D7BEA835F3}" destId="{E09AF273-F887-4A4E-BB1A-63355DC4B692}" srcOrd="0" destOrd="0" presId="urn:microsoft.com/office/officeart/2005/8/layout/cycle5"/>
    <dgm:cxn modelId="{D0213F14-02AF-044F-AB05-E00EFD8A9AB7}" srcId="{9B78ECA7-0B64-D04E-831C-723D6F868605}" destId="{54F76FF2-0BB1-1C46-B95F-60C5A77D58E1}" srcOrd="3" destOrd="0" parTransId="{C5BB0B68-42FE-8A48-B24E-505F9EE267A7}" sibTransId="{91E76C52-8B95-CA4E-9FC5-AC99FA090AAD}"/>
    <dgm:cxn modelId="{4C840A7B-64E7-AB49-86C1-7E07AAD52866}" type="presOf" srcId="{A5C862F1-617D-F04C-A0E0-577A46468776}" destId="{F1C32FC9-C546-9F40-95DC-BA276F331782}" srcOrd="0" destOrd="0" presId="urn:microsoft.com/office/officeart/2005/8/layout/cycle5"/>
    <dgm:cxn modelId="{EE77C417-DD0C-6245-B2C9-1987E4BE7B5F}" srcId="{9B78ECA7-0B64-D04E-831C-723D6F868605}" destId="{B119A6BE-4C69-C64A-9760-20D7BEA835F3}" srcOrd="1" destOrd="0" parTransId="{CE851766-E441-AC47-93B3-8723BB0078AA}" sibTransId="{1349B9CE-3161-9A42-BA65-4CB34DD6C9E8}"/>
    <dgm:cxn modelId="{0FFE7FA1-025B-CF46-80B6-17563144DAD8}" type="presOf" srcId="{9B78ECA7-0B64-D04E-831C-723D6F868605}" destId="{9A6545F5-DD56-D24E-BD5C-EB199E39B87F}" srcOrd="0" destOrd="0" presId="urn:microsoft.com/office/officeart/2005/8/layout/cycle5"/>
    <dgm:cxn modelId="{B276B920-901E-5D40-AB84-B322818C92C2}" type="presOf" srcId="{1349B9CE-3161-9A42-BA65-4CB34DD6C9E8}" destId="{D85F0B7B-6ABC-AC4B-A798-626AE21931B2}" srcOrd="0" destOrd="0" presId="urn:microsoft.com/office/officeart/2005/8/layout/cycle5"/>
    <dgm:cxn modelId="{9EBE1252-2776-8247-8F28-733AE492CFB0}" type="presOf" srcId="{54F76FF2-0BB1-1C46-B95F-60C5A77D58E1}" destId="{95D1D6F1-C08E-A741-B677-328DAC42AE95}" srcOrd="0" destOrd="0" presId="urn:microsoft.com/office/officeart/2005/8/layout/cycle5"/>
    <dgm:cxn modelId="{B4049AE2-FA23-1B41-9D30-A375453FAC46}" type="presOf" srcId="{6C85830B-5DCD-5E4E-97A4-C644D9793A17}" destId="{2B315FF2-E9DF-5245-9F13-FE8CC0E5EB75}" srcOrd="0" destOrd="0" presId="urn:microsoft.com/office/officeart/2005/8/layout/cycle5"/>
    <dgm:cxn modelId="{21FEB5A3-2006-3346-ACF1-AC09496E1C92}" type="presOf" srcId="{91E76C52-8B95-CA4E-9FC5-AC99FA090AAD}" destId="{2789C9A7-195A-4946-A2A2-E11184182862}" srcOrd="0" destOrd="0" presId="urn:microsoft.com/office/officeart/2005/8/layout/cycle5"/>
    <dgm:cxn modelId="{0E5F0005-7DA2-C640-9DD9-8F109010CB1A}" srcId="{9B78ECA7-0B64-D04E-831C-723D6F868605}" destId="{A5C862F1-617D-F04C-A0E0-577A46468776}" srcOrd="0" destOrd="0" parTransId="{440ABFF6-89E5-CB46-B3F9-7A0AF3D36D27}" sibTransId="{22363D14-147D-B64D-8005-99D54197B02C}"/>
    <dgm:cxn modelId="{71405BED-2666-464F-8ADD-5F31BB4CAB75}" type="presOf" srcId="{9BB8B916-58E1-D84C-A905-2C7FC59DFD86}" destId="{410836D3-0383-804A-9785-53DDA4B90AAE}" srcOrd="0" destOrd="0" presId="urn:microsoft.com/office/officeart/2005/8/layout/cycle5"/>
    <dgm:cxn modelId="{6EE28F56-A5B6-A54A-AE9E-438280B59F43}" srcId="{9B78ECA7-0B64-D04E-831C-723D6F868605}" destId="{6C85830B-5DCD-5E4E-97A4-C644D9793A17}" srcOrd="2" destOrd="0" parTransId="{176DE72C-5CC6-5941-A905-F2C55FC21D5B}" sibTransId="{9BB8B916-58E1-D84C-A905-2C7FC59DFD86}"/>
    <dgm:cxn modelId="{441FCA93-18BF-0642-9404-792688B21C2C}" type="presParOf" srcId="{9A6545F5-DD56-D24E-BD5C-EB199E39B87F}" destId="{F1C32FC9-C546-9F40-95DC-BA276F331782}" srcOrd="0" destOrd="0" presId="urn:microsoft.com/office/officeart/2005/8/layout/cycle5"/>
    <dgm:cxn modelId="{FEAB2BFB-C3DE-7746-8397-30B09549E938}" type="presParOf" srcId="{9A6545F5-DD56-D24E-BD5C-EB199E39B87F}" destId="{BF05363C-BFAD-A445-8EC5-60C51F11F505}" srcOrd="1" destOrd="0" presId="urn:microsoft.com/office/officeart/2005/8/layout/cycle5"/>
    <dgm:cxn modelId="{D7A42D5B-04DA-6A4A-8532-517FB8CF0C34}" type="presParOf" srcId="{9A6545F5-DD56-D24E-BD5C-EB199E39B87F}" destId="{EE7380DF-68AD-924B-A456-3ED37DC9E29D}" srcOrd="2" destOrd="0" presId="urn:microsoft.com/office/officeart/2005/8/layout/cycle5"/>
    <dgm:cxn modelId="{D2C8F8AA-45EE-124F-890B-3DF8668263A4}" type="presParOf" srcId="{9A6545F5-DD56-D24E-BD5C-EB199E39B87F}" destId="{E09AF273-F887-4A4E-BB1A-63355DC4B692}" srcOrd="3" destOrd="0" presId="urn:microsoft.com/office/officeart/2005/8/layout/cycle5"/>
    <dgm:cxn modelId="{C22A9719-DB50-5644-9481-C2EB06F340D6}" type="presParOf" srcId="{9A6545F5-DD56-D24E-BD5C-EB199E39B87F}" destId="{D93C164B-D977-4646-B82B-AAE0B88E8239}" srcOrd="4" destOrd="0" presId="urn:microsoft.com/office/officeart/2005/8/layout/cycle5"/>
    <dgm:cxn modelId="{56172B6E-4415-354C-AF11-D8DBC879DA12}" type="presParOf" srcId="{9A6545F5-DD56-D24E-BD5C-EB199E39B87F}" destId="{D85F0B7B-6ABC-AC4B-A798-626AE21931B2}" srcOrd="5" destOrd="0" presId="urn:microsoft.com/office/officeart/2005/8/layout/cycle5"/>
    <dgm:cxn modelId="{5EE55B69-2C90-4C46-883A-C463BAAF643F}" type="presParOf" srcId="{9A6545F5-DD56-D24E-BD5C-EB199E39B87F}" destId="{2B315FF2-E9DF-5245-9F13-FE8CC0E5EB75}" srcOrd="6" destOrd="0" presId="urn:microsoft.com/office/officeart/2005/8/layout/cycle5"/>
    <dgm:cxn modelId="{C165A7FB-D9C3-954A-8D6B-4D3E22699058}" type="presParOf" srcId="{9A6545F5-DD56-D24E-BD5C-EB199E39B87F}" destId="{B4E9AC62-42B2-BE44-BD6B-86C66F8F42E9}" srcOrd="7" destOrd="0" presId="urn:microsoft.com/office/officeart/2005/8/layout/cycle5"/>
    <dgm:cxn modelId="{726573B2-9C2E-4849-8C49-DC94E48852B5}" type="presParOf" srcId="{9A6545F5-DD56-D24E-BD5C-EB199E39B87F}" destId="{410836D3-0383-804A-9785-53DDA4B90AAE}" srcOrd="8" destOrd="0" presId="urn:microsoft.com/office/officeart/2005/8/layout/cycle5"/>
    <dgm:cxn modelId="{DCC291FF-490C-BB42-8D2C-0DC4AC7385D9}" type="presParOf" srcId="{9A6545F5-DD56-D24E-BD5C-EB199E39B87F}" destId="{95D1D6F1-C08E-A741-B677-328DAC42AE95}" srcOrd="9" destOrd="0" presId="urn:microsoft.com/office/officeart/2005/8/layout/cycle5"/>
    <dgm:cxn modelId="{CF5096B5-A12F-274B-8AFF-FC259F156B30}" type="presParOf" srcId="{9A6545F5-DD56-D24E-BD5C-EB199E39B87F}" destId="{DADA8933-878F-734B-86D7-52A0D27882EA}" srcOrd="10" destOrd="0" presId="urn:microsoft.com/office/officeart/2005/8/layout/cycle5"/>
    <dgm:cxn modelId="{55B40B9E-17C9-6E48-8D31-0C9654DB3283}" type="presParOf" srcId="{9A6545F5-DD56-D24E-BD5C-EB199E39B87F}" destId="{2789C9A7-195A-4946-A2A2-E1118418286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32FC9-C546-9F40-95DC-BA276F331782}">
      <dsp:nvSpPr>
        <dsp:cNvPr id="0" name=""/>
        <dsp:cNvSpPr/>
      </dsp:nvSpPr>
      <dsp:spPr>
        <a:xfrm>
          <a:off x="683514" y="452"/>
          <a:ext cx="514473" cy="3344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Source</a:t>
          </a:r>
          <a:endParaRPr lang="en-US" sz="800" kern="1200" dirty="0"/>
        </a:p>
      </dsp:txBody>
      <dsp:txXfrm>
        <a:off x="683514" y="452"/>
        <a:ext cx="514473" cy="334407"/>
      </dsp:txXfrm>
    </dsp:sp>
    <dsp:sp modelId="{EE7380DF-68AD-924B-A456-3ED37DC9E29D}">
      <dsp:nvSpPr>
        <dsp:cNvPr id="0" name=""/>
        <dsp:cNvSpPr/>
      </dsp:nvSpPr>
      <dsp:spPr>
        <a:xfrm>
          <a:off x="388114" y="167655"/>
          <a:ext cx="1105273" cy="1105273"/>
        </a:xfrm>
        <a:custGeom>
          <a:avLst/>
          <a:gdLst/>
          <a:ahLst/>
          <a:cxnLst/>
          <a:rect l="0" t="0" r="0" b="0"/>
          <a:pathLst>
            <a:path>
              <a:moveTo>
                <a:pt x="880939" y="108086"/>
              </a:moveTo>
              <a:arcTo wR="552636" hR="552636" stAng="18386768" swAng="1634236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AF273-F887-4A4E-BB1A-63355DC4B692}">
      <dsp:nvSpPr>
        <dsp:cNvPr id="0" name=""/>
        <dsp:cNvSpPr/>
      </dsp:nvSpPr>
      <dsp:spPr>
        <a:xfrm>
          <a:off x="1236150" y="553088"/>
          <a:ext cx="514473" cy="3344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Source</a:t>
          </a:r>
          <a:endParaRPr lang="en-US" sz="800" kern="1200" dirty="0"/>
        </a:p>
      </dsp:txBody>
      <dsp:txXfrm>
        <a:off x="1236150" y="553088"/>
        <a:ext cx="514473" cy="334407"/>
      </dsp:txXfrm>
    </dsp:sp>
    <dsp:sp modelId="{D85F0B7B-6ABC-AC4B-A798-626AE21931B2}">
      <dsp:nvSpPr>
        <dsp:cNvPr id="0" name=""/>
        <dsp:cNvSpPr/>
      </dsp:nvSpPr>
      <dsp:spPr>
        <a:xfrm>
          <a:off x="388114" y="167655"/>
          <a:ext cx="1105273" cy="1105273"/>
        </a:xfrm>
        <a:custGeom>
          <a:avLst/>
          <a:gdLst/>
          <a:ahLst/>
          <a:cxnLst/>
          <a:rect l="0" t="0" r="0" b="0"/>
          <a:pathLst>
            <a:path>
              <a:moveTo>
                <a:pt x="1047996" y="797637"/>
              </a:moveTo>
              <a:arcTo wR="552636" hR="552636" stAng="1578996" swAng="1634236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15FF2-E9DF-5245-9F13-FE8CC0E5EB75}">
      <dsp:nvSpPr>
        <dsp:cNvPr id="0" name=""/>
        <dsp:cNvSpPr/>
      </dsp:nvSpPr>
      <dsp:spPr>
        <a:xfrm>
          <a:off x="683514" y="1105725"/>
          <a:ext cx="514473" cy="3344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Source</a:t>
          </a:r>
          <a:endParaRPr lang="en-US" sz="800" kern="1200" dirty="0"/>
        </a:p>
      </dsp:txBody>
      <dsp:txXfrm>
        <a:off x="683514" y="1105725"/>
        <a:ext cx="514473" cy="334407"/>
      </dsp:txXfrm>
    </dsp:sp>
    <dsp:sp modelId="{410836D3-0383-804A-9785-53DDA4B90AAE}">
      <dsp:nvSpPr>
        <dsp:cNvPr id="0" name=""/>
        <dsp:cNvSpPr/>
      </dsp:nvSpPr>
      <dsp:spPr>
        <a:xfrm>
          <a:off x="388114" y="167655"/>
          <a:ext cx="1105273" cy="1105273"/>
        </a:xfrm>
        <a:custGeom>
          <a:avLst/>
          <a:gdLst/>
          <a:ahLst/>
          <a:cxnLst/>
          <a:rect l="0" t="0" r="0" b="0"/>
          <a:pathLst>
            <a:path>
              <a:moveTo>
                <a:pt x="224333" y="997186"/>
              </a:moveTo>
              <a:arcTo wR="552636" hR="552636" stAng="7586768" swAng="1634236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1D6F1-C08E-A741-B677-328DAC42AE95}">
      <dsp:nvSpPr>
        <dsp:cNvPr id="0" name=""/>
        <dsp:cNvSpPr/>
      </dsp:nvSpPr>
      <dsp:spPr>
        <a:xfrm>
          <a:off x="130877" y="553088"/>
          <a:ext cx="514473" cy="3344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Source</a:t>
          </a:r>
          <a:endParaRPr lang="en-US" sz="800" kern="1200" dirty="0"/>
        </a:p>
      </dsp:txBody>
      <dsp:txXfrm>
        <a:off x="130877" y="553088"/>
        <a:ext cx="514473" cy="334407"/>
      </dsp:txXfrm>
    </dsp:sp>
    <dsp:sp modelId="{2789C9A7-195A-4946-A2A2-E11184182862}">
      <dsp:nvSpPr>
        <dsp:cNvPr id="0" name=""/>
        <dsp:cNvSpPr/>
      </dsp:nvSpPr>
      <dsp:spPr>
        <a:xfrm>
          <a:off x="388114" y="167655"/>
          <a:ext cx="1105273" cy="1105273"/>
        </a:xfrm>
        <a:custGeom>
          <a:avLst/>
          <a:gdLst/>
          <a:ahLst/>
          <a:cxnLst/>
          <a:rect l="0" t="0" r="0" b="0"/>
          <a:pathLst>
            <a:path>
              <a:moveTo>
                <a:pt x="57276" y="307635"/>
              </a:moveTo>
              <a:arcTo wR="552636" hR="552636" stAng="12378996" swAng="1634236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56653" y="2888705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Client 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0388" y="3200420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28446" y="623452"/>
            <a:ext cx="6026724" cy="4179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BTdaemon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76905" y="1085275"/>
            <a:ext cx="2193636" cy="4976078"/>
            <a:chOff x="4098637" y="1258467"/>
            <a:chExt cx="2193636" cy="4976078"/>
          </a:xfrm>
        </p:grpSpPr>
        <p:sp>
          <p:nvSpPr>
            <p:cNvPr id="4" name="Rectangle 3"/>
            <p:cNvSpPr/>
            <p:nvPr/>
          </p:nvSpPr>
          <p:spPr>
            <a:xfrm>
              <a:off x="4098637" y="1258467"/>
              <a:ext cx="2193636" cy="33366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Bluetooth stack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8637" y="5160818"/>
              <a:ext cx="2193636" cy="107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Bluetooth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2758" y="1893473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RFCOMM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5073" y="2819388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L2CAP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7388" y="3733758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HCI 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4668997" y="2650840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4667409" y="3575961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V="1">
              <a:off x="5340922" y="2653155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6200000" flipV="1">
              <a:off x="5339334" y="3578276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4402956" y="4764058"/>
              <a:ext cx="84591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V="1">
              <a:off x="5091495" y="4756703"/>
              <a:ext cx="834371" cy="316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36472" y="1085282"/>
            <a:ext cx="2262914" cy="2193634"/>
            <a:chOff x="1697168" y="785095"/>
            <a:chExt cx="2055106" cy="2320633"/>
          </a:xfrm>
        </p:grpSpPr>
        <p:sp>
          <p:nvSpPr>
            <p:cNvPr id="20" name="Rectangle 19"/>
            <p:cNvSpPr/>
            <p:nvPr/>
          </p:nvSpPr>
          <p:spPr>
            <a:xfrm>
              <a:off x="1697168" y="785095"/>
              <a:ext cx="2055106" cy="23206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Run Loop </a:t>
              </a:r>
              <a:endParaRPr lang="en-US" dirty="0"/>
            </a:p>
          </p:txBody>
        </p:sp>
        <p:graphicFrame>
          <p:nvGraphicFramePr>
            <p:cNvPr id="24" name="Diagram 23"/>
            <p:cNvGraphicFramePr/>
            <p:nvPr/>
          </p:nvGraphicFramePr>
          <p:xfrm>
            <a:off x="1890281" y="1228684"/>
            <a:ext cx="1708720" cy="1523987"/>
          </p:xfrm>
          <a:graphic>
            <a:graphicData uri="http://schemas.openxmlformats.org/drawingml/2006/diagram">
              <a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34" name="Rectangle 33"/>
          <p:cNvSpPr/>
          <p:nvPr/>
        </p:nvSpPr>
        <p:spPr>
          <a:xfrm>
            <a:off x="3036472" y="3636828"/>
            <a:ext cx="2262916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Server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5299388" y="4017828"/>
            <a:ext cx="877430" cy="11536"/>
          </a:xfrm>
          <a:prstGeom prst="straightConnector1">
            <a:avLst/>
          </a:prstGeom>
          <a:ln w="38100" cap="flat" cmpd="dbl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13511" y="3461317"/>
            <a:ext cx="33709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V="1">
            <a:off x="3773128" y="3463633"/>
            <a:ext cx="33709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7800" y="3313548"/>
            <a:ext cx="11776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data source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70400" y="3304315"/>
            <a:ext cx="1373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data source ready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718" y="3532910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Client A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51000" y="3763823"/>
            <a:ext cx="1397000" cy="553032"/>
            <a:chOff x="1216908" y="3763823"/>
            <a:chExt cx="1831092" cy="5530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16908" y="4316855"/>
              <a:ext cx="1808001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80128" y="4040339"/>
              <a:ext cx="1556344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743348" y="3763823"/>
              <a:ext cx="1304652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5246236" y="2394496"/>
            <a:ext cx="944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data source</a:t>
            </a:r>
          </a:p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78556" y="1953471"/>
            <a:ext cx="944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add </a:t>
            </a:r>
          </a:p>
          <a:p>
            <a:pPr algn="ctr"/>
            <a:r>
              <a:rPr lang="en-US" sz="1200" dirty="0"/>
              <a:t>d</a:t>
            </a:r>
            <a:r>
              <a:rPr lang="en-US" sz="1200" dirty="0" smtClean="0"/>
              <a:t>ata source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5299385" y="2182092"/>
            <a:ext cx="85434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H="1">
            <a:off x="5324793" y="2646206"/>
            <a:ext cx="85434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96440" y="4022448"/>
            <a:ext cx="1089907" cy="47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BTstack</a:t>
            </a: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client library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 Ringwald</dc:creator>
  <cp:lastModifiedBy>Mila Ringwald</cp:lastModifiedBy>
  <cp:revision>11</cp:revision>
  <dcterms:created xsi:type="dcterms:W3CDTF">2009-10-17T09:22:24Z</dcterms:created>
  <dcterms:modified xsi:type="dcterms:W3CDTF">2009-10-17T09:22:48Z</dcterms:modified>
</cp:coreProperties>
</file>