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6" r:id="rId9"/>
    <p:sldId id="267" r:id="rId10"/>
    <p:sldId id="265"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3E792-A8D8-78DF-C7DA-A07A14BFFEEB}" v="3" dt="2025-01-23T22:37:00.604"/>
    <p1510:client id="{6B2C611A-4A37-9FB3-C316-C8BEE69FD81B}" v="5228" dt="2025-01-24T00:08:44.1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CAD2"/>
          </a:solidFill>
        </a:fill>
      </a:tcStyle>
    </a:wholeTbl>
    <a:band2H>
      <a:tcTxStyle/>
      <a:tcStyle>
        <a:tcBdr/>
        <a:fill>
          <a:solidFill>
            <a:srgbClr val="F2E6E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1CD"/>
          </a:solidFill>
        </a:fill>
      </a:tcStyle>
    </a:wholeTbl>
    <a:band2H>
      <a:tcTxStyle/>
      <a:tcStyle>
        <a:tcBdr/>
        <a:fill>
          <a:solidFill>
            <a:srgbClr val="FAE9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DEE"/>
          </a:solidFill>
        </a:fill>
      </a:tcStyle>
    </a:wholeTbl>
    <a:band2H>
      <a:tcTxStyle/>
      <a:tcStyle>
        <a:tcBdr/>
        <a:fill>
          <a:solidFill>
            <a:srgbClr val="F7E8F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 Alex" userId="S::709247@student.bedford.ac.uk::f29e6dc4-3602-4489-9f39-a58f663852ac" providerId="AD" clId="Web-{D315A6F0-AC2E-24E1-8DDC-A1308D43B9E0}"/>
    <pc:docChg chg="modSld">
      <pc:chgData name="Chan, Alex" userId="S::709247@student.bedford.ac.uk::f29e6dc4-3602-4489-9f39-a58f663852ac" providerId="AD" clId="Web-{D315A6F0-AC2E-24E1-8DDC-A1308D43B9E0}" dt="2025-01-13T10:39:33.060" v="33" actId="20577"/>
      <pc:docMkLst>
        <pc:docMk/>
      </pc:docMkLst>
      <pc:sldChg chg="modSp">
        <pc:chgData name="Chan, Alex" userId="S::709247@student.bedford.ac.uk::f29e6dc4-3602-4489-9f39-a58f663852ac" providerId="AD" clId="Web-{D315A6F0-AC2E-24E1-8DDC-A1308D43B9E0}" dt="2025-01-13T10:39:02.091" v="29" actId="20577"/>
        <pc:sldMkLst>
          <pc:docMk/>
          <pc:sldMk cId="0" sldId="259"/>
        </pc:sldMkLst>
        <pc:spChg chg="mod">
          <ac:chgData name="Chan, Alex" userId="S::709247@student.bedford.ac.uk::f29e6dc4-3602-4489-9f39-a58f663852ac" providerId="AD" clId="Web-{D315A6F0-AC2E-24E1-8DDC-A1308D43B9E0}" dt="2025-01-13T10:39:02.091" v="29" actId="20577"/>
          <ac:spMkLst>
            <pc:docMk/>
            <pc:sldMk cId="0" sldId="259"/>
            <ac:spMk id="434" creationId="{00000000-0000-0000-0000-000000000000}"/>
          </ac:spMkLst>
        </pc:spChg>
      </pc:sldChg>
      <pc:sldChg chg="modSp">
        <pc:chgData name="Chan, Alex" userId="S::709247@student.bedford.ac.uk::f29e6dc4-3602-4489-9f39-a58f663852ac" providerId="AD" clId="Web-{D315A6F0-AC2E-24E1-8DDC-A1308D43B9E0}" dt="2025-01-13T10:39:33.060" v="33" actId="20577"/>
        <pc:sldMkLst>
          <pc:docMk/>
          <pc:sldMk cId="0" sldId="260"/>
        </pc:sldMkLst>
        <pc:spChg chg="mod">
          <ac:chgData name="Chan, Alex" userId="S::709247@student.bedford.ac.uk::f29e6dc4-3602-4489-9f39-a58f663852ac" providerId="AD" clId="Web-{D315A6F0-AC2E-24E1-8DDC-A1308D43B9E0}" dt="2025-01-13T10:39:33.060" v="33" actId="20577"/>
          <ac:spMkLst>
            <pc:docMk/>
            <pc:sldMk cId="0" sldId="260"/>
            <ac:spMk id="442" creationId="{00000000-0000-0000-0000-000000000000}"/>
          </ac:spMkLst>
        </pc:spChg>
      </pc:sldChg>
    </pc:docChg>
  </pc:docChgLst>
  <pc:docChgLst>
    <pc:chgData name="Chan, Alex" userId="S::709247@student.bedford.ac.uk::f29e6dc4-3602-4489-9f39-a58f663852ac" providerId="AD" clId="Web-{6B2C611A-4A37-9FB3-C316-C8BEE69FD81B}"/>
    <pc:docChg chg="addSld delSld modSld">
      <pc:chgData name="Chan, Alex" userId="S::709247@student.bedford.ac.uk::f29e6dc4-3602-4489-9f39-a58f663852ac" providerId="AD" clId="Web-{6B2C611A-4A37-9FB3-C316-C8BEE69FD81B}" dt="2025-01-24T00:08:43.734" v="2737" actId="20577"/>
      <pc:docMkLst>
        <pc:docMk/>
      </pc:docMkLst>
      <pc:sldChg chg="modSp">
        <pc:chgData name="Chan, Alex" userId="S::709247@student.bedford.ac.uk::f29e6dc4-3602-4489-9f39-a58f663852ac" providerId="AD" clId="Web-{6B2C611A-4A37-9FB3-C316-C8BEE69FD81B}" dt="2025-01-23T23:58:52.580" v="2367" actId="20577"/>
        <pc:sldMkLst>
          <pc:docMk/>
          <pc:sldMk cId="0" sldId="259"/>
        </pc:sldMkLst>
        <pc:spChg chg="mod">
          <ac:chgData name="Chan, Alex" userId="S::709247@student.bedford.ac.uk::f29e6dc4-3602-4489-9f39-a58f663852ac" providerId="AD" clId="Web-{6B2C611A-4A37-9FB3-C316-C8BEE69FD81B}" dt="2025-01-23T23:58:52.580" v="2367" actId="20577"/>
          <ac:spMkLst>
            <pc:docMk/>
            <pc:sldMk cId="0" sldId="259"/>
            <ac:spMk id="434" creationId="{00000000-0000-0000-0000-000000000000}"/>
          </ac:spMkLst>
        </pc:spChg>
      </pc:sldChg>
      <pc:sldChg chg="modSp">
        <pc:chgData name="Chan, Alex" userId="S::709247@student.bedford.ac.uk::f29e6dc4-3602-4489-9f39-a58f663852ac" providerId="AD" clId="Web-{6B2C611A-4A37-9FB3-C316-C8BEE69FD81B}" dt="2025-01-24T00:08:43.734" v="2737" actId="20577"/>
        <pc:sldMkLst>
          <pc:docMk/>
          <pc:sldMk cId="0" sldId="260"/>
        </pc:sldMkLst>
        <pc:spChg chg="mod">
          <ac:chgData name="Chan, Alex" userId="S::709247@student.bedford.ac.uk::f29e6dc4-3602-4489-9f39-a58f663852ac" providerId="AD" clId="Web-{6B2C611A-4A37-9FB3-C316-C8BEE69FD81B}" dt="2025-01-24T00:08:43.734" v="2737" actId="20577"/>
          <ac:spMkLst>
            <pc:docMk/>
            <pc:sldMk cId="0" sldId="260"/>
            <ac:spMk id="442" creationId="{00000000-0000-0000-0000-000000000000}"/>
          </ac:spMkLst>
        </pc:spChg>
      </pc:sldChg>
      <pc:sldChg chg="modSp">
        <pc:chgData name="Chan, Alex" userId="S::709247@student.bedford.ac.uk::f29e6dc4-3602-4489-9f39-a58f663852ac" providerId="AD" clId="Web-{6B2C611A-4A37-9FB3-C316-C8BEE69FD81B}" dt="2025-01-24T00:02:52.089" v="2402" actId="20577"/>
        <pc:sldMkLst>
          <pc:docMk/>
          <pc:sldMk cId="0" sldId="262"/>
        </pc:sldMkLst>
        <pc:spChg chg="mod">
          <ac:chgData name="Chan, Alex" userId="S::709247@student.bedford.ac.uk::f29e6dc4-3602-4489-9f39-a58f663852ac" providerId="AD" clId="Web-{6B2C611A-4A37-9FB3-C316-C8BEE69FD81B}" dt="2025-01-24T00:01:22.648" v="2397" actId="1076"/>
          <ac:spMkLst>
            <pc:docMk/>
            <pc:sldMk cId="0" sldId="262"/>
            <ac:spMk id="452" creationId="{00000000-0000-0000-0000-000000000000}"/>
          </ac:spMkLst>
        </pc:spChg>
        <pc:spChg chg="mod">
          <ac:chgData name="Chan, Alex" userId="S::709247@student.bedford.ac.uk::f29e6dc4-3602-4489-9f39-a58f663852ac" providerId="AD" clId="Web-{6B2C611A-4A37-9FB3-C316-C8BEE69FD81B}" dt="2025-01-24T00:01:20.555" v="2396" actId="1076"/>
          <ac:spMkLst>
            <pc:docMk/>
            <pc:sldMk cId="0" sldId="262"/>
            <ac:spMk id="454" creationId="{00000000-0000-0000-0000-000000000000}"/>
          </ac:spMkLst>
        </pc:spChg>
        <pc:spChg chg="mod">
          <ac:chgData name="Chan, Alex" userId="S::709247@student.bedford.ac.uk::f29e6dc4-3602-4489-9f39-a58f663852ac" providerId="AD" clId="Web-{6B2C611A-4A37-9FB3-C316-C8BEE69FD81B}" dt="2025-01-24T00:01:12.601" v="2393" actId="20577"/>
          <ac:spMkLst>
            <pc:docMk/>
            <pc:sldMk cId="0" sldId="262"/>
            <ac:spMk id="457" creationId="{00000000-0000-0000-0000-000000000000}"/>
          </ac:spMkLst>
        </pc:spChg>
        <pc:spChg chg="mod">
          <ac:chgData name="Chan, Alex" userId="S::709247@student.bedford.ac.uk::f29e6dc4-3602-4489-9f39-a58f663852ac" providerId="AD" clId="Web-{6B2C611A-4A37-9FB3-C316-C8BEE69FD81B}" dt="2025-01-24T00:02:52.089" v="2402" actId="20577"/>
          <ac:spMkLst>
            <pc:docMk/>
            <pc:sldMk cId="0" sldId="262"/>
            <ac:spMk id="459" creationId="{00000000-0000-0000-0000-000000000000}"/>
          </ac:spMkLst>
        </pc:spChg>
      </pc:sldChg>
      <pc:sldChg chg="delSp modSp del">
        <pc:chgData name="Chan, Alex" userId="S::709247@student.bedford.ac.uk::f29e6dc4-3602-4489-9f39-a58f663852ac" providerId="AD" clId="Web-{6B2C611A-4A37-9FB3-C316-C8BEE69FD81B}" dt="2025-01-24T00:08:12.139" v="2723"/>
        <pc:sldMkLst>
          <pc:docMk/>
          <pc:sldMk cId="0" sldId="263"/>
        </pc:sldMkLst>
        <pc:spChg chg="del">
          <ac:chgData name="Chan, Alex" userId="S::709247@student.bedford.ac.uk::f29e6dc4-3602-4489-9f39-a58f663852ac" providerId="AD" clId="Web-{6B2C611A-4A37-9FB3-C316-C8BEE69FD81B}" dt="2025-01-24T00:08:09.858" v="2719"/>
          <ac:spMkLst>
            <pc:docMk/>
            <pc:sldMk cId="0" sldId="263"/>
            <ac:spMk id="469" creationId="{00000000-0000-0000-0000-000000000000}"/>
          </ac:spMkLst>
        </pc:spChg>
        <pc:spChg chg="del mod">
          <ac:chgData name="Chan, Alex" userId="S::709247@student.bedford.ac.uk::f29e6dc4-3602-4489-9f39-a58f663852ac" providerId="AD" clId="Web-{6B2C611A-4A37-9FB3-C316-C8BEE69FD81B}" dt="2025-01-24T00:08:11.530" v="2722"/>
          <ac:spMkLst>
            <pc:docMk/>
            <pc:sldMk cId="0" sldId="263"/>
            <ac:spMk id="470" creationId="{00000000-0000-0000-0000-000000000000}"/>
          </ac:spMkLst>
        </pc:spChg>
      </pc:sldChg>
      <pc:sldChg chg="del">
        <pc:chgData name="Chan, Alex" userId="S::709247@student.bedford.ac.uk::f29e6dc4-3602-4489-9f39-a58f663852ac" providerId="AD" clId="Web-{6B2C611A-4A37-9FB3-C316-C8BEE69FD81B}" dt="2025-01-24T00:08:14.186" v="2724"/>
        <pc:sldMkLst>
          <pc:docMk/>
          <pc:sldMk cId="0" sldId="264"/>
        </pc:sldMkLst>
      </pc:sldChg>
      <pc:sldChg chg="modSp">
        <pc:chgData name="Chan, Alex" userId="S::709247@student.bedford.ac.uk::f29e6dc4-3602-4489-9f39-a58f663852ac" providerId="AD" clId="Web-{6B2C611A-4A37-9FB3-C316-C8BEE69FD81B}" dt="2025-01-24T00:08:03.249" v="2718" actId="20577"/>
        <pc:sldMkLst>
          <pc:docMk/>
          <pc:sldMk cId="0" sldId="265"/>
        </pc:sldMkLst>
        <pc:spChg chg="mod">
          <ac:chgData name="Chan, Alex" userId="S::709247@student.bedford.ac.uk::f29e6dc4-3602-4489-9f39-a58f663852ac" providerId="AD" clId="Web-{6B2C611A-4A37-9FB3-C316-C8BEE69FD81B}" dt="2025-01-24T00:08:03.249" v="2718" actId="20577"/>
          <ac:spMkLst>
            <pc:docMk/>
            <pc:sldMk cId="0" sldId="265"/>
            <ac:spMk id="486" creationId="{00000000-0000-0000-0000-000000000000}"/>
          </ac:spMkLst>
        </pc:spChg>
      </pc:sldChg>
      <pc:sldChg chg="addSp delSp modSp add replId">
        <pc:chgData name="Chan, Alex" userId="S::709247@student.bedford.ac.uk::f29e6dc4-3602-4489-9f39-a58f663852ac" providerId="AD" clId="Web-{6B2C611A-4A37-9FB3-C316-C8BEE69FD81B}" dt="2025-01-23T23:54:32.489" v="2343" actId="20577"/>
        <pc:sldMkLst>
          <pc:docMk/>
          <pc:sldMk cId="2036994466" sldId="266"/>
        </pc:sldMkLst>
        <pc:spChg chg="add mod">
          <ac:chgData name="Chan, Alex" userId="S::709247@student.bedford.ac.uk::f29e6dc4-3602-4489-9f39-a58f663852ac" providerId="AD" clId="Web-{6B2C611A-4A37-9FB3-C316-C8BEE69FD81B}" dt="2025-01-23T23:22:19.238" v="219"/>
          <ac:spMkLst>
            <pc:docMk/>
            <pc:sldMk cId="2036994466" sldId="266"/>
            <ac:spMk id="2" creationId="{C2E2A315-B16F-9A9A-904D-BA086525A235}"/>
          </ac:spMkLst>
        </pc:spChg>
        <pc:spChg chg="add mod">
          <ac:chgData name="Chan, Alex" userId="S::709247@student.bedford.ac.uk::f29e6dc4-3602-4489-9f39-a58f663852ac" providerId="AD" clId="Web-{6B2C611A-4A37-9FB3-C316-C8BEE69FD81B}" dt="2025-01-23T23:20:05.027" v="91" actId="20577"/>
          <ac:spMkLst>
            <pc:docMk/>
            <pc:sldMk cId="2036994466" sldId="266"/>
            <ac:spMk id="3" creationId="{89164A85-F0A4-5B43-5E1D-AC25558BB61E}"/>
          </ac:spMkLst>
        </pc:spChg>
        <pc:spChg chg="add mod">
          <ac:chgData name="Chan, Alex" userId="S::709247@student.bedford.ac.uk::f29e6dc4-3602-4489-9f39-a58f663852ac" providerId="AD" clId="Web-{6B2C611A-4A37-9FB3-C316-C8BEE69FD81B}" dt="2025-01-23T23:28:32.752" v="598" actId="1076"/>
          <ac:spMkLst>
            <pc:docMk/>
            <pc:sldMk cId="2036994466" sldId="266"/>
            <ac:spMk id="4" creationId="{7F767675-7052-7D5C-C41F-01143E480C71}"/>
          </ac:spMkLst>
        </pc:spChg>
        <pc:spChg chg="add mod">
          <ac:chgData name="Chan, Alex" userId="S::709247@student.bedford.ac.uk::f29e6dc4-3602-4489-9f39-a58f663852ac" providerId="AD" clId="Web-{6B2C611A-4A37-9FB3-C316-C8BEE69FD81B}" dt="2025-01-23T23:35:06.751" v="1102" actId="14100"/>
          <ac:spMkLst>
            <pc:docMk/>
            <pc:sldMk cId="2036994466" sldId="266"/>
            <ac:spMk id="5" creationId="{5054DAF3-5489-43DE-0B04-353917F83991}"/>
          </ac:spMkLst>
        </pc:spChg>
        <pc:spChg chg="del mod">
          <ac:chgData name="Chan, Alex" userId="S::709247@student.bedford.ac.uk::f29e6dc4-3602-4489-9f39-a58f663852ac" providerId="AD" clId="Web-{6B2C611A-4A37-9FB3-C316-C8BEE69FD81B}" dt="2025-01-23T23:17:37.240" v="9"/>
          <ac:spMkLst>
            <pc:docMk/>
            <pc:sldMk cId="2036994466" sldId="266"/>
            <ac:spMk id="467" creationId="{00000000-0000-0000-0000-000000000000}"/>
          </ac:spMkLst>
        </pc:spChg>
        <pc:spChg chg="del">
          <ac:chgData name="Chan, Alex" userId="S::709247@student.bedford.ac.uk::f29e6dc4-3602-4489-9f39-a58f663852ac" providerId="AD" clId="Web-{6B2C611A-4A37-9FB3-C316-C8BEE69FD81B}" dt="2025-01-23T23:17:27.474" v="4"/>
          <ac:spMkLst>
            <pc:docMk/>
            <pc:sldMk cId="2036994466" sldId="266"/>
            <ac:spMk id="468" creationId="{00000000-0000-0000-0000-000000000000}"/>
          </ac:spMkLst>
        </pc:spChg>
        <pc:spChg chg="del">
          <ac:chgData name="Chan, Alex" userId="S::709247@student.bedford.ac.uk::f29e6dc4-3602-4489-9f39-a58f663852ac" providerId="AD" clId="Web-{6B2C611A-4A37-9FB3-C316-C8BEE69FD81B}" dt="2025-01-23T23:17:28.630" v="5"/>
          <ac:spMkLst>
            <pc:docMk/>
            <pc:sldMk cId="2036994466" sldId="266"/>
            <ac:spMk id="469" creationId="{00000000-0000-0000-0000-000000000000}"/>
          </ac:spMkLst>
        </pc:spChg>
        <pc:spChg chg="del mod">
          <ac:chgData name="Chan, Alex" userId="S::709247@student.bedford.ac.uk::f29e6dc4-3602-4489-9f39-a58f663852ac" providerId="AD" clId="Web-{6B2C611A-4A37-9FB3-C316-C8BEE69FD81B}" dt="2025-01-23T23:17:25.474" v="3"/>
          <ac:spMkLst>
            <pc:docMk/>
            <pc:sldMk cId="2036994466" sldId="266"/>
            <ac:spMk id="470" creationId="{00000000-0000-0000-0000-000000000000}"/>
          </ac:spMkLst>
        </pc:spChg>
        <pc:spChg chg="mod">
          <ac:chgData name="Chan, Alex" userId="S::709247@student.bedford.ac.uk::f29e6dc4-3602-4489-9f39-a58f663852ac" providerId="AD" clId="Web-{6B2C611A-4A37-9FB3-C316-C8BEE69FD81B}" dt="2025-01-23T23:54:32.489" v="2343" actId="20577"/>
          <ac:spMkLst>
            <pc:docMk/>
            <pc:sldMk cId="2036994466" sldId="266"/>
            <ac:spMk id="471" creationId="{00000000-0000-0000-0000-000000000000}"/>
          </ac:spMkLst>
        </pc:spChg>
        <pc:picChg chg="del">
          <ac:chgData name="Chan, Alex" userId="S::709247@student.bedford.ac.uk::f29e6dc4-3602-4489-9f39-a58f663852ac" providerId="AD" clId="Web-{6B2C611A-4A37-9FB3-C316-C8BEE69FD81B}" dt="2025-01-23T23:17:39.974" v="11"/>
          <ac:picMkLst>
            <pc:docMk/>
            <pc:sldMk cId="2036994466" sldId="266"/>
            <ac:picMk id="472" creationId="{00000000-0000-0000-0000-000000000000}"/>
          </ac:picMkLst>
        </pc:picChg>
        <pc:picChg chg="del">
          <ac:chgData name="Chan, Alex" userId="S::709247@student.bedford.ac.uk::f29e6dc4-3602-4489-9f39-a58f663852ac" providerId="AD" clId="Web-{6B2C611A-4A37-9FB3-C316-C8BEE69FD81B}" dt="2025-01-23T23:17:39.427" v="10"/>
          <ac:picMkLst>
            <pc:docMk/>
            <pc:sldMk cId="2036994466" sldId="266"/>
            <ac:picMk id="473" creationId="{00000000-0000-0000-0000-000000000000}"/>
          </ac:picMkLst>
        </pc:picChg>
      </pc:sldChg>
      <pc:sldChg chg="addSp delSp modSp add replId">
        <pc:chgData name="Chan, Alex" userId="S::709247@student.bedford.ac.uk::f29e6dc4-3602-4489-9f39-a58f663852ac" providerId="AD" clId="Web-{6B2C611A-4A37-9FB3-C316-C8BEE69FD81B}" dt="2025-01-23T23:54:46.490" v="2363" actId="20577"/>
        <pc:sldMkLst>
          <pc:docMk/>
          <pc:sldMk cId="484063348" sldId="267"/>
        </pc:sldMkLst>
        <pc:spChg chg="add">
          <ac:chgData name="Chan, Alex" userId="S::709247@student.bedford.ac.uk::f29e6dc4-3602-4489-9f39-a58f663852ac" providerId="AD" clId="Web-{6B2C611A-4A37-9FB3-C316-C8BEE69FD81B}" dt="2025-01-23T23:20:11.855" v="92"/>
          <ac:spMkLst>
            <pc:docMk/>
            <pc:sldMk cId="484063348" sldId="267"/>
            <ac:spMk id="3" creationId="{A5F0101B-2157-0554-A204-3CBB00D0D7C9}"/>
          </ac:spMkLst>
        </pc:spChg>
        <pc:spChg chg="add mod">
          <ac:chgData name="Chan, Alex" userId="S::709247@student.bedford.ac.uk::f29e6dc4-3602-4489-9f39-a58f663852ac" providerId="AD" clId="Web-{6B2C611A-4A37-9FB3-C316-C8BEE69FD81B}" dt="2025-01-23T23:42:18.491" v="1565" actId="1076"/>
          <ac:spMkLst>
            <pc:docMk/>
            <pc:sldMk cId="484063348" sldId="267"/>
            <ac:spMk id="5" creationId="{A9D217F6-4D2D-9CD7-2722-E7C73452D770}"/>
          </ac:spMkLst>
        </pc:spChg>
        <pc:spChg chg="add mod">
          <ac:chgData name="Chan, Alex" userId="S::709247@student.bedford.ac.uk::f29e6dc4-3602-4489-9f39-a58f663852ac" providerId="AD" clId="Web-{6B2C611A-4A37-9FB3-C316-C8BEE69FD81B}" dt="2025-01-23T23:42:09.132" v="1562" actId="20577"/>
          <ac:spMkLst>
            <pc:docMk/>
            <pc:sldMk cId="484063348" sldId="267"/>
            <ac:spMk id="6" creationId="{534D1288-74B8-B83A-4EDC-4B1F423AD9F5}"/>
          </ac:spMkLst>
        </pc:spChg>
        <pc:spChg chg="add mod">
          <ac:chgData name="Chan, Alex" userId="S::709247@student.bedford.ac.uk::f29e6dc4-3602-4489-9f39-a58f663852ac" providerId="AD" clId="Web-{6B2C611A-4A37-9FB3-C316-C8BEE69FD81B}" dt="2025-01-23T23:54:20.614" v="2335" actId="1076"/>
          <ac:spMkLst>
            <pc:docMk/>
            <pc:sldMk cId="484063348" sldId="267"/>
            <ac:spMk id="7" creationId="{7CC743F9-E7BF-1166-68C2-46DA6C8BEDC8}"/>
          </ac:spMkLst>
        </pc:spChg>
        <pc:spChg chg="del mod">
          <ac:chgData name="Chan, Alex" userId="S::709247@student.bedford.ac.uk::f29e6dc4-3602-4489-9f39-a58f663852ac" providerId="AD" clId="Web-{6B2C611A-4A37-9FB3-C316-C8BEE69FD81B}" dt="2025-01-23T23:54:21.833" v="2336"/>
          <ac:spMkLst>
            <pc:docMk/>
            <pc:sldMk cId="484063348" sldId="267"/>
            <ac:spMk id="465" creationId="{00000000-0000-0000-0000-000000000000}"/>
          </ac:spMkLst>
        </pc:spChg>
        <pc:spChg chg="mod">
          <ac:chgData name="Chan, Alex" userId="S::709247@student.bedford.ac.uk::f29e6dc4-3602-4489-9f39-a58f663852ac" providerId="AD" clId="Web-{6B2C611A-4A37-9FB3-C316-C8BEE69FD81B}" dt="2025-01-23T23:18:16.101" v="32" actId="20577"/>
          <ac:spMkLst>
            <pc:docMk/>
            <pc:sldMk cId="484063348" sldId="267"/>
            <ac:spMk id="466" creationId="{00000000-0000-0000-0000-000000000000}"/>
          </ac:spMkLst>
        </pc:spChg>
        <pc:spChg chg="del">
          <ac:chgData name="Chan, Alex" userId="S::709247@student.bedford.ac.uk::f29e6dc4-3602-4489-9f39-a58f663852ac" providerId="AD" clId="Web-{6B2C611A-4A37-9FB3-C316-C8BEE69FD81B}" dt="2025-01-23T23:17:51.615" v="17"/>
          <ac:spMkLst>
            <pc:docMk/>
            <pc:sldMk cId="484063348" sldId="267"/>
            <ac:spMk id="467" creationId="{00000000-0000-0000-0000-000000000000}"/>
          </ac:spMkLst>
        </pc:spChg>
        <pc:spChg chg="del">
          <ac:chgData name="Chan, Alex" userId="S::709247@student.bedford.ac.uk::f29e6dc4-3602-4489-9f39-a58f663852ac" providerId="AD" clId="Web-{6B2C611A-4A37-9FB3-C316-C8BEE69FD81B}" dt="2025-01-23T23:17:49.100" v="15"/>
          <ac:spMkLst>
            <pc:docMk/>
            <pc:sldMk cId="484063348" sldId="267"/>
            <ac:spMk id="468" creationId="{00000000-0000-0000-0000-000000000000}"/>
          </ac:spMkLst>
        </pc:spChg>
        <pc:spChg chg="del">
          <ac:chgData name="Chan, Alex" userId="S::709247@student.bedford.ac.uk::f29e6dc4-3602-4489-9f39-a58f663852ac" providerId="AD" clId="Web-{6B2C611A-4A37-9FB3-C316-C8BEE69FD81B}" dt="2025-01-23T23:17:50.350" v="16"/>
          <ac:spMkLst>
            <pc:docMk/>
            <pc:sldMk cId="484063348" sldId="267"/>
            <ac:spMk id="469" creationId="{00000000-0000-0000-0000-000000000000}"/>
          </ac:spMkLst>
        </pc:spChg>
        <pc:spChg chg="del mod">
          <ac:chgData name="Chan, Alex" userId="S::709247@student.bedford.ac.uk::f29e6dc4-3602-4489-9f39-a58f663852ac" providerId="AD" clId="Web-{6B2C611A-4A37-9FB3-C316-C8BEE69FD81B}" dt="2025-01-23T23:17:46.834" v="14"/>
          <ac:spMkLst>
            <pc:docMk/>
            <pc:sldMk cId="484063348" sldId="267"/>
            <ac:spMk id="470" creationId="{00000000-0000-0000-0000-000000000000}"/>
          </ac:spMkLst>
        </pc:spChg>
        <pc:spChg chg="mod">
          <ac:chgData name="Chan, Alex" userId="S::709247@student.bedford.ac.uk::f29e6dc4-3602-4489-9f39-a58f663852ac" providerId="AD" clId="Web-{6B2C611A-4A37-9FB3-C316-C8BEE69FD81B}" dt="2025-01-23T23:54:46.490" v="2363" actId="20577"/>
          <ac:spMkLst>
            <pc:docMk/>
            <pc:sldMk cId="484063348" sldId="267"/>
            <ac:spMk id="471" creationId="{00000000-0000-0000-0000-000000000000}"/>
          </ac:spMkLst>
        </pc:spChg>
        <pc:picChg chg="del">
          <ac:chgData name="Chan, Alex" userId="S::709247@student.bedford.ac.uk::f29e6dc4-3602-4489-9f39-a58f663852ac" providerId="AD" clId="Web-{6B2C611A-4A37-9FB3-C316-C8BEE69FD81B}" dt="2025-01-23T23:17:53.084" v="19"/>
          <ac:picMkLst>
            <pc:docMk/>
            <pc:sldMk cId="484063348" sldId="267"/>
            <ac:picMk id="472" creationId="{00000000-0000-0000-0000-000000000000}"/>
          </ac:picMkLst>
        </pc:picChg>
        <pc:picChg chg="del">
          <ac:chgData name="Chan, Alex" userId="S::709247@student.bedford.ac.uk::f29e6dc4-3602-4489-9f39-a58f663852ac" providerId="AD" clId="Web-{6B2C611A-4A37-9FB3-C316-C8BEE69FD81B}" dt="2025-01-23T23:17:52.569" v="18"/>
          <ac:picMkLst>
            <pc:docMk/>
            <pc:sldMk cId="484063348" sldId="267"/>
            <ac:picMk id="473" creationId="{00000000-0000-0000-0000-000000000000}"/>
          </ac:picMkLst>
        </pc:picChg>
      </pc:sldChg>
    </pc:docChg>
  </pc:docChgLst>
  <pc:docChgLst>
    <pc:chgData name="Chan, Alex" userId="S::709247@student.bedford.ac.uk::f29e6dc4-3602-4489-9f39-a58f663852ac" providerId="AD" clId="Web-{08F3E792-A8D8-78DF-C7DA-A07A14BFFEEB}"/>
    <pc:docChg chg="addSld delSld sldOrd">
      <pc:chgData name="Chan, Alex" userId="S::709247@student.bedford.ac.uk::f29e6dc4-3602-4489-9f39-a58f663852ac" providerId="AD" clId="Web-{08F3E792-A8D8-78DF-C7DA-A07A14BFFEEB}" dt="2025-01-23T22:37:00.604" v="2"/>
      <pc:docMkLst>
        <pc:docMk/>
      </pc:docMkLst>
      <pc:sldChg chg="add del ord replId">
        <pc:chgData name="Chan, Alex" userId="S::709247@student.bedford.ac.uk::f29e6dc4-3602-4489-9f39-a58f663852ac" providerId="AD" clId="Web-{08F3E792-A8D8-78DF-C7DA-A07A14BFFEEB}" dt="2025-01-23T22:37:00.604" v="2"/>
        <pc:sldMkLst>
          <pc:docMk/>
          <pc:sldMk cId="2517062920"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1143000" y="685800"/>
            <a:ext cx="4572000" cy="3429000"/>
          </a:xfrm>
          <a:prstGeom prst="rect">
            <a:avLst/>
          </a:prstGeom>
        </p:spPr>
        <p:txBody>
          <a:bodyPr/>
          <a:lstStyle/>
          <a:p>
            <a:endParaRPr/>
          </a:p>
        </p:txBody>
      </p:sp>
      <p:sp>
        <p:nvSpPr>
          <p:cNvPr id="408" name="Shape 40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entury Gothic"/>
      </a:defRPr>
    </a:lvl1pPr>
    <a:lvl2pPr indent="228600" defTabSz="457200" latinLnBrk="0">
      <a:defRPr sz="1200">
        <a:latin typeface="+mn-lt"/>
        <a:ea typeface="+mn-ea"/>
        <a:cs typeface="+mn-cs"/>
        <a:sym typeface="Century Gothic"/>
      </a:defRPr>
    </a:lvl2pPr>
    <a:lvl3pPr indent="457200" defTabSz="457200" latinLnBrk="0">
      <a:defRPr sz="1200">
        <a:latin typeface="+mn-lt"/>
        <a:ea typeface="+mn-ea"/>
        <a:cs typeface="+mn-cs"/>
        <a:sym typeface="Century Gothic"/>
      </a:defRPr>
    </a:lvl3pPr>
    <a:lvl4pPr indent="685800" defTabSz="457200" latinLnBrk="0">
      <a:defRPr sz="1200">
        <a:latin typeface="+mn-lt"/>
        <a:ea typeface="+mn-ea"/>
        <a:cs typeface="+mn-cs"/>
        <a:sym typeface="Century Gothic"/>
      </a:defRPr>
    </a:lvl4pPr>
    <a:lvl5pPr indent="914400" defTabSz="457200" latinLnBrk="0">
      <a:defRPr sz="1200">
        <a:latin typeface="+mn-lt"/>
        <a:ea typeface="+mn-ea"/>
        <a:cs typeface="+mn-cs"/>
        <a:sym typeface="Century Gothic"/>
      </a:defRPr>
    </a:lvl5pPr>
    <a:lvl6pPr indent="1143000" defTabSz="457200" latinLnBrk="0">
      <a:defRPr sz="1200">
        <a:latin typeface="+mn-lt"/>
        <a:ea typeface="+mn-ea"/>
        <a:cs typeface="+mn-cs"/>
        <a:sym typeface="Century Gothic"/>
      </a:defRPr>
    </a:lvl6pPr>
    <a:lvl7pPr indent="1371600" defTabSz="457200" latinLnBrk="0">
      <a:defRPr sz="1200">
        <a:latin typeface="+mn-lt"/>
        <a:ea typeface="+mn-ea"/>
        <a:cs typeface="+mn-cs"/>
        <a:sym typeface="Century Gothic"/>
      </a:defRPr>
    </a:lvl7pPr>
    <a:lvl8pPr indent="1600200" defTabSz="457200" latinLnBrk="0">
      <a:defRPr sz="1200">
        <a:latin typeface="+mn-lt"/>
        <a:ea typeface="+mn-ea"/>
        <a:cs typeface="+mn-cs"/>
        <a:sym typeface="Century Gothic"/>
      </a:defRPr>
    </a:lvl8pPr>
    <a:lvl9pPr indent="1828800" defTabSz="457200" latinLnBrk="0">
      <a:defRPr sz="1200">
        <a:latin typeface="+mn-lt"/>
        <a:ea typeface="+mn-ea"/>
        <a:cs typeface="+mn-cs"/>
        <a:sym typeface="Century Gothic"/>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4" name="Group 6"/>
          <p:cNvGrpSpPr/>
          <p:nvPr/>
        </p:nvGrpSpPr>
        <p:grpSpPr>
          <a:xfrm>
            <a:off x="0" y="0"/>
            <a:ext cx="12192001" cy="6858000"/>
            <a:chOff x="0" y="0"/>
            <a:chExt cx="12192000" cy="6858000"/>
          </a:xfrm>
        </p:grpSpPr>
        <p:sp>
          <p:nvSpPr>
            <p:cNvPr id="12" name="Rectangle 8"/>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5" name="Title Text"/>
          <p:cNvSpPr txBox="1">
            <a:spLocks noGrp="1"/>
          </p:cNvSpPr>
          <p:nvPr>
            <p:ph type="title"/>
          </p:nvPr>
        </p:nvSpPr>
        <p:spPr>
          <a:xfrm>
            <a:off x="1154954" y="2099733"/>
            <a:ext cx="8825660" cy="2677649"/>
          </a:xfrm>
          <a:prstGeom prst="rect">
            <a:avLst/>
          </a:prstGeom>
        </p:spPr>
        <p:txBody>
          <a:bodyPr anchor="b">
            <a:normAutofit/>
          </a:bodyPr>
          <a:lstStyle>
            <a:lvl1pPr>
              <a:defRPr sz="5400"/>
            </a:lvl1pPr>
          </a:lstStyle>
          <a:p>
            <a:r>
              <a:t>Title Text</a:t>
            </a:r>
          </a:p>
        </p:txBody>
      </p:sp>
      <p:sp>
        <p:nvSpPr>
          <p:cNvPr id="16" name="Body Level One…"/>
          <p:cNvSpPr txBox="1">
            <a:spLocks noGrp="1"/>
          </p:cNvSpPr>
          <p:nvPr>
            <p:ph type="body" sz="quarter" idx="1"/>
          </p:nvPr>
        </p:nvSpPr>
        <p:spPr>
          <a:xfrm>
            <a:off x="1154954" y="4777380"/>
            <a:ext cx="8825660" cy="861421"/>
          </a:xfrm>
          <a:prstGeom prst="rect">
            <a:avLst/>
          </a:prstGeom>
        </p:spPr>
        <p:txBody>
          <a:bodyPr/>
          <a:lstStyle>
            <a:lvl1pPr marL="0" indent="0">
              <a:buClrTx/>
              <a:buSzTx/>
              <a:buNone/>
              <a:defRPr cap="all">
                <a:solidFill>
                  <a:srgbClr val="EF53A5"/>
                </a:solidFill>
              </a:defRPr>
            </a:lvl1pPr>
            <a:lvl2pPr marL="0" indent="457200">
              <a:buClrTx/>
              <a:buSzTx/>
              <a:buNone/>
              <a:defRPr cap="all">
                <a:solidFill>
                  <a:srgbClr val="EF53A5"/>
                </a:solidFill>
              </a:defRPr>
            </a:lvl2pPr>
            <a:lvl3pPr marL="0" indent="914400">
              <a:buClrTx/>
              <a:buSzTx/>
              <a:buNone/>
              <a:defRPr cap="all">
                <a:solidFill>
                  <a:srgbClr val="EF53A5"/>
                </a:solidFill>
              </a:defRPr>
            </a:lvl3pPr>
            <a:lvl4pPr marL="0" indent="1371600">
              <a:buClrTx/>
              <a:buSzTx/>
              <a:buNone/>
              <a:defRPr cap="all">
                <a:solidFill>
                  <a:srgbClr val="EF53A5"/>
                </a:solidFill>
              </a:defRPr>
            </a:lvl4pPr>
            <a:lvl5pPr marL="0" indent="1828800">
              <a:buClrTx/>
              <a:buSzTx/>
              <a:buNone/>
              <a:defRPr cap="all">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17" name="Rectangle 1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anoramic Picture with Caption">
    <p:spTree>
      <p:nvGrpSpPr>
        <p:cNvPr id="1" name=""/>
        <p:cNvGrpSpPr/>
        <p:nvPr/>
      </p:nvGrpSpPr>
      <p:grpSpPr>
        <a:xfrm>
          <a:off x="0" y="0"/>
          <a:ext cx="0" cy="0"/>
          <a:chOff x="0" y="0"/>
          <a:chExt cx="0" cy="0"/>
        </a:xfrm>
      </p:grpSpPr>
      <p:grpSp>
        <p:nvGrpSpPr>
          <p:cNvPr id="186" name="Group 7"/>
          <p:cNvGrpSpPr/>
          <p:nvPr/>
        </p:nvGrpSpPr>
        <p:grpSpPr>
          <a:xfrm>
            <a:off x="0" y="0"/>
            <a:ext cx="12192001" cy="6858000"/>
            <a:chOff x="0" y="0"/>
            <a:chExt cx="12192001" cy="6858000"/>
          </a:xfrm>
        </p:grpSpPr>
        <p:sp>
          <p:nvSpPr>
            <p:cNvPr id="177"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78"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79"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0"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1"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2"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83"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8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8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87"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grpSp>
        <p:nvGrpSpPr>
          <p:cNvPr id="197" name="Group 8"/>
          <p:cNvGrpSpPr/>
          <p:nvPr/>
        </p:nvGrpSpPr>
        <p:grpSpPr>
          <a:xfrm>
            <a:off x="0" y="0"/>
            <a:ext cx="12192001" cy="6858000"/>
            <a:chOff x="0" y="0"/>
            <a:chExt cx="12192001" cy="6858000"/>
          </a:xfrm>
        </p:grpSpPr>
        <p:sp>
          <p:nvSpPr>
            <p:cNvPr id="188" name="Rectangle 12"/>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89"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0" name="Oval 17"/>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1" name="Oval 18"/>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2" name="Oval 19"/>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3" name="Oval 20"/>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94" name="Freeform 5"/>
            <p:cNvSpPr/>
            <p:nvPr/>
          </p:nvSpPr>
          <p:spPr>
            <a:xfrm rot="10371525">
              <a:off x="263766" y="4438251"/>
              <a:ext cx="3299408" cy="440928"/>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95" name="Freeform 5"/>
            <p:cNvSpPr/>
            <p:nvPr/>
          </p:nvSpPr>
          <p:spPr>
            <a:xfrm rot="10800000">
              <a:off x="459506" y="321129"/>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96"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98" name="Title Text"/>
          <p:cNvSpPr txBox="1">
            <a:spLocks noGrp="1"/>
          </p:cNvSpPr>
          <p:nvPr>
            <p:ph type="title"/>
          </p:nvPr>
        </p:nvSpPr>
        <p:spPr>
          <a:xfrm>
            <a:off x="1154954" y="4969926"/>
            <a:ext cx="8825659" cy="566739"/>
          </a:xfrm>
          <a:prstGeom prst="rect">
            <a:avLst/>
          </a:prstGeom>
        </p:spPr>
        <p:txBody>
          <a:bodyPr anchor="b">
            <a:normAutofit/>
          </a:bodyPr>
          <a:lstStyle>
            <a:lvl1pPr>
              <a:defRPr sz="2400"/>
            </a:lvl1pPr>
          </a:lstStyle>
          <a:p>
            <a:r>
              <a:t>Title Text</a:t>
            </a:r>
          </a:p>
        </p:txBody>
      </p:sp>
      <p:sp>
        <p:nvSpPr>
          <p:cNvPr id="199" name="Picture Placeholder 2"/>
          <p:cNvSpPr>
            <a:spLocks noGrp="1"/>
          </p:cNvSpPr>
          <p:nvPr>
            <p:ph type="pic" sz="half" idx="21"/>
          </p:nvPr>
        </p:nvSpPr>
        <p:spPr>
          <a:xfrm>
            <a:off x="1154954" y="685800"/>
            <a:ext cx="8825659" cy="3429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200" name="Body Level One…"/>
          <p:cNvSpPr txBox="1">
            <a:spLocks noGrp="1"/>
          </p:cNvSpPr>
          <p:nvPr>
            <p:ph type="body" sz="quarter" idx="1"/>
          </p:nvPr>
        </p:nvSpPr>
        <p:spPr>
          <a:xfrm>
            <a:off x="1154954" y="5536665"/>
            <a:ext cx="8825659" cy="493713"/>
          </a:xfrm>
          <a:prstGeom prst="rect">
            <a:avLst/>
          </a:prstGeom>
        </p:spPr>
        <p:txBody>
          <a:bodyPr/>
          <a:lstStyle>
            <a:lvl1pPr marL="0" indent="0">
              <a:buClrTx/>
              <a:buSzTx/>
              <a:buNone/>
              <a:defRPr sz="1200">
                <a:solidFill>
                  <a:srgbClr val="EF53A5"/>
                </a:solidFill>
              </a:defRPr>
            </a:lvl1pPr>
            <a:lvl2pPr marL="0" indent="457200">
              <a:buClrTx/>
              <a:buSzTx/>
              <a:buNone/>
              <a:defRPr sz="1200">
                <a:solidFill>
                  <a:srgbClr val="EF53A5"/>
                </a:solidFill>
              </a:defRPr>
            </a:lvl2pPr>
            <a:lvl3pPr marL="0" indent="914400">
              <a:buClrTx/>
              <a:buSzTx/>
              <a:buNone/>
              <a:defRPr sz="1200">
                <a:solidFill>
                  <a:srgbClr val="EF53A5"/>
                </a:solidFill>
              </a:defRPr>
            </a:lvl3pPr>
            <a:lvl4pPr marL="0" indent="1371600">
              <a:buClrTx/>
              <a:buSzTx/>
              <a:buNone/>
              <a:defRPr sz="1200">
                <a:solidFill>
                  <a:srgbClr val="EF53A5"/>
                </a:solidFill>
              </a:defRPr>
            </a:lvl4pPr>
            <a:lvl5pPr marL="0" indent="1828800">
              <a:buClrTx/>
              <a:buSzTx/>
              <a:buNone/>
              <a:defRPr sz="12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201" name="Rectangle 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and Caption">
    <p:spTree>
      <p:nvGrpSpPr>
        <p:cNvPr id="1" name=""/>
        <p:cNvGrpSpPr/>
        <p:nvPr/>
      </p:nvGrpSpPr>
      <p:grpSpPr>
        <a:xfrm>
          <a:off x="0" y="0"/>
          <a:ext cx="0" cy="0"/>
          <a:chOff x="0" y="0"/>
          <a:chExt cx="0" cy="0"/>
        </a:xfrm>
      </p:grpSpPr>
      <p:grpSp>
        <p:nvGrpSpPr>
          <p:cNvPr id="218" name="Group 6"/>
          <p:cNvGrpSpPr/>
          <p:nvPr/>
        </p:nvGrpSpPr>
        <p:grpSpPr>
          <a:xfrm>
            <a:off x="0" y="0"/>
            <a:ext cx="12192001" cy="6858000"/>
            <a:chOff x="0" y="0"/>
            <a:chExt cx="12192001" cy="6858000"/>
          </a:xfrm>
        </p:grpSpPr>
        <p:sp>
          <p:nvSpPr>
            <p:cNvPr id="209" name="Rectangle 10"/>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10" name="Oval 13"/>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1"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2" name="Oval 15"/>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3" name="Oval 17"/>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4" name="Oval 18"/>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15" name="Freeform 5"/>
            <p:cNvSpPr/>
            <p:nvPr/>
          </p:nvSpPr>
          <p:spPr>
            <a:xfrm rot="21010067">
              <a:off x="8490951" y="2714874"/>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16" name="Freeform 5"/>
            <p:cNvSpPr/>
            <p:nvPr/>
          </p:nvSpPr>
          <p:spPr>
            <a:xfrm>
              <a:off x="455612" y="2801318"/>
              <a:ext cx="11277601" cy="36026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97"/>
                  </a:lnTo>
                  <a:lnTo>
                    <a:pt x="21600" y="21600"/>
                  </a:lnTo>
                  <a:lnTo>
                    <a:pt x="21600" y="11"/>
                  </a:lnTo>
                  <a:lnTo>
                    <a:pt x="21110" y="247"/>
                  </a:lnTo>
                  <a:lnTo>
                    <a:pt x="20622" y="476"/>
                  </a:lnTo>
                  <a:lnTo>
                    <a:pt x="20131" y="696"/>
                  </a:lnTo>
                  <a:lnTo>
                    <a:pt x="19639" y="886"/>
                  </a:lnTo>
                  <a:lnTo>
                    <a:pt x="19148" y="1076"/>
                  </a:lnTo>
                  <a:lnTo>
                    <a:pt x="18656" y="1256"/>
                  </a:lnTo>
                  <a:lnTo>
                    <a:pt x="18170" y="1408"/>
                  </a:lnTo>
                  <a:lnTo>
                    <a:pt x="17677" y="1552"/>
                  </a:lnTo>
                  <a:lnTo>
                    <a:pt x="17187" y="1685"/>
                  </a:lnTo>
                  <a:lnTo>
                    <a:pt x="16705" y="1800"/>
                  </a:lnTo>
                  <a:lnTo>
                    <a:pt x="16217" y="1914"/>
                  </a:lnTo>
                  <a:lnTo>
                    <a:pt x="15736" y="2009"/>
                  </a:lnTo>
                  <a:lnTo>
                    <a:pt x="15254" y="2085"/>
                  </a:lnTo>
                  <a:lnTo>
                    <a:pt x="14774" y="2161"/>
                  </a:lnTo>
                  <a:lnTo>
                    <a:pt x="14299" y="2226"/>
                  </a:lnTo>
                  <a:lnTo>
                    <a:pt x="13828" y="2275"/>
                  </a:lnTo>
                  <a:lnTo>
                    <a:pt x="13357" y="2313"/>
                  </a:lnTo>
                  <a:lnTo>
                    <a:pt x="12891" y="2351"/>
                  </a:lnTo>
                  <a:lnTo>
                    <a:pt x="12431" y="2370"/>
                  </a:lnTo>
                  <a:lnTo>
                    <a:pt x="11971" y="2389"/>
                  </a:lnTo>
                  <a:lnTo>
                    <a:pt x="11517" y="2398"/>
                  </a:lnTo>
                  <a:lnTo>
                    <a:pt x="11068" y="2389"/>
                  </a:lnTo>
                  <a:lnTo>
                    <a:pt x="10623" y="2389"/>
                  </a:lnTo>
                  <a:lnTo>
                    <a:pt x="10182" y="2370"/>
                  </a:lnTo>
                  <a:lnTo>
                    <a:pt x="9750" y="2340"/>
                  </a:lnTo>
                  <a:lnTo>
                    <a:pt x="9323" y="2313"/>
                  </a:lnTo>
                  <a:lnTo>
                    <a:pt x="8904" y="2283"/>
                  </a:lnTo>
                  <a:lnTo>
                    <a:pt x="8487" y="2237"/>
                  </a:lnTo>
                  <a:lnTo>
                    <a:pt x="8076" y="2188"/>
                  </a:lnTo>
                  <a:lnTo>
                    <a:pt x="7674" y="2142"/>
                  </a:lnTo>
                  <a:lnTo>
                    <a:pt x="6890" y="2017"/>
                  </a:lnTo>
                  <a:lnTo>
                    <a:pt x="6139" y="1884"/>
                  </a:lnTo>
                  <a:lnTo>
                    <a:pt x="5417" y="1742"/>
                  </a:lnTo>
                  <a:lnTo>
                    <a:pt x="4735" y="1590"/>
                  </a:lnTo>
                  <a:lnTo>
                    <a:pt x="4082" y="1427"/>
                  </a:lnTo>
                  <a:lnTo>
                    <a:pt x="3478" y="1256"/>
                  </a:lnTo>
                  <a:lnTo>
                    <a:pt x="2910" y="1085"/>
                  </a:lnTo>
                  <a:lnTo>
                    <a:pt x="2387" y="913"/>
                  </a:lnTo>
                  <a:lnTo>
                    <a:pt x="1907" y="753"/>
                  </a:lnTo>
                  <a:lnTo>
                    <a:pt x="1482" y="601"/>
                  </a:lnTo>
                  <a:lnTo>
                    <a:pt x="1097" y="457"/>
                  </a:lnTo>
                  <a:lnTo>
                    <a:pt x="773" y="334"/>
                  </a:lnTo>
                  <a:lnTo>
                    <a:pt x="501" y="220"/>
                  </a:lnTo>
                  <a:lnTo>
                    <a:pt x="127" y="57"/>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1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19" name="Title Text"/>
          <p:cNvSpPr txBox="1">
            <a:spLocks noGrp="1"/>
          </p:cNvSpPr>
          <p:nvPr>
            <p:ph type="title"/>
          </p:nvPr>
        </p:nvSpPr>
        <p:spPr>
          <a:xfrm>
            <a:off x="1148797" y="1063416"/>
            <a:ext cx="8831817" cy="1372987"/>
          </a:xfrm>
          <a:prstGeom prst="rect">
            <a:avLst/>
          </a:prstGeom>
        </p:spPr>
        <p:txBody>
          <a:bodyPr>
            <a:normAutofit/>
          </a:bodyPr>
          <a:lstStyle>
            <a:lvl1pPr>
              <a:defRPr sz="4000"/>
            </a:lvl1pPr>
          </a:lstStyle>
          <a:p>
            <a:r>
              <a:t>Title Text</a:t>
            </a:r>
          </a:p>
        </p:txBody>
      </p:sp>
      <p:sp>
        <p:nvSpPr>
          <p:cNvPr id="220" name="Body Level One…"/>
          <p:cNvSpPr txBox="1">
            <a:spLocks noGrp="1"/>
          </p:cNvSpPr>
          <p:nvPr>
            <p:ph type="body" sz="half" idx="1"/>
          </p:nvPr>
        </p:nvSpPr>
        <p:spPr>
          <a:xfrm>
            <a:off x="1154954" y="3543300"/>
            <a:ext cx="8825659" cy="2476500"/>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221" name="Rectangle 12"/>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with Caption">
    <p:spTree>
      <p:nvGrpSpPr>
        <p:cNvPr id="1" name=""/>
        <p:cNvGrpSpPr/>
        <p:nvPr/>
      </p:nvGrpSpPr>
      <p:grpSpPr>
        <a:xfrm>
          <a:off x="0" y="0"/>
          <a:ext cx="0" cy="0"/>
          <a:chOff x="0" y="0"/>
          <a:chExt cx="0" cy="0"/>
        </a:xfrm>
      </p:grpSpPr>
      <p:grpSp>
        <p:nvGrpSpPr>
          <p:cNvPr id="238" name="Group 2"/>
          <p:cNvGrpSpPr/>
          <p:nvPr/>
        </p:nvGrpSpPr>
        <p:grpSpPr>
          <a:xfrm>
            <a:off x="0" y="0"/>
            <a:ext cx="12192001" cy="6858000"/>
            <a:chOff x="0" y="0"/>
            <a:chExt cx="12192001" cy="6858000"/>
          </a:xfrm>
        </p:grpSpPr>
        <p:sp>
          <p:nvSpPr>
            <p:cNvPr id="229" name="Rectangle 1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30" name="Oval 19"/>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1" name="Oval 21"/>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2" name="Oval 22"/>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3" name="Oval 23"/>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4" name="Oval 24"/>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35" name="Freeform 5"/>
            <p:cNvSpPr/>
            <p:nvPr/>
          </p:nvSpPr>
          <p:spPr>
            <a:xfrm rot="21010067">
              <a:off x="8490951" y="41851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36" name="Freeform 5"/>
            <p:cNvSpPr/>
            <p:nvPr/>
          </p:nvSpPr>
          <p:spPr>
            <a:xfrm>
              <a:off x="455612" y="4241801"/>
              <a:ext cx="11277601" cy="2337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3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39" name="TextBox 15"/>
          <p:cNvSpPr txBox="1"/>
          <p:nvPr/>
        </p:nvSpPr>
        <p:spPr>
          <a:xfrm>
            <a:off x="927285" y="607335"/>
            <a:ext cx="710473" cy="1448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9600">
                <a:solidFill>
                  <a:srgbClr val="EF53A5"/>
                </a:solidFill>
                <a:latin typeface="Arial"/>
                <a:ea typeface="Arial"/>
                <a:cs typeface="Arial"/>
                <a:sym typeface="Arial"/>
              </a:defRPr>
            </a:lvl1pPr>
          </a:lstStyle>
          <a:p>
            <a:r>
              <a:t>“</a:t>
            </a:r>
          </a:p>
        </p:txBody>
      </p:sp>
      <p:sp>
        <p:nvSpPr>
          <p:cNvPr id="240" name="TextBox 12"/>
          <p:cNvSpPr txBox="1"/>
          <p:nvPr/>
        </p:nvSpPr>
        <p:spPr>
          <a:xfrm>
            <a:off x="9930177" y="2613786"/>
            <a:ext cx="561324" cy="1448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9600">
                <a:solidFill>
                  <a:srgbClr val="EF53A5"/>
                </a:solidFill>
                <a:latin typeface="Arial"/>
                <a:ea typeface="Arial"/>
                <a:cs typeface="Arial"/>
                <a:sym typeface="Arial"/>
              </a:defRPr>
            </a:lvl1pPr>
          </a:lstStyle>
          <a:p>
            <a:r>
              <a:t>”</a:t>
            </a:r>
          </a:p>
        </p:txBody>
      </p:sp>
      <p:sp>
        <p:nvSpPr>
          <p:cNvPr id="241" name="Title Text"/>
          <p:cNvSpPr txBox="1">
            <a:spLocks noGrp="1"/>
          </p:cNvSpPr>
          <p:nvPr>
            <p:ph type="title"/>
          </p:nvPr>
        </p:nvSpPr>
        <p:spPr>
          <a:xfrm>
            <a:off x="1581877" y="982134"/>
            <a:ext cx="8453907" cy="2696632"/>
          </a:xfrm>
          <a:prstGeom prst="rect">
            <a:avLst/>
          </a:prstGeom>
        </p:spPr>
        <p:txBody>
          <a:bodyPr>
            <a:normAutofit/>
          </a:bodyPr>
          <a:lstStyle>
            <a:lvl1pPr>
              <a:defRPr sz="4000"/>
            </a:lvl1pPr>
          </a:lstStyle>
          <a:p>
            <a:r>
              <a:t>Title Text</a:t>
            </a:r>
          </a:p>
        </p:txBody>
      </p:sp>
      <p:sp>
        <p:nvSpPr>
          <p:cNvPr id="242" name="Body Level One…"/>
          <p:cNvSpPr txBox="1">
            <a:spLocks noGrp="1"/>
          </p:cNvSpPr>
          <p:nvPr>
            <p:ph type="body" sz="quarter" idx="1"/>
          </p:nvPr>
        </p:nvSpPr>
        <p:spPr>
          <a:xfrm>
            <a:off x="1945944" y="3678766"/>
            <a:ext cx="7731220" cy="342175"/>
          </a:xfrm>
          <a:prstGeom prst="rect">
            <a:avLst/>
          </a:prstGeom>
        </p:spPr>
        <p:txBody>
          <a:bodyPr/>
          <a:lstStyle>
            <a:lvl1pPr marL="0" indent="0">
              <a:buClrTx/>
              <a:buSzTx/>
              <a:buNone/>
              <a:defRPr sz="1400" cap="small">
                <a:solidFill>
                  <a:srgbClr val="EF53A5"/>
                </a:solidFill>
              </a:defRPr>
            </a:lvl1pPr>
            <a:lvl2pPr marL="0" indent="457200">
              <a:buClrTx/>
              <a:buSzTx/>
              <a:buNone/>
              <a:defRPr sz="1400" cap="small">
                <a:solidFill>
                  <a:srgbClr val="EF53A5"/>
                </a:solidFill>
              </a:defRPr>
            </a:lvl2pPr>
            <a:lvl3pPr marL="0" indent="914400">
              <a:buClrTx/>
              <a:buSzTx/>
              <a:buNone/>
              <a:defRPr sz="1400" cap="small">
                <a:solidFill>
                  <a:srgbClr val="EF53A5"/>
                </a:solidFill>
              </a:defRPr>
            </a:lvl3pPr>
            <a:lvl4pPr marL="0" indent="1371600">
              <a:buClrTx/>
              <a:buSzTx/>
              <a:buNone/>
              <a:defRPr sz="1400" cap="small">
                <a:solidFill>
                  <a:srgbClr val="EF53A5"/>
                </a:solidFill>
              </a:defRPr>
            </a:lvl4pPr>
            <a:lvl5pPr marL="0" indent="1828800">
              <a:buClrTx/>
              <a:buSzTx/>
              <a:buNone/>
              <a:defRPr sz="1400" cap="small">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243" name="Text Placeholder 3"/>
          <p:cNvSpPr>
            <a:spLocks noGrp="1"/>
          </p:cNvSpPr>
          <p:nvPr>
            <p:ph type="body" sz="quarter" idx="21"/>
          </p:nvPr>
        </p:nvSpPr>
        <p:spPr>
          <a:xfrm>
            <a:off x="1154954" y="5029198"/>
            <a:ext cx="9244897" cy="997858"/>
          </a:xfrm>
          <a:prstGeom prst="rect">
            <a:avLst/>
          </a:prstGeom>
        </p:spPr>
        <p:txBody>
          <a:bodyPr anchor="ctr"/>
          <a:lstStyle/>
          <a:p>
            <a:pPr marL="0" indent="0">
              <a:buClrTx/>
              <a:buSzTx/>
              <a:buNone/>
              <a:defRPr sz="1400"/>
            </a:pPr>
            <a:endParaRPr/>
          </a:p>
        </p:txBody>
      </p:sp>
      <p:sp>
        <p:nvSpPr>
          <p:cNvPr id="244" name="Rectangle 18"/>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Name Card">
    <p:spTree>
      <p:nvGrpSpPr>
        <p:cNvPr id="1" name=""/>
        <p:cNvGrpSpPr/>
        <p:nvPr/>
      </p:nvGrpSpPr>
      <p:grpSpPr>
        <a:xfrm>
          <a:off x="0" y="0"/>
          <a:ext cx="0" cy="0"/>
          <a:chOff x="0" y="0"/>
          <a:chExt cx="0" cy="0"/>
        </a:xfrm>
      </p:grpSpPr>
      <p:grpSp>
        <p:nvGrpSpPr>
          <p:cNvPr id="261" name="Group 8"/>
          <p:cNvGrpSpPr/>
          <p:nvPr/>
        </p:nvGrpSpPr>
        <p:grpSpPr>
          <a:xfrm>
            <a:off x="0" y="0"/>
            <a:ext cx="12192001" cy="6858000"/>
            <a:chOff x="0" y="0"/>
            <a:chExt cx="12192001" cy="6858000"/>
          </a:xfrm>
        </p:grpSpPr>
        <p:sp>
          <p:nvSpPr>
            <p:cNvPr id="252" name="Rectangle 10"/>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53" name="Oval 14"/>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4" name="Oval 15"/>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5" name="Oval 16"/>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6" name="Oval 17"/>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7" name="Oval 18"/>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58" name="Freeform 5"/>
            <p:cNvSpPr/>
            <p:nvPr/>
          </p:nvSpPr>
          <p:spPr>
            <a:xfrm rot="21010067">
              <a:off x="8490951" y="4193583"/>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59" name="Freeform 5"/>
            <p:cNvSpPr/>
            <p:nvPr/>
          </p:nvSpPr>
          <p:spPr>
            <a:xfrm>
              <a:off x="455612" y="4241801"/>
              <a:ext cx="11277601" cy="23371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6"/>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4"/>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6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62" name="Title Text"/>
          <p:cNvSpPr txBox="1">
            <a:spLocks noGrp="1"/>
          </p:cNvSpPr>
          <p:nvPr>
            <p:ph type="title"/>
          </p:nvPr>
        </p:nvSpPr>
        <p:spPr>
          <a:xfrm>
            <a:off x="1154954" y="2370666"/>
            <a:ext cx="8825660" cy="1822515"/>
          </a:xfrm>
          <a:prstGeom prst="rect">
            <a:avLst/>
          </a:prstGeom>
        </p:spPr>
        <p:txBody>
          <a:bodyPr anchor="b">
            <a:normAutofit/>
          </a:bodyPr>
          <a:lstStyle>
            <a:lvl1pPr>
              <a:defRPr sz="4000"/>
            </a:lvl1pPr>
          </a:lstStyle>
          <a:p>
            <a:r>
              <a:t>Title Text</a:t>
            </a:r>
          </a:p>
        </p:txBody>
      </p:sp>
      <p:sp>
        <p:nvSpPr>
          <p:cNvPr id="263" name="Body Level One…"/>
          <p:cNvSpPr txBox="1">
            <a:spLocks noGrp="1"/>
          </p:cNvSpPr>
          <p:nvPr>
            <p:ph type="body" sz="quarter" idx="1"/>
          </p:nvPr>
        </p:nvSpPr>
        <p:spPr>
          <a:xfrm>
            <a:off x="1154954" y="5024966"/>
            <a:ext cx="8825659" cy="860401"/>
          </a:xfrm>
          <a:prstGeom prst="rect">
            <a:avLst/>
          </a:prstGeom>
        </p:spPr>
        <p:txBody>
          <a:bodyPr/>
          <a:lstStyle>
            <a:lvl1pPr marL="0" indent="0">
              <a:buClrTx/>
              <a:buSzTx/>
              <a:buNone/>
              <a:defRPr sz="2000">
                <a:solidFill>
                  <a:srgbClr val="EF53A5"/>
                </a:solidFill>
              </a:defRPr>
            </a:lvl1pPr>
            <a:lvl2pPr marL="0" indent="457200">
              <a:buClrTx/>
              <a:buSzTx/>
              <a:buNone/>
              <a:defRPr sz="2000">
                <a:solidFill>
                  <a:srgbClr val="EF53A5"/>
                </a:solidFill>
              </a:defRPr>
            </a:lvl2pPr>
            <a:lvl3pPr marL="0" indent="914400">
              <a:buClrTx/>
              <a:buSzTx/>
              <a:buNone/>
              <a:defRPr sz="2000">
                <a:solidFill>
                  <a:srgbClr val="EF53A5"/>
                </a:solidFill>
              </a:defRPr>
            </a:lvl3pPr>
            <a:lvl4pPr marL="0" indent="1371600">
              <a:buClrTx/>
              <a:buSzTx/>
              <a:buNone/>
              <a:defRPr sz="2000">
                <a:solidFill>
                  <a:srgbClr val="EF53A5"/>
                </a:solidFill>
              </a:defRPr>
            </a:lvl4pPr>
            <a:lvl5pPr marL="0" indent="1828800">
              <a:buClrTx/>
              <a:buSzTx/>
              <a:buNone/>
              <a:defRPr sz="20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264" name="Rectangle 13"/>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3 Column">
    <p:spTree>
      <p:nvGrpSpPr>
        <p:cNvPr id="1" name=""/>
        <p:cNvGrpSpPr/>
        <p:nvPr/>
      </p:nvGrpSpPr>
      <p:grpSpPr>
        <a:xfrm>
          <a:off x="0" y="0"/>
          <a:ext cx="0" cy="0"/>
          <a:chOff x="0" y="0"/>
          <a:chExt cx="0" cy="0"/>
        </a:xfrm>
      </p:grpSpPr>
      <p:grpSp>
        <p:nvGrpSpPr>
          <p:cNvPr id="281" name="Group 7"/>
          <p:cNvGrpSpPr/>
          <p:nvPr/>
        </p:nvGrpSpPr>
        <p:grpSpPr>
          <a:xfrm>
            <a:off x="0" y="0"/>
            <a:ext cx="12192001" cy="6858000"/>
            <a:chOff x="0" y="0"/>
            <a:chExt cx="12192001" cy="6858000"/>
          </a:xfrm>
        </p:grpSpPr>
        <p:sp>
          <p:nvSpPr>
            <p:cNvPr id="272"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73"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4"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5"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6"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7"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8"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279"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280"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282"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283" name="Title Text"/>
          <p:cNvSpPr txBox="1">
            <a:spLocks noGrp="1"/>
          </p:cNvSpPr>
          <p:nvPr>
            <p:ph type="title"/>
          </p:nvPr>
        </p:nvSpPr>
        <p:spPr>
          <a:xfrm>
            <a:off x="1154954" y="973667"/>
            <a:ext cx="8825659" cy="706966"/>
          </a:xfrm>
          <a:prstGeom prst="rect">
            <a:avLst/>
          </a:prstGeom>
        </p:spPr>
        <p:txBody>
          <a:bodyPr>
            <a:normAutofit/>
          </a:bodyPr>
          <a:lstStyle/>
          <a:p>
            <a:r>
              <a:t>Title Text</a:t>
            </a:r>
          </a:p>
        </p:txBody>
      </p:sp>
      <p:sp>
        <p:nvSpPr>
          <p:cNvPr id="284" name="Body Level One…"/>
          <p:cNvSpPr txBox="1">
            <a:spLocks noGrp="1"/>
          </p:cNvSpPr>
          <p:nvPr>
            <p:ph type="body" sz="quarter" idx="1"/>
          </p:nvPr>
        </p:nvSpPr>
        <p:spPr>
          <a:xfrm>
            <a:off x="1154954" y="2603501"/>
            <a:ext cx="314187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285" name="Text Placeholder 3"/>
          <p:cNvSpPr>
            <a:spLocks noGrp="1"/>
          </p:cNvSpPr>
          <p:nvPr>
            <p:ph type="body" sz="quarter" idx="21"/>
          </p:nvPr>
        </p:nvSpPr>
        <p:spPr>
          <a:xfrm>
            <a:off x="1154952" y="3179764"/>
            <a:ext cx="3141880" cy="2847294"/>
          </a:xfrm>
          <a:prstGeom prst="rect">
            <a:avLst/>
          </a:prstGeom>
        </p:spPr>
        <p:txBody>
          <a:bodyPr/>
          <a:lstStyle/>
          <a:p>
            <a:pPr marL="0" indent="0">
              <a:buClrTx/>
              <a:buSzTx/>
              <a:buNone/>
              <a:defRPr sz="1400"/>
            </a:pPr>
            <a:endParaRPr/>
          </a:p>
        </p:txBody>
      </p:sp>
      <p:sp>
        <p:nvSpPr>
          <p:cNvPr id="286" name="Text Placeholder 4"/>
          <p:cNvSpPr>
            <a:spLocks noGrp="1"/>
          </p:cNvSpPr>
          <p:nvPr>
            <p:ph type="body" sz="quarter" idx="22"/>
          </p:nvPr>
        </p:nvSpPr>
        <p:spPr>
          <a:xfrm>
            <a:off x="4512721" y="2603500"/>
            <a:ext cx="3147010" cy="576263"/>
          </a:xfrm>
          <a:prstGeom prst="rect">
            <a:avLst/>
          </a:prstGeom>
        </p:spPr>
        <p:txBody>
          <a:bodyPr anchor="b"/>
          <a:lstStyle/>
          <a:p>
            <a:pPr marL="0" indent="0">
              <a:buClrTx/>
              <a:buSzTx/>
              <a:buNone/>
              <a:defRPr sz="2400">
                <a:solidFill>
                  <a:srgbClr val="EF53A5"/>
                </a:solidFill>
              </a:defRPr>
            </a:pPr>
            <a:endParaRPr/>
          </a:p>
        </p:txBody>
      </p:sp>
      <p:sp>
        <p:nvSpPr>
          <p:cNvPr id="287" name="Text Placeholder 3"/>
          <p:cNvSpPr>
            <a:spLocks noGrp="1"/>
          </p:cNvSpPr>
          <p:nvPr>
            <p:ph type="body" sz="quarter" idx="23"/>
          </p:nvPr>
        </p:nvSpPr>
        <p:spPr>
          <a:xfrm>
            <a:off x="4512721" y="3179763"/>
            <a:ext cx="3147010" cy="2847294"/>
          </a:xfrm>
          <a:prstGeom prst="rect">
            <a:avLst/>
          </a:prstGeom>
        </p:spPr>
        <p:txBody>
          <a:bodyPr/>
          <a:lstStyle/>
          <a:p>
            <a:pPr marL="0" indent="0">
              <a:buClrTx/>
              <a:buSzTx/>
              <a:buNone/>
              <a:defRPr sz="1400"/>
            </a:pPr>
            <a:endParaRPr/>
          </a:p>
        </p:txBody>
      </p:sp>
      <p:sp>
        <p:nvSpPr>
          <p:cNvPr id="288" name="Text Placeholder 4"/>
          <p:cNvSpPr>
            <a:spLocks noGrp="1"/>
          </p:cNvSpPr>
          <p:nvPr>
            <p:ph type="body" sz="quarter" idx="24"/>
          </p:nvPr>
        </p:nvSpPr>
        <p:spPr>
          <a:xfrm>
            <a:off x="7888134" y="2603500"/>
            <a:ext cx="3145731" cy="576263"/>
          </a:xfrm>
          <a:prstGeom prst="rect">
            <a:avLst/>
          </a:prstGeom>
        </p:spPr>
        <p:txBody>
          <a:bodyPr anchor="b"/>
          <a:lstStyle/>
          <a:p>
            <a:pPr marL="0" indent="0">
              <a:buClrTx/>
              <a:buSzTx/>
              <a:buNone/>
              <a:defRPr sz="2400">
                <a:solidFill>
                  <a:srgbClr val="EF53A5"/>
                </a:solidFill>
              </a:defRPr>
            </a:pPr>
            <a:endParaRPr/>
          </a:p>
        </p:txBody>
      </p:sp>
      <p:sp>
        <p:nvSpPr>
          <p:cNvPr id="289" name="Text Placeholder 3"/>
          <p:cNvSpPr>
            <a:spLocks noGrp="1"/>
          </p:cNvSpPr>
          <p:nvPr>
            <p:ph type="body" sz="quarter" idx="25"/>
          </p:nvPr>
        </p:nvSpPr>
        <p:spPr>
          <a:xfrm>
            <a:off x="7888329" y="3179761"/>
            <a:ext cx="3145537" cy="2847294"/>
          </a:xfrm>
          <a:prstGeom prst="rect">
            <a:avLst/>
          </a:prstGeom>
        </p:spPr>
        <p:txBody>
          <a:bodyPr/>
          <a:lstStyle/>
          <a:p>
            <a:pPr marL="0" indent="0">
              <a:buClrTx/>
              <a:buSzTx/>
              <a:buNone/>
              <a:defRPr sz="1400"/>
            </a:pPr>
            <a:endParaRPr/>
          </a:p>
        </p:txBody>
      </p:sp>
      <p:sp>
        <p:nvSpPr>
          <p:cNvPr id="290" name="Straight Connector 16"/>
          <p:cNvSpPr/>
          <p:nvPr/>
        </p:nvSpPr>
        <p:spPr>
          <a:xfrm flipH="1">
            <a:off x="4403971" y="2569632"/>
            <a:ext cx="1" cy="3492499"/>
          </a:xfrm>
          <a:prstGeom prst="line">
            <a:avLst/>
          </a:prstGeom>
          <a:ln w="12700" cap="rnd">
            <a:solidFill>
              <a:schemeClr val="accent1">
                <a:alpha val="40000"/>
              </a:schemeClr>
            </a:solidFill>
          </a:ln>
        </p:spPr>
        <p:txBody>
          <a:bodyPr lIns="45719" rIns="45719"/>
          <a:lstStyle/>
          <a:p>
            <a:endParaRPr/>
          </a:p>
        </p:txBody>
      </p:sp>
      <p:sp>
        <p:nvSpPr>
          <p:cNvPr id="291" name="Straight Connector 17"/>
          <p:cNvSpPr/>
          <p:nvPr/>
        </p:nvSpPr>
        <p:spPr>
          <a:xfrm>
            <a:off x="7772400" y="2569632"/>
            <a:ext cx="1" cy="3492499"/>
          </a:xfrm>
          <a:prstGeom prst="line">
            <a:avLst/>
          </a:prstGeom>
          <a:ln w="12700" cap="rnd">
            <a:solidFill>
              <a:schemeClr val="accent1">
                <a:alpha val="40000"/>
              </a:schemeClr>
            </a:solidFill>
          </a:ln>
        </p:spPr>
        <p:txBody>
          <a:bodyPr lIns="45719" rIns="45719"/>
          <a:lstStyle/>
          <a:p>
            <a:endParaRPr/>
          </a:p>
        </p:txBody>
      </p:sp>
      <p:sp>
        <p:nvSpPr>
          <p:cNvPr id="2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3 Picture Column">
    <p:spTree>
      <p:nvGrpSpPr>
        <p:cNvPr id="1" name=""/>
        <p:cNvGrpSpPr/>
        <p:nvPr/>
      </p:nvGrpSpPr>
      <p:grpSpPr>
        <a:xfrm>
          <a:off x="0" y="0"/>
          <a:ext cx="0" cy="0"/>
          <a:chOff x="0" y="0"/>
          <a:chExt cx="0" cy="0"/>
        </a:xfrm>
      </p:grpSpPr>
      <p:grpSp>
        <p:nvGrpSpPr>
          <p:cNvPr id="308" name="Group 7"/>
          <p:cNvGrpSpPr/>
          <p:nvPr/>
        </p:nvGrpSpPr>
        <p:grpSpPr>
          <a:xfrm>
            <a:off x="0" y="0"/>
            <a:ext cx="12192001" cy="6858000"/>
            <a:chOff x="0" y="0"/>
            <a:chExt cx="12192001" cy="6858000"/>
          </a:xfrm>
        </p:grpSpPr>
        <p:sp>
          <p:nvSpPr>
            <p:cNvPr id="299"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300"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1"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2"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3"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4"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5"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306"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07"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09"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310" name="Title Text"/>
          <p:cNvSpPr txBox="1">
            <a:spLocks noGrp="1"/>
          </p:cNvSpPr>
          <p:nvPr>
            <p:ph type="title"/>
          </p:nvPr>
        </p:nvSpPr>
        <p:spPr>
          <a:xfrm>
            <a:off x="1154954" y="973667"/>
            <a:ext cx="8825659" cy="706966"/>
          </a:xfrm>
          <a:prstGeom prst="rect">
            <a:avLst/>
          </a:prstGeom>
        </p:spPr>
        <p:txBody>
          <a:bodyPr>
            <a:normAutofit/>
          </a:bodyPr>
          <a:lstStyle/>
          <a:p>
            <a:r>
              <a:t>Title Text</a:t>
            </a:r>
          </a:p>
        </p:txBody>
      </p:sp>
      <p:sp>
        <p:nvSpPr>
          <p:cNvPr id="311" name="Body Level One…"/>
          <p:cNvSpPr txBox="1">
            <a:spLocks noGrp="1"/>
          </p:cNvSpPr>
          <p:nvPr>
            <p:ph type="body" sz="quarter" idx="1"/>
          </p:nvPr>
        </p:nvSpPr>
        <p:spPr>
          <a:xfrm>
            <a:off x="1154954" y="4532843"/>
            <a:ext cx="3050439" cy="576263"/>
          </a:xfrm>
          <a:prstGeom prst="rect">
            <a:avLst/>
          </a:prstGeom>
        </p:spPr>
        <p:txBody>
          <a:bodyPr anchor="b"/>
          <a:lstStyle>
            <a:lvl1pPr marL="0" indent="0">
              <a:buClrTx/>
              <a:buSzTx/>
              <a:buNone/>
              <a:defRPr sz="2400">
                <a:solidFill>
                  <a:srgbClr val="EF53A5"/>
                </a:solidFill>
              </a:defRPr>
            </a:lvl1pPr>
            <a:lvl2pPr marL="0" indent="457200">
              <a:buClrTx/>
              <a:buSzTx/>
              <a:buNone/>
              <a:defRPr sz="2400">
                <a:solidFill>
                  <a:srgbClr val="EF53A5"/>
                </a:solidFill>
              </a:defRPr>
            </a:lvl2pPr>
            <a:lvl3pPr marL="0" indent="914400">
              <a:buClrTx/>
              <a:buSzTx/>
              <a:buNone/>
              <a:defRPr sz="2400">
                <a:solidFill>
                  <a:srgbClr val="EF53A5"/>
                </a:solidFill>
              </a:defRPr>
            </a:lvl3pPr>
            <a:lvl4pPr marL="0" indent="1371600">
              <a:buClrTx/>
              <a:buSzTx/>
              <a:buNone/>
              <a:defRPr sz="2400">
                <a:solidFill>
                  <a:srgbClr val="EF53A5"/>
                </a:solidFill>
              </a:defRPr>
            </a:lvl4pPr>
            <a:lvl5pPr marL="0" indent="1828800">
              <a:buClrTx/>
              <a:buSzTx/>
              <a:buNone/>
              <a:defRPr sz="24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312" name="Picture Placeholder 2"/>
          <p:cNvSpPr>
            <a:spLocks noGrp="1"/>
          </p:cNvSpPr>
          <p:nvPr>
            <p:ph type="pic" sz="quarter" idx="21"/>
          </p:nvPr>
        </p:nvSpPr>
        <p:spPr>
          <a:xfrm>
            <a:off x="1334552" y="2603500"/>
            <a:ext cx="2691244" cy="159151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313" name="Text Placeholder 3"/>
          <p:cNvSpPr>
            <a:spLocks noGrp="1"/>
          </p:cNvSpPr>
          <p:nvPr>
            <p:ph type="body" sz="quarter" idx="22"/>
          </p:nvPr>
        </p:nvSpPr>
        <p:spPr>
          <a:xfrm>
            <a:off x="1154954" y="5109105"/>
            <a:ext cx="3050439" cy="917953"/>
          </a:xfrm>
          <a:prstGeom prst="rect">
            <a:avLst/>
          </a:prstGeom>
        </p:spPr>
        <p:txBody>
          <a:bodyPr/>
          <a:lstStyle/>
          <a:p>
            <a:pPr marL="0" indent="0">
              <a:buClrTx/>
              <a:buSzTx/>
              <a:buNone/>
              <a:defRPr sz="1400"/>
            </a:pPr>
            <a:endParaRPr/>
          </a:p>
        </p:txBody>
      </p:sp>
      <p:sp>
        <p:nvSpPr>
          <p:cNvPr id="314" name="Text Placeholder 4"/>
          <p:cNvSpPr>
            <a:spLocks noGrp="1"/>
          </p:cNvSpPr>
          <p:nvPr>
            <p:ph type="body" sz="quarter" idx="23"/>
          </p:nvPr>
        </p:nvSpPr>
        <p:spPr>
          <a:xfrm>
            <a:off x="4568864" y="4532843"/>
            <a:ext cx="3050439" cy="576264"/>
          </a:xfrm>
          <a:prstGeom prst="rect">
            <a:avLst/>
          </a:prstGeom>
        </p:spPr>
        <p:txBody>
          <a:bodyPr anchor="b"/>
          <a:lstStyle/>
          <a:p>
            <a:pPr marL="0" indent="0">
              <a:buClrTx/>
              <a:buSzTx/>
              <a:buNone/>
              <a:defRPr sz="2400">
                <a:solidFill>
                  <a:srgbClr val="EF53A5"/>
                </a:solidFill>
              </a:defRPr>
            </a:pPr>
            <a:endParaRPr/>
          </a:p>
        </p:txBody>
      </p:sp>
      <p:sp>
        <p:nvSpPr>
          <p:cNvPr id="315" name="Picture Placeholder 2"/>
          <p:cNvSpPr>
            <a:spLocks noGrp="1"/>
          </p:cNvSpPr>
          <p:nvPr>
            <p:ph type="pic" sz="quarter" idx="24"/>
          </p:nvPr>
        </p:nvSpPr>
        <p:spPr>
          <a:xfrm>
            <a:off x="4748462" y="2603500"/>
            <a:ext cx="2691244" cy="159151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316" name="Text Placeholder 3"/>
          <p:cNvSpPr>
            <a:spLocks noGrp="1"/>
          </p:cNvSpPr>
          <p:nvPr>
            <p:ph type="body" sz="quarter" idx="25"/>
          </p:nvPr>
        </p:nvSpPr>
        <p:spPr>
          <a:xfrm>
            <a:off x="4570171" y="5109104"/>
            <a:ext cx="3050439" cy="917953"/>
          </a:xfrm>
          <a:prstGeom prst="rect">
            <a:avLst/>
          </a:prstGeom>
        </p:spPr>
        <p:txBody>
          <a:bodyPr/>
          <a:lstStyle/>
          <a:p>
            <a:pPr marL="0" indent="0">
              <a:buClrTx/>
              <a:buSzTx/>
              <a:buNone/>
              <a:defRPr sz="1400"/>
            </a:pPr>
            <a:endParaRPr/>
          </a:p>
        </p:txBody>
      </p:sp>
      <p:sp>
        <p:nvSpPr>
          <p:cNvPr id="317" name="Text Placeholder 4"/>
          <p:cNvSpPr>
            <a:spLocks noGrp="1"/>
          </p:cNvSpPr>
          <p:nvPr>
            <p:ph type="body" sz="quarter" idx="26"/>
          </p:nvPr>
        </p:nvSpPr>
        <p:spPr>
          <a:xfrm>
            <a:off x="7982774" y="4532845"/>
            <a:ext cx="3051096" cy="576263"/>
          </a:xfrm>
          <a:prstGeom prst="rect">
            <a:avLst/>
          </a:prstGeom>
        </p:spPr>
        <p:txBody>
          <a:bodyPr anchor="b"/>
          <a:lstStyle/>
          <a:p>
            <a:pPr marL="0" indent="0">
              <a:buClrTx/>
              <a:buSzTx/>
              <a:buNone/>
              <a:defRPr sz="2400">
                <a:solidFill>
                  <a:srgbClr val="EF53A5"/>
                </a:solidFill>
              </a:defRPr>
            </a:pPr>
            <a:endParaRPr/>
          </a:p>
        </p:txBody>
      </p:sp>
      <p:sp>
        <p:nvSpPr>
          <p:cNvPr id="318" name="Picture Placeholder 2"/>
          <p:cNvSpPr>
            <a:spLocks noGrp="1"/>
          </p:cNvSpPr>
          <p:nvPr>
            <p:ph type="pic" sz="quarter" idx="27"/>
          </p:nvPr>
        </p:nvSpPr>
        <p:spPr>
          <a:xfrm>
            <a:off x="8163031" y="2603500"/>
            <a:ext cx="2691243" cy="1591511"/>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319" name="Text Placeholder 3"/>
          <p:cNvSpPr>
            <a:spLocks noGrp="1"/>
          </p:cNvSpPr>
          <p:nvPr>
            <p:ph type="body" sz="quarter" idx="28"/>
          </p:nvPr>
        </p:nvSpPr>
        <p:spPr>
          <a:xfrm>
            <a:off x="7982774" y="5109104"/>
            <a:ext cx="3051097" cy="917953"/>
          </a:xfrm>
          <a:prstGeom prst="rect">
            <a:avLst/>
          </a:prstGeom>
        </p:spPr>
        <p:txBody>
          <a:bodyPr/>
          <a:lstStyle/>
          <a:p>
            <a:pPr marL="0" indent="0">
              <a:buClrTx/>
              <a:buSzTx/>
              <a:buNone/>
              <a:defRPr sz="1400"/>
            </a:pPr>
            <a:endParaRPr/>
          </a:p>
        </p:txBody>
      </p:sp>
      <p:sp>
        <p:nvSpPr>
          <p:cNvPr id="320" name="Straight Connector 42"/>
          <p:cNvSpPr/>
          <p:nvPr/>
        </p:nvSpPr>
        <p:spPr>
          <a:xfrm flipH="1">
            <a:off x="4405831" y="2569632"/>
            <a:ext cx="1" cy="3492499"/>
          </a:xfrm>
          <a:prstGeom prst="line">
            <a:avLst/>
          </a:prstGeom>
          <a:ln w="12700" cap="rnd">
            <a:solidFill>
              <a:schemeClr val="accent1">
                <a:alpha val="40000"/>
              </a:schemeClr>
            </a:solidFill>
          </a:ln>
        </p:spPr>
        <p:txBody>
          <a:bodyPr lIns="45719" rIns="45719"/>
          <a:lstStyle/>
          <a:p>
            <a:endParaRPr/>
          </a:p>
        </p:txBody>
      </p:sp>
      <p:sp>
        <p:nvSpPr>
          <p:cNvPr id="321" name="Straight Connector 43"/>
          <p:cNvSpPr/>
          <p:nvPr/>
        </p:nvSpPr>
        <p:spPr>
          <a:xfrm>
            <a:off x="7797802" y="2569632"/>
            <a:ext cx="1" cy="3492499"/>
          </a:xfrm>
          <a:prstGeom prst="line">
            <a:avLst/>
          </a:prstGeom>
          <a:ln w="12700" cap="rnd">
            <a:solidFill>
              <a:schemeClr val="accent1">
                <a:alpha val="40000"/>
              </a:schemeClr>
            </a:solidFill>
          </a:ln>
        </p:spPr>
        <p:txBody>
          <a:bodyPr lIns="45719" rIns="45719"/>
          <a:lstStyle/>
          <a:p>
            <a:endParaRPr/>
          </a:p>
        </p:txBody>
      </p:sp>
      <p:sp>
        <p:nvSpPr>
          <p:cNvPr id="3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329" name="Author and Date"/>
          <p:cNvSpPr txBox="1">
            <a:spLocks noGrp="1"/>
          </p:cNvSpPr>
          <p:nvPr>
            <p:ph type="body" sz="quarter" idx="21" hasCustomPrompt="1"/>
          </p:nvPr>
        </p:nvSpPr>
        <p:spPr>
          <a:xfrm>
            <a:off x="609600" y="5993081"/>
            <a:ext cx="10972800" cy="302896"/>
          </a:xfrm>
          <a:prstGeom prst="rect">
            <a:avLst/>
          </a:prstGeom>
          <a:ln w="3175"/>
        </p:spPr>
        <p:txBody>
          <a:bodyPr lIns="25400" tIns="25400" rIns="25400" bIns="25400"/>
          <a:lstStyle>
            <a:lvl1pPr marL="0" indent="0" algn="ctr" defTabSz="412750">
              <a:spcBef>
                <a:spcPts val="0"/>
              </a:spcBef>
              <a:buClrTx/>
              <a:buSzTx/>
              <a:buNone/>
              <a:defRPr sz="1400" spc="-14">
                <a:solidFill>
                  <a:srgbClr val="000000"/>
                </a:solidFill>
                <a:latin typeface="Graphik Medium"/>
                <a:ea typeface="Graphik Medium"/>
                <a:cs typeface="Graphik Medium"/>
                <a:sym typeface="Graphik Medium"/>
              </a:defRPr>
            </a:lvl1pPr>
          </a:lstStyle>
          <a:p>
            <a:r>
              <a:t>Author and Date</a:t>
            </a:r>
          </a:p>
        </p:txBody>
      </p:sp>
      <p:sp>
        <p:nvSpPr>
          <p:cNvPr id="330" name="Presentation Title"/>
          <p:cNvSpPr txBox="1">
            <a:spLocks noGrp="1"/>
          </p:cNvSpPr>
          <p:nvPr>
            <p:ph type="title" hasCustomPrompt="1"/>
          </p:nvPr>
        </p:nvSpPr>
        <p:spPr>
          <a:xfrm>
            <a:off x="609600" y="1771650"/>
            <a:ext cx="10972800" cy="2133600"/>
          </a:xfrm>
          <a:prstGeom prst="rect">
            <a:avLst/>
          </a:prstGeom>
        </p:spPr>
        <p:txBody>
          <a:bodyPr lIns="25400" tIns="25400" rIns="25400" bIns="25400" anchor="b">
            <a:normAutofit/>
          </a:bodyPr>
          <a:lstStyle>
            <a:lvl1pPr algn="ctr" defTabSz="1219200">
              <a:lnSpc>
                <a:spcPct val="80000"/>
              </a:lnSpc>
              <a:defRPr sz="6400" spc="-64">
                <a:solidFill>
                  <a:srgbClr val="000000"/>
                </a:solidFill>
                <a:latin typeface="Canela Bold"/>
                <a:ea typeface="Canela Bold"/>
                <a:cs typeface="Canela Bold"/>
                <a:sym typeface="Canela Bold"/>
              </a:defRPr>
            </a:lvl1pPr>
          </a:lstStyle>
          <a:p>
            <a:r>
              <a:t>Presentation Title</a:t>
            </a:r>
          </a:p>
        </p:txBody>
      </p:sp>
      <p:sp>
        <p:nvSpPr>
          <p:cNvPr id="331" name="Body Level One…"/>
          <p:cNvSpPr txBox="1">
            <a:spLocks noGrp="1"/>
          </p:cNvSpPr>
          <p:nvPr>
            <p:ph type="body" sz="quarter" idx="1" hasCustomPrompt="1"/>
          </p:nvPr>
        </p:nvSpPr>
        <p:spPr>
          <a:xfrm>
            <a:off x="609600" y="3783789"/>
            <a:ext cx="10972800" cy="1125297"/>
          </a:xfrm>
          <a:prstGeom prst="rect">
            <a:avLst/>
          </a:prstGeom>
        </p:spPr>
        <p:txBody>
          <a:bodyPr lIns="25400" tIns="25400" rIns="25400" bIns="25400"/>
          <a:lstStyle>
            <a:lvl1pPr marL="0" indent="0" algn="ctr" defTabSz="412750">
              <a:spcBef>
                <a:spcPts val="0"/>
              </a:spcBef>
              <a:buClrTx/>
              <a:buSzTx/>
              <a:buNone/>
              <a:defRPr sz="3000" spc="-29">
                <a:solidFill>
                  <a:srgbClr val="000000"/>
                </a:solidFill>
                <a:latin typeface="Graphik Semibold"/>
                <a:ea typeface="Graphik Semibold"/>
                <a:cs typeface="Graphik Semibold"/>
                <a:sym typeface="Graphik Semibold"/>
              </a:defRPr>
            </a:lvl1pPr>
            <a:lvl2pPr marL="0" indent="457200" algn="ctr" defTabSz="412750">
              <a:spcBef>
                <a:spcPts val="0"/>
              </a:spcBef>
              <a:buClrTx/>
              <a:buSzTx/>
              <a:buNone/>
              <a:defRPr sz="3000" spc="-29">
                <a:solidFill>
                  <a:srgbClr val="000000"/>
                </a:solidFill>
                <a:latin typeface="Graphik Semibold"/>
                <a:ea typeface="Graphik Semibold"/>
                <a:cs typeface="Graphik Semibold"/>
                <a:sym typeface="Graphik Semibold"/>
              </a:defRPr>
            </a:lvl2pPr>
            <a:lvl3pPr marL="0" indent="914400" algn="ctr" defTabSz="412750">
              <a:spcBef>
                <a:spcPts val="0"/>
              </a:spcBef>
              <a:buClrTx/>
              <a:buSzTx/>
              <a:buNone/>
              <a:defRPr sz="3000" spc="-29">
                <a:solidFill>
                  <a:srgbClr val="000000"/>
                </a:solidFill>
                <a:latin typeface="Graphik Semibold"/>
                <a:ea typeface="Graphik Semibold"/>
                <a:cs typeface="Graphik Semibold"/>
                <a:sym typeface="Graphik Semibold"/>
              </a:defRPr>
            </a:lvl3pPr>
            <a:lvl4pPr marL="0" indent="1371600" algn="ctr" defTabSz="412750">
              <a:spcBef>
                <a:spcPts val="0"/>
              </a:spcBef>
              <a:buClrTx/>
              <a:buSzTx/>
              <a:buNone/>
              <a:defRPr sz="3000" spc="-29">
                <a:solidFill>
                  <a:srgbClr val="000000"/>
                </a:solidFill>
                <a:latin typeface="Graphik Semibold"/>
                <a:ea typeface="Graphik Semibold"/>
                <a:cs typeface="Graphik Semibold"/>
                <a:sym typeface="Graphik Semibold"/>
              </a:defRPr>
            </a:lvl4pPr>
            <a:lvl5pPr marL="0" indent="1828800" algn="ctr" defTabSz="412750">
              <a:spcBef>
                <a:spcPts val="0"/>
              </a:spcBef>
              <a:buClrTx/>
              <a:buSzTx/>
              <a:buNone/>
              <a:defRPr sz="3000" spc="-29">
                <a:solidFill>
                  <a:srgbClr val="000000"/>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graphicFrame>
        <p:nvGraphicFramePr>
          <p:cNvPr id="332"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4"/>
                  </a:ext>
                </a:extLst>
              </a:tr>
            </a:tbl>
          </a:graphicData>
        </a:graphic>
      </p:graphicFrame>
      <p:sp>
        <p:nvSpPr>
          <p:cNvPr id="333"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Title copy 4">
    <p:spTree>
      <p:nvGrpSpPr>
        <p:cNvPr id="1" name=""/>
        <p:cNvGrpSpPr/>
        <p:nvPr/>
      </p:nvGrpSpPr>
      <p:grpSpPr>
        <a:xfrm>
          <a:off x="0" y="0"/>
          <a:ext cx="0" cy="0"/>
          <a:chOff x="0" y="0"/>
          <a:chExt cx="0" cy="0"/>
        </a:xfrm>
      </p:grpSpPr>
      <p:sp>
        <p:nvSpPr>
          <p:cNvPr id="340" name="Author and Date"/>
          <p:cNvSpPr txBox="1">
            <a:spLocks noGrp="1"/>
          </p:cNvSpPr>
          <p:nvPr>
            <p:ph type="body" sz="quarter" idx="21" hasCustomPrompt="1"/>
          </p:nvPr>
        </p:nvSpPr>
        <p:spPr>
          <a:xfrm>
            <a:off x="609600" y="5993081"/>
            <a:ext cx="10972800" cy="302896"/>
          </a:xfrm>
          <a:prstGeom prst="rect">
            <a:avLst/>
          </a:prstGeom>
          <a:ln w="3175"/>
        </p:spPr>
        <p:txBody>
          <a:bodyPr lIns="25400" tIns="25400" rIns="25400" bIns="25400"/>
          <a:lstStyle>
            <a:lvl1pPr marL="0" indent="0" algn="ctr" defTabSz="412750">
              <a:spcBef>
                <a:spcPts val="0"/>
              </a:spcBef>
              <a:buClrTx/>
              <a:buSzTx/>
              <a:buNone/>
              <a:defRPr sz="1400" spc="-14">
                <a:solidFill>
                  <a:srgbClr val="000000"/>
                </a:solidFill>
                <a:latin typeface="Graphik Medium"/>
                <a:ea typeface="Graphik Medium"/>
                <a:cs typeface="Graphik Medium"/>
                <a:sym typeface="Graphik Medium"/>
              </a:defRPr>
            </a:lvl1pPr>
          </a:lstStyle>
          <a:p>
            <a:r>
              <a:t>Author and Date</a:t>
            </a:r>
          </a:p>
        </p:txBody>
      </p:sp>
      <p:sp>
        <p:nvSpPr>
          <p:cNvPr id="341" name="Presentation Title"/>
          <p:cNvSpPr txBox="1">
            <a:spLocks noGrp="1"/>
          </p:cNvSpPr>
          <p:nvPr>
            <p:ph type="title" hasCustomPrompt="1"/>
          </p:nvPr>
        </p:nvSpPr>
        <p:spPr>
          <a:xfrm>
            <a:off x="609600" y="1771650"/>
            <a:ext cx="10972800" cy="2133600"/>
          </a:xfrm>
          <a:prstGeom prst="rect">
            <a:avLst/>
          </a:prstGeom>
        </p:spPr>
        <p:txBody>
          <a:bodyPr lIns="25400" tIns="25400" rIns="25400" bIns="25400" anchor="b">
            <a:normAutofit/>
          </a:bodyPr>
          <a:lstStyle>
            <a:lvl1pPr algn="ctr" defTabSz="1219200">
              <a:lnSpc>
                <a:spcPct val="80000"/>
              </a:lnSpc>
              <a:defRPr sz="6400" spc="-64">
                <a:solidFill>
                  <a:srgbClr val="000000"/>
                </a:solidFill>
                <a:latin typeface="Canela Bold"/>
                <a:ea typeface="Canela Bold"/>
                <a:cs typeface="Canela Bold"/>
                <a:sym typeface="Canela Bold"/>
              </a:defRPr>
            </a:lvl1pPr>
          </a:lstStyle>
          <a:p>
            <a:r>
              <a:t>Presentation Title</a:t>
            </a:r>
          </a:p>
        </p:txBody>
      </p:sp>
      <p:sp>
        <p:nvSpPr>
          <p:cNvPr id="342" name="Body Level One…"/>
          <p:cNvSpPr txBox="1">
            <a:spLocks noGrp="1"/>
          </p:cNvSpPr>
          <p:nvPr>
            <p:ph type="body" sz="quarter" idx="1" hasCustomPrompt="1"/>
          </p:nvPr>
        </p:nvSpPr>
        <p:spPr>
          <a:xfrm>
            <a:off x="609600" y="3783789"/>
            <a:ext cx="10972800" cy="1125297"/>
          </a:xfrm>
          <a:prstGeom prst="rect">
            <a:avLst/>
          </a:prstGeom>
        </p:spPr>
        <p:txBody>
          <a:bodyPr lIns="25400" tIns="25400" rIns="25400" bIns="25400"/>
          <a:lstStyle>
            <a:lvl1pPr marL="0" indent="0" algn="ctr" defTabSz="412750">
              <a:spcBef>
                <a:spcPts val="0"/>
              </a:spcBef>
              <a:buClrTx/>
              <a:buSzTx/>
              <a:buNone/>
              <a:defRPr sz="3000" spc="-29">
                <a:solidFill>
                  <a:srgbClr val="000000"/>
                </a:solidFill>
                <a:latin typeface="Graphik Semibold"/>
                <a:ea typeface="Graphik Semibold"/>
                <a:cs typeface="Graphik Semibold"/>
                <a:sym typeface="Graphik Semibold"/>
              </a:defRPr>
            </a:lvl1pPr>
            <a:lvl2pPr marL="0" indent="457200" algn="ctr" defTabSz="412750">
              <a:spcBef>
                <a:spcPts val="0"/>
              </a:spcBef>
              <a:buClrTx/>
              <a:buSzTx/>
              <a:buNone/>
              <a:defRPr sz="3000" spc="-29">
                <a:solidFill>
                  <a:srgbClr val="000000"/>
                </a:solidFill>
                <a:latin typeface="Graphik Semibold"/>
                <a:ea typeface="Graphik Semibold"/>
                <a:cs typeface="Graphik Semibold"/>
                <a:sym typeface="Graphik Semibold"/>
              </a:defRPr>
            </a:lvl2pPr>
            <a:lvl3pPr marL="0" indent="914400" algn="ctr" defTabSz="412750">
              <a:spcBef>
                <a:spcPts val="0"/>
              </a:spcBef>
              <a:buClrTx/>
              <a:buSzTx/>
              <a:buNone/>
              <a:defRPr sz="3000" spc="-29">
                <a:solidFill>
                  <a:srgbClr val="000000"/>
                </a:solidFill>
                <a:latin typeface="Graphik Semibold"/>
                <a:ea typeface="Graphik Semibold"/>
                <a:cs typeface="Graphik Semibold"/>
                <a:sym typeface="Graphik Semibold"/>
              </a:defRPr>
            </a:lvl3pPr>
            <a:lvl4pPr marL="0" indent="1371600" algn="ctr" defTabSz="412750">
              <a:spcBef>
                <a:spcPts val="0"/>
              </a:spcBef>
              <a:buClrTx/>
              <a:buSzTx/>
              <a:buNone/>
              <a:defRPr sz="3000" spc="-29">
                <a:solidFill>
                  <a:srgbClr val="000000"/>
                </a:solidFill>
                <a:latin typeface="Graphik Semibold"/>
                <a:ea typeface="Graphik Semibold"/>
                <a:cs typeface="Graphik Semibold"/>
                <a:sym typeface="Graphik Semibold"/>
              </a:defRPr>
            </a:lvl4pPr>
            <a:lvl5pPr marL="0" indent="1828800" algn="ctr" defTabSz="412750">
              <a:spcBef>
                <a:spcPts val="0"/>
              </a:spcBef>
              <a:buClrTx/>
              <a:buSzTx/>
              <a:buNone/>
              <a:defRPr sz="3000" spc="-29">
                <a:solidFill>
                  <a:srgbClr val="000000"/>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graphicFrame>
        <p:nvGraphicFramePr>
          <p:cNvPr id="343"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4"/>
                  </a:ext>
                </a:extLst>
              </a:tr>
            </a:tbl>
          </a:graphicData>
        </a:graphic>
      </p:graphicFrame>
      <p:sp>
        <p:nvSpPr>
          <p:cNvPr id="344" name="Circle"/>
          <p:cNvSpPr/>
          <p:nvPr/>
        </p:nvSpPr>
        <p:spPr>
          <a:xfrm>
            <a:off x="-3547391" y="3563406"/>
            <a:ext cx="7620001" cy="7620001"/>
          </a:xfrm>
          <a:prstGeom prst="ellipse">
            <a:avLst/>
          </a:prstGeom>
          <a:solidFill>
            <a:srgbClr val="CD591A"/>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45" name="Circle"/>
          <p:cNvSpPr/>
          <p:nvPr/>
        </p:nvSpPr>
        <p:spPr>
          <a:xfrm>
            <a:off x="8684431" y="-4714195"/>
            <a:ext cx="7620001" cy="7620001"/>
          </a:xfrm>
          <a:prstGeom prst="ellipse">
            <a:avLst/>
          </a:prstGeom>
          <a:solidFill>
            <a:srgbClr val="239290"/>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46"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copy 3">
    <p:spTree>
      <p:nvGrpSpPr>
        <p:cNvPr id="1" name=""/>
        <p:cNvGrpSpPr/>
        <p:nvPr/>
      </p:nvGrpSpPr>
      <p:grpSpPr>
        <a:xfrm>
          <a:off x="0" y="0"/>
          <a:ext cx="0" cy="0"/>
          <a:chOff x="0" y="0"/>
          <a:chExt cx="0" cy="0"/>
        </a:xfrm>
      </p:grpSpPr>
      <p:sp>
        <p:nvSpPr>
          <p:cNvPr id="353" name="Author and Date"/>
          <p:cNvSpPr txBox="1">
            <a:spLocks noGrp="1"/>
          </p:cNvSpPr>
          <p:nvPr>
            <p:ph type="body" sz="quarter" idx="21" hasCustomPrompt="1"/>
          </p:nvPr>
        </p:nvSpPr>
        <p:spPr>
          <a:xfrm>
            <a:off x="609600" y="5993081"/>
            <a:ext cx="10972800" cy="302896"/>
          </a:xfrm>
          <a:prstGeom prst="rect">
            <a:avLst/>
          </a:prstGeom>
          <a:ln w="3175"/>
        </p:spPr>
        <p:txBody>
          <a:bodyPr lIns="25400" tIns="25400" rIns="25400" bIns="25400"/>
          <a:lstStyle>
            <a:lvl1pPr marL="0" indent="0" algn="ctr" defTabSz="412750">
              <a:spcBef>
                <a:spcPts val="0"/>
              </a:spcBef>
              <a:buClrTx/>
              <a:buSzTx/>
              <a:buNone/>
              <a:defRPr sz="1400" spc="-14">
                <a:solidFill>
                  <a:srgbClr val="000000"/>
                </a:solidFill>
                <a:latin typeface="Graphik Medium"/>
                <a:ea typeface="Graphik Medium"/>
                <a:cs typeface="Graphik Medium"/>
                <a:sym typeface="Graphik Medium"/>
              </a:defRPr>
            </a:lvl1pPr>
          </a:lstStyle>
          <a:p>
            <a:r>
              <a:t>Author and Date</a:t>
            </a:r>
          </a:p>
        </p:txBody>
      </p:sp>
      <p:sp>
        <p:nvSpPr>
          <p:cNvPr id="354" name="Presentation Title"/>
          <p:cNvSpPr txBox="1">
            <a:spLocks noGrp="1"/>
          </p:cNvSpPr>
          <p:nvPr>
            <p:ph type="title" hasCustomPrompt="1"/>
          </p:nvPr>
        </p:nvSpPr>
        <p:spPr>
          <a:xfrm>
            <a:off x="609600" y="1771650"/>
            <a:ext cx="10972800" cy="2133600"/>
          </a:xfrm>
          <a:prstGeom prst="rect">
            <a:avLst/>
          </a:prstGeom>
        </p:spPr>
        <p:txBody>
          <a:bodyPr lIns="25400" tIns="25400" rIns="25400" bIns="25400" anchor="b">
            <a:normAutofit/>
          </a:bodyPr>
          <a:lstStyle>
            <a:lvl1pPr algn="ctr" defTabSz="1219200">
              <a:lnSpc>
                <a:spcPct val="80000"/>
              </a:lnSpc>
              <a:defRPr sz="6400" spc="-64">
                <a:solidFill>
                  <a:srgbClr val="000000"/>
                </a:solidFill>
                <a:latin typeface="Canela Bold"/>
                <a:ea typeface="Canela Bold"/>
                <a:cs typeface="Canela Bold"/>
                <a:sym typeface="Canela Bold"/>
              </a:defRPr>
            </a:lvl1pPr>
          </a:lstStyle>
          <a:p>
            <a:r>
              <a:t>Presentation Title</a:t>
            </a:r>
          </a:p>
        </p:txBody>
      </p:sp>
      <p:sp>
        <p:nvSpPr>
          <p:cNvPr id="355" name="Body Level One…"/>
          <p:cNvSpPr txBox="1">
            <a:spLocks noGrp="1"/>
          </p:cNvSpPr>
          <p:nvPr>
            <p:ph type="body" sz="quarter" idx="1" hasCustomPrompt="1"/>
          </p:nvPr>
        </p:nvSpPr>
        <p:spPr>
          <a:xfrm>
            <a:off x="609600" y="3783789"/>
            <a:ext cx="10972800" cy="1125297"/>
          </a:xfrm>
          <a:prstGeom prst="rect">
            <a:avLst/>
          </a:prstGeom>
        </p:spPr>
        <p:txBody>
          <a:bodyPr lIns="25400" tIns="25400" rIns="25400" bIns="25400"/>
          <a:lstStyle>
            <a:lvl1pPr marL="0" indent="0" algn="ctr" defTabSz="412750">
              <a:spcBef>
                <a:spcPts val="0"/>
              </a:spcBef>
              <a:buClrTx/>
              <a:buSzTx/>
              <a:buNone/>
              <a:defRPr sz="3000" spc="-29">
                <a:solidFill>
                  <a:srgbClr val="000000"/>
                </a:solidFill>
                <a:latin typeface="Graphik Semibold"/>
                <a:ea typeface="Graphik Semibold"/>
                <a:cs typeface="Graphik Semibold"/>
                <a:sym typeface="Graphik Semibold"/>
              </a:defRPr>
            </a:lvl1pPr>
            <a:lvl2pPr marL="0" indent="457200" algn="ctr" defTabSz="412750">
              <a:spcBef>
                <a:spcPts val="0"/>
              </a:spcBef>
              <a:buClrTx/>
              <a:buSzTx/>
              <a:buNone/>
              <a:defRPr sz="3000" spc="-29">
                <a:solidFill>
                  <a:srgbClr val="000000"/>
                </a:solidFill>
                <a:latin typeface="Graphik Semibold"/>
                <a:ea typeface="Graphik Semibold"/>
                <a:cs typeface="Graphik Semibold"/>
                <a:sym typeface="Graphik Semibold"/>
              </a:defRPr>
            </a:lvl2pPr>
            <a:lvl3pPr marL="0" indent="914400" algn="ctr" defTabSz="412750">
              <a:spcBef>
                <a:spcPts val="0"/>
              </a:spcBef>
              <a:buClrTx/>
              <a:buSzTx/>
              <a:buNone/>
              <a:defRPr sz="3000" spc="-29">
                <a:solidFill>
                  <a:srgbClr val="000000"/>
                </a:solidFill>
                <a:latin typeface="Graphik Semibold"/>
                <a:ea typeface="Graphik Semibold"/>
                <a:cs typeface="Graphik Semibold"/>
                <a:sym typeface="Graphik Semibold"/>
              </a:defRPr>
            </a:lvl3pPr>
            <a:lvl4pPr marL="0" indent="1371600" algn="ctr" defTabSz="412750">
              <a:spcBef>
                <a:spcPts val="0"/>
              </a:spcBef>
              <a:buClrTx/>
              <a:buSzTx/>
              <a:buNone/>
              <a:defRPr sz="3000" spc="-29">
                <a:solidFill>
                  <a:srgbClr val="000000"/>
                </a:solidFill>
                <a:latin typeface="Graphik Semibold"/>
                <a:ea typeface="Graphik Semibold"/>
                <a:cs typeface="Graphik Semibold"/>
                <a:sym typeface="Graphik Semibold"/>
              </a:defRPr>
            </a:lvl4pPr>
            <a:lvl5pPr marL="0" indent="1828800" algn="ctr" defTabSz="412750">
              <a:spcBef>
                <a:spcPts val="0"/>
              </a:spcBef>
              <a:buClrTx/>
              <a:buSzTx/>
              <a:buNone/>
              <a:defRPr sz="3000" spc="-29">
                <a:solidFill>
                  <a:srgbClr val="000000"/>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graphicFrame>
        <p:nvGraphicFramePr>
          <p:cNvPr id="356"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4"/>
                  </a:ext>
                </a:extLst>
              </a:tr>
            </a:tbl>
          </a:graphicData>
        </a:graphic>
      </p:graphicFrame>
      <p:sp>
        <p:nvSpPr>
          <p:cNvPr id="357" name="Circle"/>
          <p:cNvSpPr/>
          <p:nvPr/>
        </p:nvSpPr>
        <p:spPr>
          <a:xfrm>
            <a:off x="9263574" y="-402352"/>
            <a:ext cx="1905001" cy="1905001"/>
          </a:xfrm>
          <a:prstGeom prst="ellipse">
            <a:avLst/>
          </a:prstGeom>
          <a:solidFill>
            <a:srgbClr val="E22146"/>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58" name="Circle"/>
          <p:cNvSpPr/>
          <p:nvPr/>
        </p:nvSpPr>
        <p:spPr>
          <a:xfrm>
            <a:off x="10969253" y="1209467"/>
            <a:ext cx="1905001" cy="1905001"/>
          </a:xfrm>
          <a:prstGeom prst="ellipse">
            <a:avLst/>
          </a:prstGeom>
          <a:solidFill>
            <a:srgbClr val="FF8B25"/>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59" name="Circle"/>
          <p:cNvSpPr/>
          <p:nvPr/>
        </p:nvSpPr>
        <p:spPr>
          <a:xfrm>
            <a:off x="6445896" y="202512"/>
            <a:ext cx="1905001" cy="1905001"/>
          </a:xfrm>
          <a:prstGeom prst="ellipse">
            <a:avLst/>
          </a:prstGeom>
          <a:solidFill>
            <a:srgbClr val="FFBD16"/>
          </a:solidFill>
          <a:ln w="3175">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60"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copy 2">
    <p:spTree>
      <p:nvGrpSpPr>
        <p:cNvPr id="1" name=""/>
        <p:cNvGrpSpPr/>
        <p:nvPr/>
      </p:nvGrpSpPr>
      <p:grpSpPr>
        <a:xfrm>
          <a:off x="0" y="0"/>
          <a:ext cx="0" cy="0"/>
          <a:chOff x="0" y="0"/>
          <a:chExt cx="0" cy="0"/>
        </a:xfrm>
      </p:grpSpPr>
      <p:sp>
        <p:nvSpPr>
          <p:cNvPr id="367" name="Author and Date"/>
          <p:cNvSpPr txBox="1">
            <a:spLocks noGrp="1"/>
          </p:cNvSpPr>
          <p:nvPr>
            <p:ph type="body" sz="quarter" idx="21" hasCustomPrompt="1"/>
          </p:nvPr>
        </p:nvSpPr>
        <p:spPr>
          <a:xfrm>
            <a:off x="609600" y="5993081"/>
            <a:ext cx="10972800" cy="302896"/>
          </a:xfrm>
          <a:prstGeom prst="rect">
            <a:avLst/>
          </a:prstGeom>
          <a:ln w="3175"/>
        </p:spPr>
        <p:txBody>
          <a:bodyPr lIns="25400" tIns="25400" rIns="25400" bIns="25400"/>
          <a:lstStyle>
            <a:lvl1pPr marL="0" indent="0" algn="ctr" defTabSz="412750">
              <a:spcBef>
                <a:spcPts val="0"/>
              </a:spcBef>
              <a:buClrTx/>
              <a:buSzTx/>
              <a:buNone/>
              <a:defRPr sz="1400" spc="-14">
                <a:solidFill>
                  <a:srgbClr val="000000"/>
                </a:solidFill>
                <a:latin typeface="Graphik Medium"/>
                <a:ea typeface="Graphik Medium"/>
                <a:cs typeface="Graphik Medium"/>
                <a:sym typeface="Graphik Medium"/>
              </a:defRPr>
            </a:lvl1pPr>
          </a:lstStyle>
          <a:p>
            <a:r>
              <a:t>Author and Date</a:t>
            </a:r>
          </a:p>
        </p:txBody>
      </p:sp>
      <p:sp>
        <p:nvSpPr>
          <p:cNvPr id="368" name="Presentation Title"/>
          <p:cNvSpPr txBox="1">
            <a:spLocks noGrp="1"/>
          </p:cNvSpPr>
          <p:nvPr>
            <p:ph type="title" hasCustomPrompt="1"/>
          </p:nvPr>
        </p:nvSpPr>
        <p:spPr>
          <a:xfrm>
            <a:off x="609600" y="1771650"/>
            <a:ext cx="10972800" cy="2133600"/>
          </a:xfrm>
          <a:prstGeom prst="rect">
            <a:avLst/>
          </a:prstGeom>
        </p:spPr>
        <p:txBody>
          <a:bodyPr lIns="25400" tIns="25400" rIns="25400" bIns="25400" anchor="b">
            <a:normAutofit/>
          </a:bodyPr>
          <a:lstStyle>
            <a:lvl1pPr algn="ctr" defTabSz="1219200">
              <a:lnSpc>
                <a:spcPct val="80000"/>
              </a:lnSpc>
              <a:defRPr sz="6400" spc="-64">
                <a:solidFill>
                  <a:srgbClr val="000000"/>
                </a:solidFill>
                <a:latin typeface="Canela Bold"/>
                <a:ea typeface="Canela Bold"/>
                <a:cs typeface="Canela Bold"/>
                <a:sym typeface="Canela Bold"/>
              </a:defRPr>
            </a:lvl1pPr>
          </a:lstStyle>
          <a:p>
            <a:r>
              <a:t>Presentation Title</a:t>
            </a:r>
          </a:p>
        </p:txBody>
      </p:sp>
      <p:sp>
        <p:nvSpPr>
          <p:cNvPr id="369" name="Body Level One…"/>
          <p:cNvSpPr txBox="1">
            <a:spLocks noGrp="1"/>
          </p:cNvSpPr>
          <p:nvPr>
            <p:ph type="body" sz="quarter" idx="1" hasCustomPrompt="1"/>
          </p:nvPr>
        </p:nvSpPr>
        <p:spPr>
          <a:xfrm>
            <a:off x="609600" y="3783789"/>
            <a:ext cx="10972800" cy="1125297"/>
          </a:xfrm>
          <a:prstGeom prst="rect">
            <a:avLst/>
          </a:prstGeom>
        </p:spPr>
        <p:txBody>
          <a:bodyPr lIns="25400" tIns="25400" rIns="25400" bIns="25400"/>
          <a:lstStyle>
            <a:lvl1pPr marL="0" indent="0" algn="ctr" defTabSz="412750">
              <a:spcBef>
                <a:spcPts val="0"/>
              </a:spcBef>
              <a:buClrTx/>
              <a:buSzTx/>
              <a:buNone/>
              <a:defRPr sz="3000" spc="-29">
                <a:solidFill>
                  <a:srgbClr val="000000"/>
                </a:solidFill>
                <a:latin typeface="Graphik Semibold"/>
                <a:ea typeface="Graphik Semibold"/>
                <a:cs typeface="Graphik Semibold"/>
                <a:sym typeface="Graphik Semibold"/>
              </a:defRPr>
            </a:lvl1pPr>
            <a:lvl2pPr marL="0" indent="457200" algn="ctr" defTabSz="412750">
              <a:spcBef>
                <a:spcPts val="0"/>
              </a:spcBef>
              <a:buClrTx/>
              <a:buSzTx/>
              <a:buNone/>
              <a:defRPr sz="3000" spc="-29">
                <a:solidFill>
                  <a:srgbClr val="000000"/>
                </a:solidFill>
                <a:latin typeface="Graphik Semibold"/>
                <a:ea typeface="Graphik Semibold"/>
                <a:cs typeface="Graphik Semibold"/>
                <a:sym typeface="Graphik Semibold"/>
              </a:defRPr>
            </a:lvl2pPr>
            <a:lvl3pPr marL="0" indent="914400" algn="ctr" defTabSz="412750">
              <a:spcBef>
                <a:spcPts val="0"/>
              </a:spcBef>
              <a:buClrTx/>
              <a:buSzTx/>
              <a:buNone/>
              <a:defRPr sz="3000" spc="-29">
                <a:solidFill>
                  <a:srgbClr val="000000"/>
                </a:solidFill>
                <a:latin typeface="Graphik Semibold"/>
                <a:ea typeface="Graphik Semibold"/>
                <a:cs typeface="Graphik Semibold"/>
                <a:sym typeface="Graphik Semibold"/>
              </a:defRPr>
            </a:lvl3pPr>
            <a:lvl4pPr marL="0" indent="1371600" algn="ctr" defTabSz="412750">
              <a:spcBef>
                <a:spcPts val="0"/>
              </a:spcBef>
              <a:buClrTx/>
              <a:buSzTx/>
              <a:buNone/>
              <a:defRPr sz="3000" spc="-29">
                <a:solidFill>
                  <a:srgbClr val="000000"/>
                </a:solidFill>
                <a:latin typeface="Graphik Semibold"/>
                <a:ea typeface="Graphik Semibold"/>
                <a:cs typeface="Graphik Semibold"/>
                <a:sym typeface="Graphik Semibold"/>
              </a:defRPr>
            </a:lvl4pPr>
            <a:lvl5pPr marL="0" indent="1828800" algn="ctr" defTabSz="412750">
              <a:spcBef>
                <a:spcPts val="0"/>
              </a:spcBef>
              <a:buClrTx/>
              <a:buSzTx/>
              <a:buNone/>
              <a:defRPr sz="3000" spc="-29">
                <a:solidFill>
                  <a:srgbClr val="000000"/>
                </a:solidFill>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graphicFrame>
        <p:nvGraphicFramePr>
          <p:cNvPr id="370"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tc>
                  <a:txBody>
                    <a:bodyPr/>
                    <a:lstStyle/>
                    <a:p>
                      <a:pPr defTabSz="914400">
                        <a:tabLst>
                          <a:tab pos="825500" algn="l"/>
                        </a:tabLst>
                        <a:defRPr sz="1600">
                          <a:latin typeface="Graphik"/>
                          <a:ea typeface="Graphik"/>
                          <a:cs typeface="Graphik"/>
                          <a:sym typeface="Graphik"/>
                        </a:defRPr>
                      </a:pPr>
                      <a:endParaRPr/>
                    </a:p>
                  </a:txBody>
                  <a:tcPr marL="50800" marR="50800" marT="50800" marB="50800" anchor="ctr" horzOverflow="overflow">
                    <a:lnL w="3175">
                      <a:solidFill>
                        <a:srgbClr val="000000">
                          <a:alpha val="65487"/>
                        </a:srgbClr>
                      </a:solidFill>
                      <a:miter lim="400000"/>
                    </a:lnL>
                    <a:lnR w="3175">
                      <a:solidFill>
                        <a:srgbClr val="000000">
                          <a:alpha val="65487"/>
                        </a:srgbClr>
                      </a:solidFill>
                      <a:miter lim="400000"/>
                    </a:lnR>
                    <a:lnT w="3175">
                      <a:solidFill>
                        <a:srgbClr val="000000">
                          <a:alpha val="65487"/>
                        </a:srgbClr>
                      </a:solidFill>
                      <a:miter lim="400000"/>
                    </a:lnT>
                    <a:lnB w="3175">
                      <a:solidFill>
                        <a:srgbClr val="000000">
                          <a:alpha val="65487"/>
                        </a:srgbClr>
                      </a:solidFill>
                      <a:miter lim="400000"/>
                    </a:lnB>
                    <a:noFill/>
                  </a:tcPr>
                </a:tc>
                <a:extLst>
                  <a:ext uri="{0D108BD9-81ED-4DB2-BD59-A6C34878D82A}">
                    <a16:rowId xmlns:a16="http://schemas.microsoft.com/office/drawing/2014/main" val="10014"/>
                  </a:ext>
                </a:extLst>
              </a:tr>
            </a:tbl>
          </a:graphicData>
        </a:graphic>
      </p:graphicFrame>
      <p:sp>
        <p:nvSpPr>
          <p:cNvPr id="371" name="Circle"/>
          <p:cNvSpPr/>
          <p:nvPr/>
        </p:nvSpPr>
        <p:spPr>
          <a:xfrm>
            <a:off x="9641652" y="4475705"/>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72" name="Circle"/>
          <p:cNvSpPr/>
          <p:nvPr/>
        </p:nvSpPr>
        <p:spPr>
          <a:xfrm>
            <a:off x="10221762" y="4475705"/>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sp>
        <p:nvSpPr>
          <p:cNvPr id="373" name="Circle"/>
          <p:cNvSpPr/>
          <p:nvPr/>
        </p:nvSpPr>
        <p:spPr>
          <a:xfrm>
            <a:off x="10931025" y="4475705"/>
            <a:ext cx="952501" cy="952501"/>
          </a:xfrm>
          <a:prstGeom prst="ellipse">
            <a:avLst/>
          </a:prstGeom>
          <a:solidFill>
            <a:srgbClr val="FFE46D"/>
          </a:solidFill>
          <a:ln w="12700">
            <a:solidFill>
              <a:srgbClr val="000000"/>
            </a:solidFill>
            <a:miter lim="400000"/>
          </a:ln>
        </p:spPr>
        <p:txBody>
          <a:bodyPr lIns="25400" tIns="25400" rIns="25400" bIns="25400" anchor="ctr"/>
          <a:lstStyle/>
          <a:p>
            <a:pPr algn="ctr" defTabSz="565150">
              <a:defRPr sz="1600">
                <a:solidFill>
                  <a:srgbClr val="FFFFFF"/>
                </a:solidFill>
                <a:latin typeface="Graphik"/>
                <a:ea typeface="Graphik"/>
                <a:cs typeface="Graphik"/>
                <a:sym typeface="Graphik"/>
              </a:defRPr>
            </a:pPr>
            <a:endParaRPr/>
          </a:p>
        </p:txBody>
      </p:sp>
      <p:grpSp>
        <p:nvGrpSpPr>
          <p:cNvPr id="379" name="Group"/>
          <p:cNvGrpSpPr/>
          <p:nvPr/>
        </p:nvGrpSpPr>
        <p:grpSpPr>
          <a:xfrm>
            <a:off x="10454754" y="2960534"/>
            <a:ext cx="1270001" cy="1270000"/>
            <a:chOff x="0" y="0"/>
            <a:chExt cx="1269999" cy="1269999"/>
          </a:xfrm>
        </p:grpSpPr>
        <p:sp>
          <p:nvSpPr>
            <p:cNvPr id="374" name="Triangle"/>
            <p:cNvSpPr/>
            <p:nvPr/>
          </p:nvSpPr>
          <p:spPr>
            <a:xfrm>
              <a:off x="503896" y="0"/>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75" name="Triangle"/>
            <p:cNvSpPr/>
            <p:nvPr/>
          </p:nvSpPr>
          <p:spPr>
            <a:xfrm rot="5400000">
              <a:off x="89893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76" name="Triangle"/>
            <p:cNvSpPr/>
            <p:nvPr/>
          </p:nvSpPr>
          <p:spPr>
            <a:xfrm rot="16200000">
              <a:off x="11901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77" name="Triangle"/>
            <p:cNvSpPr/>
            <p:nvPr/>
          </p:nvSpPr>
          <p:spPr>
            <a:xfrm rot="10800000">
              <a:off x="503896" y="789816"/>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78" name="Square"/>
            <p:cNvSpPr/>
            <p:nvPr/>
          </p:nvSpPr>
          <p:spPr>
            <a:xfrm>
              <a:off x="505037" y="516761"/>
              <a:ext cx="254966" cy="249818"/>
            </a:xfrm>
            <a:prstGeom prst="rect">
              <a:avLst/>
            </a:pr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grpSp>
        <p:nvGrpSpPr>
          <p:cNvPr id="385" name="Group"/>
          <p:cNvGrpSpPr/>
          <p:nvPr/>
        </p:nvGrpSpPr>
        <p:grpSpPr>
          <a:xfrm>
            <a:off x="302124" y="1180644"/>
            <a:ext cx="1270001" cy="1270001"/>
            <a:chOff x="0" y="0"/>
            <a:chExt cx="1269999" cy="1269999"/>
          </a:xfrm>
        </p:grpSpPr>
        <p:sp>
          <p:nvSpPr>
            <p:cNvPr id="380" name="Triangle"/>
            <p:cNvSpPr/>
            <p:nvPr/>
          </p:nvSpPr>
          <p:spPr>
            <a:xfrm>
              <a:off x="503896" y="0"/>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1" name="Triangle"/>
            <p:cNvSpPr/>
            <p:nvPr/>
          </p:nvSpPr>
          <p:spPr>
            <a:xfrm rot="5400000">
              <a:off x="89893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2" name="Triangle"/>
            <p:cNvSpPr/>
            <p:nvPr/>
          </p:nvSpPr>
          <p:spPr>
            <a:xfrm rot="16200000">
              <a:off x="11901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3" name="Triangle"/>
            <p:cNvSpPr/>
            <p:nvPr/>
          </p:nvSpPr>
          <p:spPr>
            <a:xfrm rot="10800000">
              <a:off x="503896" y="789816"/>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4" name="Square"/>
            <p:cNvSpPr/>
            <p:nvPr/>
          </p:nvSpPr>
          <p:spPr>
            <a:xfrm>
              <a:off x="505037" y="516761"/>
              <a:ext cx="254966" cy="249818"/>
            </a:xfrm>
            <a:prstGeom prst="rect">
              <a:avLst/>
            </a:pr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grpSp>
        <p:nvGrpSpPr>
          <p:cNvPr id="391" name="Group"/>
          <p:cNvGrpSpPr/>
          <p:nvPr/>
        </p:nvGrpSpPr>
        <p:grpSpPr>
          <a:xfrm>
            <a:off x="302124" y="4934923"/>
            <a:ext cx="1270001" cy="1270001"/>
            <a:chOff x="0" y="0"/>
            <a:chExt cx="1269999" cy="1269999"/>
          </a:xfrm>
        </p:grpSpPr>
        <p:sp>
          <p:nvSpPr>
            <p:cNvPr id="386" name="Triangle"/>
            <p:cNvSpPr/>
            <p:nvPr/>
          </p:nvSpPr>
          <p:spPr>
            <a:xfrm>
              <a:off x="503896" y="0"/>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7" name="Triangle"/>
            <p:cNvSpPr/>
            <p:nvPr/>
          </p:nvSpPr>
          <p:spPr>
            <a:xfrm rot="5400000">
              <a:off x="89893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8" name="Triangle"/>
            <p:cNvSpPr/>
            <p:nvPr/>
          </p:nvSpPr>
          <p:spPr>
            <a:xfrm rot="16200000">
              <a:off x="119013" y="391372"/>
              <a:ext cx="252054" cy="49008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89" name="Triangle"/>
            <p:cNvSpPr/>
            <p:nvPr/>
          </p:nvSpPr>
          <p:spPr>
            <a:xfrm rot="10800000">
              <a:off x="503896" y="789816"/>
              <a:ext cx="257249" cy="48018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sp>
          <p:nvSpPr>
            <p:cNvPr id="390" name="Square"/>
            <p:cNvSpPr/>
            <p:nvPr/>
          </p:nvSpPr>
          <p:spPr>
            <a:xfrm>
              <a:off x="505037" y="516761"/>
              <a:ext cx="254966" cy="249818"/>
            </a:xfrm>
            <a:prstGeom prst="rect">
              <a:avLst/>
            </a:prstGeom>
            <a:solidFill>
              <a:srgbClr val="A726DA"/>
            </a:solidFill>
            <a:ln w="3175" cap="flat">
              <a:solidFill>
                <a:srgbClr val="000000"/>
              </a:solidFill>
              <a:prstDash val="solid"/>
              <a:miter lim="400000"/>
            </a:ln>
            <a:effectLst/>
          </p:spPr>
          <p:txBody>
            <a:bodyPr wrap="square" lIns="25400" tIns="25400" rIns="25400" bIns="25400" numCol="1" anchor="ctr">
              <a:noAutofit/>
            </a:bodyPr>
            <a:lstStyle/>
            <a:p>
              <a:pPr algn="ctr" defTabSz="565150">
                <a:defRPr sz="1600">
                  <a:solidFill>
                    <a:srgbClr val="FFFFFF"/>
                  </a:solidFill>
                  <a:latin typeface="Graphik"/>
                  <a:ea typeface="Graphik"/>
                  <a:cs typeface="Graphik"/>
                  <a:sym typeface="Graphik"/>
                </a:defRPr>
              </a:pPr>
              <a:endParaRPr/>
            </a:p>
          </p:txBody>
        </p:sp>
      </p:grpSp>
      <p:sp>
        <p:nvSpPr>
          <p:cNvPr id="392"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grpSp>
        <p:nvGrpSpPr>
          <p:cNvPr id="34" name="Group 7"/>
          <p:cNvGrpSpPr/>
          <p:nvPr/>
        </p:nvGrpSpPr>
        <p:grpSpPr>
          <a:xfrm>
            <a:off x="0" y="0"/>
            <a:ext cx="12192001" cy="6858000"/>
            <a:chOff x="0" y="0"/>
            <a:chExt cx="12192001" cy="6858000"/>
          </a:xfrm>
        </p:grpSpPr>
        <p:sp>
          <p:nvSpPr>
            <p:cNvPr id="25"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26"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7"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8"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29"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0"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31"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32"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33"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35"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36" name="Title Text"/>
          <p:cNvSpPr txBox="1">
            <a:spLocks noGrp="1"/>
          </p:cNvSpPr>
          <p:nvPr>
            <p:ph type="title"/>
          </p:nvPr>
        </p:nvSpPr>
        <p:spPr>
          <a:xfrm>
            <a:off x="1154954" y="973667"/>
            <a:ext cx="8761414" cy="706966"/>
          </a:xfrm>
          <a:prstGeom prst="rect">
            <a:avLst/>
          </a:prstGeom>
        </p:spPr>
        <p:txBody>
          <a:bodyPr>
            <a:normAutofit/>
          </a:bodyPr>
          <a:lstStyle/>
          <a:p>
            <a:r>
              <a:t>Title Text</a:t>
            </a:r>
          </a:p>
        </p:txBody>
      </p:sp>
      <p:sp>
        <p:nvSpPr>
          <p:cNvPr id="37" name="Body Level One…"/>
          <p:cNvSpPr txBox="1">
            <a:spLocks noGrp="1"/>
          </p:cNvSpPr>
          <p:nvPr>
            <p:ph type="body" sz="half" idx="1"/>
          </p:nvPr>
        </p:nvSpPr>
        <p:spPr>
          <a:xfrm>
            <a:off x="1154954" y="2603500"/>
            <a:ext cx="8825659" cy="3416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copy">
    <p:spTree>
      <p:nvGrpSpPr>
        <p:cNvPr id="1" name=""/>
        <p:cNvGrpSpPr/>
        <p:nvPr/>
      </p:nvGrpSpPr>
      <p:grpSpPr>
        <a:xfrm>
          <a:off x="0" y="0"/>
          <a:ext cx="0" cy="0"/>
          <a:chOff x="0" y="0"/>
          <a:chExt cx="0" cy="0"/>
        </a:xfrm>
      </p:grpSpPr>
      <p:sp>
        <p:nvSpPr>
          <p:cNvPr id="399" name="Rectangle"/>
          <p:cNvSpPr/>
          <p:nvPr/>
        </p:nvSpPr>
        <p:spPr>
          <a:xfrm>
            <a:off x="16849" y="-139323"/>
            <a:ext cx="16767500" cy="9685161"/>
          </a:xfrm>
          <a:prstGeom prst="rect">
            <a:avLst/>
          </a:prstGeom>
          <a:solidFill>
            <a:srgbClr val="424242"/>
          </a:solidFill>
          <a:ln w="12700">
            <a:miter lim="400000"/>
          </a:ln>
          <a:effectLst>
            <a:outerShdw blurRad="38100" dist="25400" dir="5400000" rotWithShape="0">
              <a:srgbClr val="000000">
                <a:alpha val="45000"/>
              </a:srgbClr>
            </a:outerShdw>
          </a:effectLst>
        </p:spPr>
        <p:txBody>
          <a:bodyPr lIns="45719" rIns="45719" anchor="ctr"/>
          <a:lstStyle/>
          <a:p>
            <a:endParaRPr/>
          </a:p>
        </p:txBody>
      </p:sp>
      <p:graphicFrame>
        <p:nvGraphicFramePr>
          <p:cNvPr id="400" name="Table 1"/>
          <p:cNvGraphicFramePr/>
          <p:nvPr/>
        </p:nvGraphicFramePr>
        <p:xfrm>
          <a:off x="3072" y="13826"/>
          <a:ext cx="12179490" cy="6823995"/>
        </p:xfrm>
        <a:graphic>
          <a:graphicData uri="http://schemas.openxmlformats.org/drawingml/2006/table">
            <a:tbl>
              <a:tblPr>
                <a:tableStyleId>{4C3C2611-4C71-4FC5-86AE-919BDF0F9419}</a:tableStyleId>
              </a:tblPr>
              <a:tblGrid>
                <a:gridCol w="811966">
                  <a:extLst>
                    <a:ext uri="{9D8B030D-6E8A-4147-A177-3AD203B41FA5}">
                      <a16:colId xmlns:a16="http://schemas.microsoft.com/office/drawing/2014/main" val="20000"/>
                    </a:ext>
                  </a:extLst>
                </a:gridCol>
                <a:gridCol w="811966">
                  <a:extLst>
                    <a:ext uri="{9D8B030D-6E8A-4147-A177-3AD203B41FA5}">
                      <a16:colId xmlns:a16="http://schemas.microsoft.com/office/drawing/2014/main" val="20001"/>
                    </a:ext>
                  </a:extLst>
                </a:gridCol>
                <a:gridCol w="811966">
                  <a:extLst>
                    <a:ext uri="{9D8B030D-6E8A-4147-A177-3AD203B41FA5}">
                      <a16:colId xmlns:a16="http://schemas.microsoft.com/office/drawing/2014/main" val="20002"/>
                    </a:ext>
                  </a:extLst>
                </a:gridCol>
                <a:gridCol w="811966">
                  <a:extLst>
                    <a:ext uri="{9D8B030D-6E8A-4147-A177-3AD203B41FA5}">
                      <a16:colId xmlns:a16="http://schemas.microsoft.com/office/drawing/2014/main" val="20003"/>
                    </a:ext>
                  </a:extLst>
                </a:gridCol>
                <a:gridCol w="811966">
                  <a:extLst>
                    <a:ext uri="{9D8B030D-6E8A-4147-A177-3AD203B41FA5}">
                      <a16:colId xmlns:a16="http://schemas.microsoft.com/office/drawing/2014/main" val="20004"/>
                    </a:ext>
                  </a:extLst>
                </a:gridCol>
                <a:gridCol w="811966">
                  <a:extLst>
                    <a:ext uri="{9D8B030D-6E8A-4147-A177-3AD203B41FA5}">
                      <a16:colId xmlns:a16="http://schemas.microsoft.com/office/drawing/2014/main" val="20005"/>
                    </a:ext>
                  </a:extLst>
                </a:gridCol>
                <a:gridCol w="811966">
                  <a:extLst>
                    <a:ext uri="{9D8B030D-6E8A-4147-A177-3AD203B41FA5}">
                      <a16:colId xmlns:a16="http://schemas.microsoft.com/office/drawing/2014/main" val="20006"/>
                    </a:ext>
                  </a:extLst>
                </a:gridCol>
                <a:gridCol w="811966">
                  <a:extLst>
                    <a:ext uri="{9D8B030D-6E8A-4147-A177-3AD203B41FA5}">
                      <a16:colId xmlns:a16="http://schemas.microsoft.com/office/drawing/2014/main" val="20007"/>
                    </a:ext>
                  </a:extLst>
                </a:gridCol>
                <a:gridCol w="811966">
                  <a:extLst>
                    <a:ext uri="{9D8B030D-6E8A-4147-A177-3AD203B41FA5}">
                      <a16:colId xmlns:a16="http://schemas.microsoft.com/office/drawing/2014/main" val="20008"/>
                    </a:ext>
                  </a:extLst>
                </a:gridCol>
                <a:gridCol w="811966">
                  <a:extLst>
                    <a:ext uri="{9D8B030D-6E8A-4147-A177-3AD203B41FA5}">
                      <a16:colId xmlns:a16="http://schemas.microsoft.com/office/drawing/2014/main" val="20009"/>
                    </a:ext>
                  </a:extLst>
                </a:gridCol>
                <a:gridCol w="811966">
                  <a:extLst>
                    <a:ext uri="{9D8B030D-6E8A-4147-A177-3AD203B41FA5}">
                      <a16:colId xmlns:a16="http://schemas.microsoft.com/office/drawing/2014/main" val="20010"/>
                    </a:ext>
                  </a:extLst>
                </a:gridCol>
                <a:gridCol w="811966">
                  <a:extLst>
                    <a:ext uri="{9D8B030D-6E8A-4147-A177-3AD203B41FA5}">
                      <a16:colId xmlns:a16="http://schemas.microsoft.com/office/drawing/2014/main" val="20011"/>
                    </a:ext>
                  </a:extLst>
                </a:gridCol>
                <a:gridCol w="811966">
                  <a:extLst>
                    <a:ext uri="{9D8B030D-6E8A-4147-A177-3AD203B41FA5}">
                      <a16:colId xmlns:a16="http://schemas.microsoft.com/office/drawing/2014/main" val="20012"/>
                    </a:ext>
                  </a:extLst>
                </a:gridCol>
                <a:gridCol w="811966">
                  <a:extLst>
                    <a:ext uri="{9D8B030D-6E8A-4147-A177-3AD203B41FA5}">
                      <a16:colId xmlns:a16="http://schemas.microsoft.com/office/drawing/2014/main" val="20013"/>
                    </a:ext>
                  </a:extLst>
                </a:gridCol>
                <a:gridCol w="811966">
                  <a:extLst>
                    <a:ext uri="{9D8B030D-6E8A-4147-A177-3AD203B41FA5}">
                      <a16:colId xmlns:a16="http://schemas.microsoft.com/office/drawing/2014/main" val="20014"/>
                    </a:ext>
                  </a:extLst>
                </a:gridCol>
              </a:tblGrid>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8100">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8100">
                      <a:solidFill>
                        <a:srgbClr val="FFFFFF"/>
                      </a:solidFill>
                      <a:miter lim="400000"/>
                    </a:lnT>
                    <a:lnB w="3175">
                      <a:solidFill>
                        <a:srgbClr val="FFFFFF"/>
                      </a:solidFill>
                      <a:miter lim="400000"/>
                    </a:lnB>
                    <a:noFill/>
                  </a:tcPr>
                </a:tc>
                <a:extLst>
                  <a:ext uri="{0D108BD9-81ED-4DB2-BD59-A6C34878D82A}">
                    <a16:rowId xmlns:a16="http://schemas.microsoft.com/office/drawing/2014/main" val="10000"/>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1"/>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2"/>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3"/>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4"/>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5"/>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6"/>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7"/>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8"/>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09"/>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10"/>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11"/>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12"/>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175">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175">
                      <a:solidFill>
                        <a:srgbClr val="FFFFFF"/>
                      </a:solidFill>
                      <a:miter lim="400000"/>
                    </a:lnB>
                    <a:noFill/>
                  </a:tcPr>
                </a:tc>
                <a:extLst>
                  <a:ext uri="{0D108BD9-81ED-4DB2-BD59-A6C34878D82A}">
                    <a16:rowId xmlns:a16="http://schemas.microsoft.com/office/drawing/2014/main" val="10013"/>
                  </a:ext>
                </a:extLst>
              </a:tr>
              <a:tr h="454933">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8100">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175">
                      <a:solidFill>
                        <a:srgbClr val="FFFFFF"/>
                      </a:solidFill>
                      <a:miter lim="400000"/>
                    </a:lnR>
                    <a:lnT w="3175">
                      <a:solidFill>
                        <a:srgbClr val="FFFFFF"/>
                      </a:solidFill>
                      <a:miter lim="400000"/>
                    </a:lnT>
                    <a:lnB w="38100">
                      <a:solidFill>
                        <a:srgbClr val="FFFFFF"/>
                      </a:solidFill>
                      <a:miter lim="400000"/>
                    </a:lnB>
                    <a:noFill/>
                  </a:tcPr>
                </a:tc>
                <a:tc>
                  <a:txBody>
                    <a:bodyPr/>
                    <a:lstStyle/>
                    <a:p>
                      <a:pPr defTabSz="914400">
                        <a:tabLst>
                          <a:tab pos="825500" algn="l"/>
                        </a:tabLst>
                        <a:defRPr sz="1600">
                          <a:solidFill>
                            <a:srgbClr val="0A0B17"/>
                          </a:solidFill>
                          <a:latin typeface="Graphik"/>
                          <a:ea typeface="Graphik"/>
                          <a:cs typeface="Graphik"/>
                          <a:sym typeface="Graphik"/>
                        </a:defRPr>
                      </a:pPr>
                      <a:endParaRPr/>
                    </a:p>
                  </a:txBody>
                  <a:tcPr marL="50800" marR="50800" marT="50800" marB="50800" anchor="ctr" horzOverflow="overflow">
                    <a:lnL w="3175">
                      <a:solidFill>
                        <a:srgbClr val="FFFFFF"/>
                      </a:solidFill>
                      <a:miter lim="400000"/>
                    </a:lnL>
                    <a:lnR w="38100">
                      <a:solidFill>
                        <a:srgbClr val="FFFFFF"/>
                      </a:solidFill>
                      <a:miter lim="400000"/>
                    </a:lnR>
                    <a:lnT w="3175">
                      <a:solidFill>
                        <a:srgbClr val="FFFFFF"/>
                      </a:solidFill>
                      <a:miter lim="400000"/>
                    </a:lnT>
                    <a:lnB w="38100">
                      <a:solidFill>
                        <a:srgbClr val="FFFFFF"/>
                      </a:solidFill>
                      <a:miter lim="400000"/>
                    </a:lnB>
                    <a:noFill/>
                  </a:tcPr>
                </a:tc>
                <a:extLst>
                  <a:ext uri="{0D108BD9-81ED-4DB2-BD59-A6C34878D82A}">
                    <a16:rowId xmlns:a16="http://schemas.microsoft.com/office/drawing/2014/main" val="10014"/>
                  </a:ext>
                </a:extLst>
              </a:tr>
            </a:tbl>
          </a:graphicData>
        </a:graphic>
      </p:graphicFrame>
      <p:sp>
        <p:nvSpPr>
          <p:cNvPr id="401" name="Slide Number"/>
          <p:cNvSpPr txBox="1">
            <a:spLocks noGrp="1"/>
          </p:cNvSpPr>
          <p:nvPr>
            <p:ph type="sldNum" sz="quarter" idx="2"/>
          </p:nvPr>
        </p:nvSpPr>
        <p:spPr>
          <a:xfrm>
            <a:off x="5997574" y="6350000"/>
            <a:ext cx="200661" cy="214631"/>
          </a:xfrm>
          <a:prstGeom prst="rect">
            <a:avLst/>
          </a:prstGeom>
        </p:spPr>
        <p:txBody>
          <a:bodyPr lIns="25400" tIns="25400" rIns="25400" bIns="25400"/>
          <a:lstStyle>
            <a:lvl1pPr defTabSz="292100">
              <a:defRPr sz="1000">
                <a:solidFill>
                  <a:srgbClr val="5E5E5E"/>
                </a:solidFill>
                <a:latin typeface="Graphik"/>
                <a:ea typeface="Graphik"/>
                <a:cs typeface="Graphik"/>
                <a:sym typeface="Graphik"/>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grpSp>
        <p:nvGrpSpPr>
          <p:cNvPr id="55" name="Group 7"/>
          <p:cNvGrpSpPr/>
          <p:nvPr/>
        </p:nvGrpSpPr>
        <p:grpSpPr>
          <a:xfrm>
            <a:off x="0" y="0"/>
            <a:ext cx="12192001" cy="6858000"/>
            <a:chOff x="0" y="0"/>
            <a:chExt cx="12192001" cy="6858000"/>
          </a:xfrm>
        </p:grpSpPr>
        <p:sp>
          <p:nvSpPr>
            <p:cNvPr id="45" name="Rectangle 13"/>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46"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7" name="Oval 17"/>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8" name="Oval 18"/>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49" name="Oval 19"/>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50" name="Oval 20"/>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51" name="Rectangle 9"/>
            <p:cNvSpPr/>
            <p:nvPr/>
          </p:nvSpPr>
          <p:spPr>
            <a:xfrm>
              <a:off x="7289800" y="402164"/>
              <a:ext cx="4478865"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52" name="Freeform 5"/>
            <p:cNvSpPr/>
            <p:nvPr/>
          </p:nvSpPr>
          <p:spPr>
            <a:xfrm rot="16200000">
              <a:off x="3787244" y="2801721"/>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53" name="Freeform 5"/>
            <p:cNvSpPr/>
            <p:nvPr/>
          </p:nvSpPr>
          <p:spPr>
            <a:xfrm rot="15922489">
              <a:off x="4698353" y="1826076"/>
              <a:ext cx="3299407" cy="440928"/>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5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56" name="Title Text"/>
          <p:cNvSpPr txBox="1">
            <a:spLocks noGrp="1"/>
          </p:cNvSpPr>
          <p:nvPr>
            <p:ph type="title"/>
          </p:nvPr>
        </p:nvSpPr>
        <p:spPr>
          <a:xfrm>
            <a:off x="1154954" y="2677645"/>
            <a:ext cx="4351026" cy="2283825"/>
          </a:xfrm>
          <a:prstGeom prst="rect">
            <a:avLst/>
          </a:prstGeom>
        </p:spPr>
        <p:txBody>
          <a:bodyPr>
            <a:normAutofit/>
          </a:bodyPr>
          <a:lstStyle>
            <a:lvl1pPr>
              <a:defRPr sz="4000"/>
            </a:lvl1pPr>
          </a:lstStyle>
          <a:p>
            <a:r>
              <a:t>Title Text</a:t>
            </a:r>
          </a:p>
        </p:txBody>
      </p:sp>
      <p:sp>
        <p:nvSpPr>
          <p:cNvPr id="57" name="Body Level One…"/>
          <p:cNvSpPr txBox="1">
            <a:spLocks noGrp="1"/>
          </p:cNvSpPr>
          <p:nvPr>
            <p:ph type="body" sz="quarter" idx="1"/>
          </p:nvPr>
        </p:nvSpPr>
        <p:spPr>
          <a:xfrm>
            <a:off x="6895558" y="2677643"/>
            <a:ext cx="3757547" cy="2283825"/>
          </a:xfrm>
          <a:prstGeom prst="rect">
            <a:avLst/>
          </a:prstGeom>
        </p:spPr>
        <p:txBody>
          <a:bodyPr anchor="ctr"/>
          <a:lstStyle>
            <a:lvl1pPr marL="0" indent="0">
              <a:buClrTx/>
              <a:buSzTx/>
              <a:buNone/>
              <a:defRPr sz="2000" cap="all">
                <a:solidFill>
                  <a:srgbClr val="EF53A5"/>
                </a:solidFill>
              </a:defRPr>
            </a:lvl1pPr>
            <a:lvl2pPr marL="0" indent="457200">
              <a:buClrTx/>
              <a:buSzTx/>
              <a:buNone/>
              <a:defRPr sz="2000" cap="all">
                <a:solidFill>
                  <a:srgbClr val="EF53A5"/>
                </a:solidFill>
              </a:defRPr>
            </a:lvl2pPr>
            <a:lvl3pPr marL="0" indent="914400">
              <a:buClrTx/>
              <a:buSzTx/>
              <a:buNone/>
              <a:defRPr sz="2000" cap="all">
                <a:solidFill>
                  <a:srgbClr val="EF53A5"/>
                </a:solidFill>
              </a:defRPr>
            </a:lvl3pPr>
            <a:lvl4pPr marL="0" indent="1371600">
              <a:buClrTx/>
              <a:buSzTx/>
              <a:buNone/>
              <a:defRPr sz="2000" cap="all">
                <a:solidFill>
                  <a:srgbClr val="EF53A5"/>
                </a:solidFill>
              </a:defRPr>
            </a:lvl4pPr>
            <a:lvl5pPr marL="0" indent="1828800">
              <a:buClrTx/>
              <a:buSzTx/>
              <a:buNone/>
              <a:defRPr sz="2000" cap="all">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58" name="Rectangle 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grpSp>
        <p:nvGrpSpPr>
          <p:cNvPr id="75" name="Group 7"/>
          <p:cNvGrpSpPr/>
          <p:nvPr/>
        </p:nvGrpSpPr>
        <p:grpSpPr>
          <a:xfrm>
            <a:off x="0" y="0"/>
            <a:ext cx="12192001" cy="6858000"/>
            <a:chOff x="0" y="0"/>
            <a:chExt cx="12192001" cy="6858000"/>
          </a:xfrm>
        </p:grpSpPr>
        <p:sp>
          <p:nvSpPr>
            <p:cNvPr id="66"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67"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68"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69"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0"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1"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72"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7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7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76"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77" name="Title Text"/>
          <p:cNvSpPr txBox="1">
            <a:spLocks noGrp="1"/>
          </p:cNvSpPr>
          <p:nvPr>
            <p:ph type="title"/>
          </p:nvPr>
        </p:nvSpPr>
        <p:spPr>
          <a:xfrm>
            <a:off x="1154954" y="973667"/>
            <a:ext cx="8761414" cy="706966"/>
          </a:xfrm>
          <a:prstGeom prst="rect">
            <a:avLst/>
          </a:prstGeom>
        </p:spPr>
        <p:txBody>
          <a:bodyPr>
            <a:normAutofit/>
          </a:bodyPr>
          <a:lstStyle/>
          <a:p>
            <a:r>
              <a:t>Title Text</a:t>
            </a:r>
          </a:p>
        </p:txBody>
      </p:sp>
      <p:sp>
        <p:nvSpPr>
          <p:cNvPr id="78" name="Body Level One…"/>
          <p:cNvSpPr txBox="1">
            <a:spLocks noGrp="1"/>
          </p:cNvSpPr>
          <p:nvPr>
            <p:ph type="body" sz="quarter" idx="1"/>
          </p:nvPr>
        </p:nvSpPr>
        <p:spPr>
          <a:xfrm>
            <a:off x="1154954" y="2603500"/>
            <a:ext cx="4825159" cy="34163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grpSp>
        <p:nvGrpSpPr>
          <p:cNvPr id="95" name="Group 7"/>
          <p:cNvGrpSpPr/>
          <p:nvPr/>
        </p:nvGrpSpPr>
        <p:grpSpPr>
          <a:xfrm>
            <a:off x="0" y="0"/>
            <a:ext cx="12192001" cy="6858000"/>
            <a:chOff x="0" y="0"/>
            <a:chExt cx="12192001" cy="6858000"/>
          </a:xfrm>
        </p:grpSpPr>
        <p:sp>
          <p:nvSpPr>
            <p:cNvPr id="86"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87"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88"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89"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0"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1"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92"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93"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96"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97" name="Title Text"/>
          <p:cNvSpPr txBox="1">
            <a:spLocks noGrp="1"/>
          </p:cNvSpPr>
          <p:nvPr>
            <p:ph type="title"/>
          </p:nvPr>
        </p:nvSpPr>
        <p:spPr>
          <a:xfrm>
            <a:off x="1154954" y="973667"/>
            <a:ext cx="8761414" cy="706966"/>
          </a:xfrm>
          <a:prstGeom prst="rect">
            <a:avLst/>
          </a:prstGeom>
        </p:spPr>
        <p:txBody>
          <a:bodyPr>
            <a:normAutofit/>
          </a:bodyPr>
          <a:lstStyle/>
          <a:p>
            <a:r>
              <a:t>Title Text</a:t>
            </a:r>
          </a:p>
        </p:txBody>
      </p:sp>
      <p:sp>
        <p:nvSpPr>
          <p:cNvPr id="98" name="Body Level One…"/>
          <p:cNvSpPr txBox="1">
            <a:spLocks noGrp="1"/>
          </p:cNvSpPr>
          <p:nvPr>
            <p:ph type="body" sz="quarter" idx="1"/>
          </p:nvPr>
        </p:nvSpPr>
        <p:spPr>
          <a:xfrm>
            <a:off x="1154954" y="2603500"/>
            <a:ext cx="4825158" cy="576263"/>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99" name="Text Placeholder 4"/>
          <p:cNvSpPr>
            <a:spLocks noGrp="1"/>
          </p:cNvSpPr>
          <p:nvPr>
            <p:ph type="body" sz="quarter" idx="21"/>
          </p:nvPr>
        </p:nvSpPr>
        <p:spPr>
          <a:xfrm>
            <a:off x="6208712" y="2603500"/>
            <a:ext cx="4825160" cy="576263"/>
          </a:xfrm>
          <a:prstGeom prst="rect">
            <a:avLst/>
          </a:prstGeom>
        </p:spPr>
        <p:txBody>
          <a:bodyPr anchor="b"/>
          <a:lstStyle/>
          <a:p>
            <a:pPr marL="0" indent="0">
              <a:buClrTx/>
              <a:buSzTx/>
              <a:buNone/>
              <a:defRPr sz="2400">
                <a:solidFill>
                  <a:schemeClr val="accent1"/>
                </a:solidFill>
              </a:defRPr>
            </a:pPr>
            <a:endParaRP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116" name="Group 7"/>
          <p:cNvGrpSpPr/>
          <p:nvPr/>
        </p:nvGrpSpPr>
        <p:grpSpPr>
          <a:xfrm>
            <a:off x="0" y="0"/>
            <a:ext cx="12192001" cy="6858000"/>
            <a:chOff x="0" y="0"/>
            <a:chExt cx="12192001" cy="6858000"/>
          </a:xfrm>
        </p:grpSpPr>
        <p:sp>
          <p:nvSpPr>
            <p:cNvPr id="107" name="Rectangle 6"/>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08" name="Oval 12"/>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09" name="Oval 14"/>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0" name="Oval 17"/>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1" name="Oval 15"/>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2" name="Oval 16"/>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13" name="Freeform 5"/>
            <p:cNvSpPr/>
            <p:nvPr/>
          </p:nvSpPr>
          <p:spPr>
            <a:xfrm rot="21010067">
              <a:off x="8490951" y="1797517"/>
              <a:ext cx="3299408" cy="440927"/>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14" name="Freeform 5"/>
            <p:cNvSpPr/>
            <p:nvPr/>
          </p:nvSpPr>
          <p:spPr>
            <a:xfrm>
              <a:off x="459506" y="1866405"/>
              <a:ext cx="11277601" cy="45339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8"/>
                  </a:lnTo>
                  <a:lnTo>
                    <a:pt x="21110" y="197"/>
                  </a:lnTo>
                  <a:lnTo>
                    <a:pt x="20621" y="378"/>
                  </a:lnTo>
                  <a:lnTo>
                    <a:pt x="20131" y="552"/>
                  </a:lnTo>
                  <a:lnTo>
                    <a:pt x="19639" y="703"/>
                  </a:lnTo>
                  <a:lnTo>
                    <a:pt x="19149" y="855"/>
                  </a:lnTo>
                  <a:lnTo>
                    <a:pt x="18657" y="998"/>
                  </a:lnTo>
                  <a:lnTo>
                    <a:pt x="18170" y="1119"/>
                  </a:lnTo>
                  <a:lnTo>
                    <a:pt x="17678" y="1233"/>
                  </a:lnTo>
                  <a:lnTo>
                    <a:pt x="17188" y="1339"/>
                  </a:lnTo>
                  <a:lnTo>
                    <a:pt x="16705" y="1429"/>
                  </a:lnTo>
                  <a:lnTo>
                    <a:pt x="16218" y="1520"/>
                  </a:lnTo>
                  <a:lnTo>
                    <a:pt x="15735" y="1596"/>
                  </a:lnTo>
                  <a:lnTo>
                    <a:pt x="14774" y="1717"/>
                  </a:lnTo>
                  <a:lnTo>
                    <a:pt x="14300" y="1770"/>
                  </a:lnTo>
                  <a:lnTo>
                    <a:pt x="13828" y="1808"/>
                  </a:lnTo>
                  <a:lnTo>
                    <a:pt x="13357" y="1838"/>
                  </a:lnTo>
                  <a:lnTo>
                    <a:pt x="12892" y="1868"/>
                  </a:lnTo>
                  <a:lnTo>
                    <a:pt x="12430" y="1883"/>
                  </a:lnTo>
                  <a:lnTo>
                    <a:pt x="11971" y="1898"/>
                  </a:lnTo>
                  <a:lnTo>
                    <a:pt x="11518" y="1906"/>
                  </a:lnTo>
                  <a:lnTo>
                    <a:pt x="11068" y="1898"/>
                  </a:lnTo>
                  <a:lnTo>
                    <a:pt x="10624" y="1898"/>
                  </a:lnTo>
                  <a:lnTo>
                    <a:pt x="10183" y="1883"/>
                  </a:lnTo>
                  <a:lnTo>
                    <a:pt x="9751" y="1861"/>
                  </a:lnTo>
                  <a:lnTo>
                    <a:pt x="9322" y="1838"/>
                  </a:lnTo>
                  <a:lnTo>
                    <a:pt x="8903" y="1815"/>
                  </a:lnTo>
                  <a:lnTo>
                    <a:pt x="8486" y="1777"/>
                  </a:lnTo>
                  <a:lnTo>
                    <a:pt x="8076" y="1739"/>
                  </a:lnTo>
                  <a:lnTo>
                    <a:pt x="7674" y="1702"/>
                  </a:lnTo>
                  <a:lnTo>
                    <a:pt x="6890" y="1603"/>
                  </a:lnTo>
                  <a:lnTo>
                    <a:pt x="6139" y="1497"/>
                  </a:lnTo>
                  <a:lnTo>
                    <a:pt x="5418" y="1384"/>
                  </a:lnTo>
                  <a:lnTo>
                    <a:pt x="4734" y="1263"/>
                  </a:lnTo>
                  <a:lnTo>
                    <a:pt x="4083" y="1134"/>
                  </a:lnTo>
                  <a:lnTo>
                    <a:pt x="3478" y="998"/>
                  </a:lnTo>
                  <a:lnTo>
                    <a:pt x="2910" y="862"/>
                  </a:lnTo>
                  <a:lnTo>
                    <a:pt x="2387" y="726"/>
                  </a:lnTo>
                  <a:lnTo>
                    <a:pt x="1906" y="597"/>
                  </a:lnTo>
                  <a:lnTo>
                    <a:pt x="1481" y="476"/>
                  </a:lnTo>
                  <a:lnTo>
                    <a:pt x="1098" y="363"/>
                  </a:lnTo>
                  <a:lnTo>
                    <a:pt x="772" y="265"/>
                  </a:lnTo>
                  <a:lnTo>
                    <a:pt x="502" y="174"/>
                  </a:lnTo>
                  <a:lnTo>
                    <a:pt x="128" y="4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15"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17" name="Rectangle 20"/>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118" name="Title Text"/>
          <p:cNvSpPr txBox="1">
            <a:spLocks noGrp="1"/>
          </p:cNvSpPr>
          <p:nvPr>
            <p:ph type="title"/>
          </p:nvPr>
        </p:nvSpPr>
        <p:spPr>
          <a:xfrm>
            <a:off x="1154954" y="973667"/>
            <a:ext cx="8761414" cy="706966"/>
          </a:xfrm>
          <a:prstGeom prst="rect">
            <a:avLst/>
          </a:prstGeom>
        </p:spPr>
        <p:txBody>
          <a:bodyPr>
            <a:normAutofit/>
          </a:bodyPr>
          <a:lstStyle/>
          <a:p>
            <a:r>
              <a:t>Title Text</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grpSp>
        <p:nvGrpSpPr>
          <p:cNvPr id="143" name="Group 8"/>
          <p:cNvGrpSpPr/>
          <p:nvPr/>
        </p:nvGrpSpPr>
        <p:grpSpPr>
          <a:xfrm>
            <a:off x="0" y="0"/>
            <a:ext cx="12192001" cy="6858000"/>
            <a:chOff x="0" y="0"/>
            <a:chExt cx="12192001" cy="6858000"/>
          </a:xfrm>
        </p:grpSpPr>
        <p:sp>
          <p:nvSpPr>
            <p:cNvPr id="133" name="Rectangle 13"/>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34"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5" name="Oval 18"/>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6" name="Oval 19"/>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7" name="Oval 20"/>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8" name="Oval 21"/>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39" name="Rectangle 10"/>
            <p:cNvSpPr/>
            <p:nvPr/>
          </p:nvSpPr>
          <p:spPr>
            <a:xfrm>
              <a:off x="5713412" y="402164"/>
              <a:ext cx="6055253"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140" name="Freeform 5"/>
            <p:cNvSpPr/>
            <p:nvPr/>
          </p:nvSpPr>
          <p:spPr>
            <a:xfrm rot="15922489">
              <a:off x="3140486" y="1826076"/>
              <a:ext cx="3299407" cy="440928"/>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41" name="Freeform 5"/>
            <p:cNvSpPr/>
            <p:nvPr/>
          </p:nvSpPr>
          <p:spPr>
            <a:xfrm rot="16200000">
              <a:off x="2229376" y="2801721"/>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42"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44" name="Title Text"/>
          <p:cNvSpPr txBox="1">
            <a:spLocks noGrp="1"/>
          </p:cNvSpPr>
          <p:nvPr>
            <p:ph type="title"/>
          </p:nvPr>
        </p:nvSpPr>
        <p:spPr>
          <a:xfrm>
            <a:off x="1154954" y="1295400"/>
            <a:ext cx="2793159" cy="1600200"/>
          </a:xfrm>
          <a:prstGeom prst="rect">
            <a:avLst/>
          </a:prstGeom>
        </p:spPr>
        <p:txBody>
          <a:bodyPr anchor="b">
            <a:normAutofit/>
          </a:bodyPr>
          <a:lstStyle>
            <a:lvl1pPr>
              <a:defRPr sz="2400"/>
            </a:lvl1pPr>
          </a:lstStyle>
          <a:p>
            <a:r>
              <a:t>Title Text</a:t>
            </a:r>
          </a:p>
        </p:txBody>
      </p:sp>
      <p:sp>
        <p:nvSpPr>
          <p:cNvPr id="145" name="Body Level One…"/>
          <p:cNvSpPr txBox="1">
            <a:spLocks noGrp="1"/>
          </p:cNvSpPr>
          <p:nvPr>
            <p:ph type="body" sz="half" idx="1"/>
          </p:nvPr>
        </p:nvSpPr>
        <p:spPr>
          <a:xfrm>
            <a:off x="5781145" y="1447800"/>
            <a:ext cx="5190068" cy="4572000"/>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146" name="Text Placeholder 3"/>
          <p:cNvSpPr>
            <a:spLocks noGrp="1"/>
          </p:cNvSpPr>
          <p:nvPr>
            <p:ph type="body" sz="quarter" idx="21"/>
          </p:nvPr>
        </p:nvSpPr>
        <p:spPr>
          <a:xfrm>
            <a:off x="1154954" y="3129279"/>
            <a:ext cx="2793159" cy="2895600"/>
          </a:xfrm>
          <a:prstGeom prst="rect">
            <a:avLst/>
          </a:prstGeom>
        </p:spPr>
        <p:txBody>
          <a:bodyPr/>
          <a:lstStyle/>
          <a:p>
            <a:pPr marL="0" indent="0">
              <a:buClrTx/>
              <a:buSzTx/>
              <a:buNone/>
              <a:defRPr sz="1400">
                <a:solidFill>
                  <a:srgbClr val="EF53A5"/>
                </a:solidFill>
              </a:defRPr>
            </a:pPr>
            <a:endParaRPr/>
          </a:p>
        </p:txBody>
      </p:sp>
      <p:sp>
        <p:nvSpPr>
          <p:cNvPr id="147" name="Rectangle 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1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grpSp>
        <p:nvGrpSpPr>
          <p:cNvPr id="165" name="Group 8"/>
          <p:cNvGrpSpPr/>
          <p:nvPr/>
        </p:nvGrpSpPr>
        <p:grpSpPr>
          <a:xfrm>
            <a:off x="0" y="0"/>
            <a:ext cx="12192001" cy="6858000"/>
            <a:chOff x="0" y="0"/>
            <a:chExt cx="12192001" cy="6858000"/>
          </a:xfrm>
        </p:grpSpPr>
        <p:sp>
          <p:nvSpPr>
            <p:cNvPr id="155" name="Rectangle 13"/>
            <p:cNvSpPr/>
            <p:nvPr/>
          </p:nvSpPr>
          <p:spPr>
            <a:xfrm>
              <a:off x="0" y="0"/>
              <a:ext cx="12192000" cy="6858000"/>
            </a:xfrm>
            <a:prstGeom prst="rect">
              <a:avLst/>
            </a:prstGeom>
            <a:blipFill rotWithShape="1">
              <a:blip r:embed="rId2"/>
              <a:srcRect/>
              <a:stretch>
                <a:fillRect/>
              </a:stretch>
            </a:blipFill>
            <a:ln w="12700" cap="flat">
              <a:noFill/>
              <a:miter lim="400000"/>
            </a:ln>
            <a:effectLst/>
          </p:spPr>
          <p:txBody>
            <a:bodyPr wrap="square" lIns="45719" tIns="45719" rIns="45719" bIns="45719" numCol="1" anchor="t">
              <a:noAutofit/>
            </a:bodyPr>
            <a:lstStyle/>
            <a:p>
              <a:endParaRPr/>
            </a:p>
          </p:txBody>
        </p:sp>
        <p:sp>
          <p:nvSpPr>
            <p:cNvPr id="156" name="Oval 16"/>
            <p:cNvSpPr/>
            <p:nvPr/>
          </p:nvSpPr>
          <p:spPr>
            <a:xfrm>
              <a:off x="-1" y="2667000"/>
              <a:ext cx="4191001" cy="4191000"/>
            </a:xfrm>
            <a:prstGeom prst="ellipse">
              <a:avLst/>
            </a:prstGeom>
            <a:gradFill flip="none" rotWithShape="1">
              <a:gsLst>
                <a:gs pos="0">
                  <a:schemeClr val="accent5">
                    <a:alpha val="11000"/>
                  </a:schemeClr>
                </a:gs>
                <a:gs pos="36000">
                  <a:schemeClr val="accent5">
                    <a:alpha val="10000"/>
                  </a:schemeClr>
                </a:gs>
                <a:gs pos="75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57" name="Oval 17"/>
            <p:cNvSpPr/>
            <p:nvPr/>
          </p:nvSpPr>
          <p:spPr>
            <a:xfrm>
              <a:off x="-1" y="2895600"/>
              <a:ext cx="2362201" cy="2362200"/>
            </a:xfrm>
            <a:prstGeom prst="ellipse">
              <a:avLst/>
            </a:prstGeom>
            <a:gradFill flip="none" rotWithShape="1">
              <a:gsLst>
                <a:gs pos="0">
                  <a:schemeClr val="accent5">
                    <a:alpha val="8000"/>
                  </a:schemeClr>
                </a:gs>
                <a:gs pos="36000">
                  <a:schemeClr val="accent5">
                    <a:alpha val="8000"/>
                  </a:schemeClr>
                </a:gs>
                <a:gs pos="72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58" name="Oval 18"/>
            <p:cNvSpPr/>
            <p:nvPr/>
          </p:nvSpPr>
          <p:spPr>
            <a:xfrm>
              <a:off x="8609011" y="5867400"/>
              <a:ext cx="990601" cy="990600"/>
            </a:xfrm>
            <a:prstGeom prst="ellipse">
              <a:avLst/>
            </a:prstGeom>
            <a:gradFill flip="none" rotWithShape="1">
              <a:gsLst>
                <a:gs pos="0">
                  <a:schemeClr val="accent5">
                    <a:alpha val="14000"/>
                  </a:schemeClr>
                </a:gs>
                <a:gs pos="36000">
                  <a:schemeClr val="accent5">
                    <a:alpha val="7000"/>
                  </a:schemeClr>
                </a:gs>
                <a:gs pos="66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59" name="Oval 19"/>
            <p:cNvSpPr/>
            <p:nvPr/>
          </p:nvSpPr>
          <p:spPr>
            <a:xfrm>
              <a:off x="8609011" y="1676400"/>
              <a:ext cx="2819401" cy="2819400"/>
            </a:xfrm>
            <a:prstGeom prst="ellipse">
              <a:avLst/>
            </a:prstGeom>
            <a:gradFill flip="none" rotWithShape="1">
              <a:gsLst>
                <a:gs pos="0">
                  <a:schemeClr val="accent5">
                    <a:alpha val="7000"/>
                  </a:schemeClr>
                </a:gs>
                <a:gs pos="36000">
                  <a:schemeClr val="accent5">
                    <a:alpha val="6000"/>
                  </a:schemeClr>
                </a:gs>
                <a:gs pos="69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0" name="Oval 20"/>
            <p:cNvSpPr/>
            <p:nvPr/>
          </p:nvSpPr>
          <p:spPr>
            <a:xfrm>
              <a:off x="7999411" y="8463"/>
              <a:ext cx="1600201" cy="1600201"/>
            </a:xfrm>
            <a:prstGeom prst="ellipse">
              <a:avLst/>
            </a:prstGeom>
            <a:gradFill flip="none" rotWithShape="1">
              <a:gsLst>
                <a:gs pos="0">
                  <a:schemeClr val="accent5">
                    <a:alpha val="14000"/>
                  </a:schemeClr>
                </a:gs>
                <a:gs pos="36000">
                  <a:schemeClr val="accent5">
                    <a:alpha val="7000"/>
                  </a:schemeClr>
                </a:gs>
                <a:gs pos="73000">
                  <a:schemeClr val="accent5">
                    <a:alpha val="0"/>
                  </a:schemeClr>
                </a:gs>
              </a:gsLst>
              <a:path path="circle">
                <a:fillToRect l="37721" t="-19636" r="62278" b="119636"/>
              </a:path>
            </a:gradFill>
            <a:ln w="12700" cap="flat">
              <a:noFill/>
              <a:miter lim="400000"/>
            </a:ln>
            <a:effectLst/>
          </p:spPr>
          <p:txBody>
            <a:bodyPr wrap="square" lIns="45719" tIns="45719" rIns="45719" bIns="45719" numCol="1" anchor="t">
              <a:noAutofit/>
            </a:bodyPr>
            <a:lstStyle/>
            <a:p>
              <a:endParaRPr/>
            </a:p>
          </p:txBody>
        </p:sp>
        <p:sp>
          <p:nvSpPr>
            <p:cNvPr id="161" name="Rectangle 10"/>
            <p:cNvSpPr/>
            <p:nvPr/>
          </p:nvSpPr>
          <p:spPr>
            <a:xfrm>
              <a:off x="6172200" y="402164"/>
              <a:ext cx="5596465" cy="6053671"/>
            </a:xfrm>
            <a:prstGeom prst="rect">
              <a:avLst/>
            </a:prstGeom>
            <a:solidFill>
              <a:srgbClr val="FFFFFF"/>
            </a:solidFill>
            <a:ln w="12700" cap="flat">
              <a:noFill/>
              <a:miter lim="400000"/>
            </a:ln>
            <a:effectLst/>
          </p:spPr>
          <p:txBody>
            <a:bodyPr wrap="square" lIns="45719" tIns="45719" rIns="45719" bIns="45719" numCol="1" anchor="t">
              <a:noAutofit/>
            </a:bodyPr>
            <a:lstStyle/>
            <a:p>
              <a:endParaRPr/>
            </a:p>
          </p:txBody>
        </p:sp>
        <p:sp>
          <p:nvSpPr>
            <p:cNvPr id="162" name="Freeform 5"/>
            <p:cNvSpPr/>
            <p:nvPr/>
          </p:nvSpPr>
          <p:spPr>
            <a:xfrm rot="15922489">
              <a:off x="4203595" y="1826076"/>
              <a:ext cx="3299408" cy="440928"/>
            </a:xfrm>
            <a:custGeom>
              <a:avLst/>
              <a:gdLst/>
              <a:ahLst/>
              <a:cxnLst>
                <a:cxn ang="0">
                  <a:pos x="wd2" y="hd2"/>
                </a:cxn>
                <a:cxn ang="5400000">
                  <a:pos x="wd2" y="hd2"/>
                </a:cxn>
                <a:cxn ang="10800000">
                  <a:pos x="wd2" y="hd2"/>
                </a:cxn>
                <a:cxn ang="16200000">
                  <a:pos x="wd2" y="hd2"/>
                </a:cxn>
              </a:cxnLst>
              <a:rect l="0" t="0" r="r" b="b"/>
              <a:pathLst>
                <a:path w="21600" h="21572" extrusionOk="0">
                  <a:moveTo>
                    <a:pt x="184" y="10323"/>
                  </a:moveTo>
                  <a:cubicBezTo>
                    <a:pt x="3750" y="15945"/>
                    <a:pt x="16252" y="21600"/>
                    <a:pt x="21509" y="21571"/>
                  </a:cubicBezTo>
                  <a:cubicBezTo>
                    <a:pt x="21576" y="7983"/>
                    <a:pt x="21533" y="13589"/>
                    <a:pt x="21600" y="0"/>
                  </a:cubicBezTo>
                  <a:lnTo>
                    <a:pt x="20881" y="832"/>
                  </a:lnTo>
                  <a:lnTo>
                    <a:pt x="20161" y="1631"/>
                  </a:lnTo>
                  <a:lnTo>
                    <a:pt x="19442" y="2405"/>
                  </a:lnTo>
                  <a:lnTo>
                    <a:pt x="18721" y="3070"/>
                  </a:lnTo>
                  <a:lnTo>
                    <a:pt x="17999" y="3739"/>
                  </a:lnTo>
                  <a:lnTo>
                    <a:pt x="17278" y="4366"/>
                  </a:lnTo>
                  <a:lnTo>
                    <a:pt x="16565" y="4901"/>
                  </a:lnTo>
                  <a:lnTo>
                    <a:pt x="15839" y="5402"/>
                  </a:lnTo>
                  <a:lnTo>
                    <a:pt x="15120" y="5871"/>
                  </a:lnTo>
                  <a:lnTo>
                    <a:pt x="14414" y="6270"/>
                  </a:lnTo>
                  <a:lnTo>
                    <a:pt x="13694" y="6670"/>
                  </a:lnTo>
                  <a:lnTo>
                    <a:pt x="12988" y="7008"/>
                  </a:lnTo>
                  <a:lnTo>
                    <a:pt x="12282" y="7273"/>
                  </a:lnTo>
                  <a:lnTo>
                    <a:pt x="11575" y="7542"/>
                  </a:lnTo>
                  <a:lnTo>
                    <a:pt x="10878" y="7771"/>
                  </a:lnTo>
                  <a:lnTo>
                    <a:pt x="10189" y="7942"/>
                  </a:lnTo>
                  <a:lnTo>
                    <a:pt x="9495" y="8072"/>
                  </a:lnTo>
                  <a:lnTo>
                    <a:pt x="8811" y="8207"/>
                  </a:lnTo>
                  <a:lnTo>
                    <a:pt x="8135" y="8272"/>
                  </a:lnTo>
                  <a:lnTo>
                    <a:pt x="7461" y="8342"/>
                  </a:lnTo>
                  <a:lnTo>
                    <a:pt x="6793" y="8370"/>
                  </a:lnTo>
                  <a:lnTo>
                    <a:pt x="6132" y="8342"/>
                  </a:lnTo>
                  <a:lnTo>
                    <a:pt x="5480" y="8342"/>
                  </a:lnTo>
                  <a:lnTo>
                    <a:pt x="4834" y="8272"/>
                  </a:lnTo>
                  <a:lnTo>
                    <a:pt x="4197" y="8170"/>
                  </a:lnTo>
                  <a:lnTo>
                    <a:pt x="3570" y="8072"/>
                  </a:lnTo>
                  <a:lnTo>
                    <a:pt x="2955" y="7971"/>
                  </a:lnTo>
                  <a:lnTo>
                    <a:pt x="2344" y="7807"/>
                  </a:lnTo>
                  <a:lnTo>
                    <a:pt x="1741" y="7636"/>
                  </a:lnTo>
                  <a:lnTo>
                    <a:pt x="1151" y="7473"/>
                  </a:lnTo>
                  <a:lnTo>
                    <a:pt x="0" y="7037"/>
                  </a:lnTo>
                  <a:cubicBezTo>
                    <a:pt x="60" y="8134"/>
                    <a:pt x="123" y="9226"/>
                    <a:pt x="184" y="10323"/>
                  </a:cubicBezTo>
                  <a:close/>
                </a:path>
              </a:pathLst>
            </a:custGeom>
            <a:solidFill>
              <a:srgbClr val="FFFFFF">
                <a:alpha val="20000"/>
              </a:srgbClr>
            </a:solidFill>
            <a:ln w="12700" cap="flat">
              <a:noFill/>
              <a:miter lim="400000"/>
            </a:ln>
            <a:effectLst/>
          </p:spPr>
          <p:txBody>
            <a:bodyPr wrap="square" lIns="45719" tIns="45719" rIns="45719" bIns="45719" numCol="1" anchor="t">
              <a:noAutofit/>
            </a:bodyPr>
            <a:lstStyle/>
            <a:p>
              <a:endParaRPr/>
            </a:p>
          </p:txBody>
        </p:sp>
        <p:sp>
          <p:nvSpPr>
            <p:cNvPr id="163" name="Freeform 5"/>
            <p:cNvSpPr/>
            <p:nvPr/>
          </p:nvSpPr>
          <p:spPr>
            <a:xfrm rot="16200000">
              <a:off x="3295431" y="2801721"/>
              <a:ext cx="6053671" cy="125455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519"/>
                  </a:lnTo>
                  <a:lnTo>
                    <a:pt x="21600" y="21600"/>
                  </a:lnTo>
                  <a:lnTo>
                    <a:pt x="21600" y="19"/>
                  </a:lnTo>
                  <a:lnTo>
                    <a:pt x="21110" y="421"/>
                  </a:lnTo>
                  <a:lnTo>
                    <a:pt x="20622" y="805"/>
                  </a:lnTo>
                  <a:lnTo>
                    <a:pt x="20131" y="1180"/>
                  </a:lnTo>
                  <a:lnTo>
                    <a:pt x="19639" y="1501"/>
                  </a:lnTo>
                  <a:lnTo>
                    <a:pt x="19148" y="1825"/>
                  </a:lnTo>
                  <a:lnTo>
                    <a:pt x="18656" y="2128"/>
                  </a:lnTo>
                  <a:lnTo>
                    <a:pt x="18170" y="2387"/>
                  </a:lnTo>
                  <a:lnTo>
                    <a:pt x="17677" y="2633"/>
                  </a:lnTo>
                  <a:lnTo>
                    <a:pt x="17187" y="2857"/>
                  </a:lnTo>
                  <a:lnTo>
                    <a:pt x="16705" y="3051"/>
                  </a:lnTo>
                  <a:lnTo>
                    <a:pt x="16217" y="3245"/>
                  </a:lnTo>
                  <a:lnTo>
                    <a:pt x="15736" y="3407"/>
                  </a:lnTo>
                  <a:lnTo>
                    <a:pt x="15254" y="3534"/>
                  </a:lnTo>
                  <a:lnTo>
                    <a:pt x="14774" y="3667"/>
                  </a:lnTo>
                  <a:lnTo>
                    <a:pt x="14299" y="3777"/>
                  </a:lnTo>
                  <a:lnTo>
                    <a:pt x="13828" y="3856"/>
                  </a:lnTo>
                  <a:lnTo>
                    <a:pt x="13357" y="3923"/>
                  </a:lnTo>
                  <a:lnTo>
                    <a:pt x="12891" y="3988"/>
                  </a:lnTo>
                  <a:lnTo>
                    <a:pt x="12431" y="4018"/>
                  </a:lnTo>
                  <a:lnTo>
                    <a:pt x="11971" y="4050"/>
                  </a:lnTo>
                  <a:lnTo>
                    <a:pt x="11517" y="4066"/>
                  </a:lnTo>
                  <a:lnTo>
                    <a:pt x="11068" y="4050"/>
                  </a:lnTo>
                  <a:lnTo>
                    <a:pt x="10623" y="4050"/>
                  </a:lnTo>
                  <a:lnTo>
                    <a:pt x="10182" y="4018"/>
                  </a:lnTo>
                  <a:lnTo>
                    <a:pt x="9750" y="3969"/>
                  </a:lnTo>
                  <a:lnTo>
                    <a:pt x="9323" y="3923"/>
                  </a:lnTo>
                  <a:lnTo>
                    <a:pt x="8904" y="3872"/>
                  </a:lnTo>
                  <a:lnTo>
                    <a:pt x="8487" y="3794"/>
                  </a:lnTo>
                  <a:lnTo>
                    <a:pt x="8076" y="3710"/>
                  </a:lnTo>
                  <a:lnTo>
                    <a:pt x="7674" y="3634"/>
                  </a:lnTo>
                  <a:lnTo>
                    <a:pt x="6890" y="3421"/>
                  </a:lnTo>
                  <a:lnTo>
                    <a:pt x="6139" y="3194"/>
                  </a:lnTo>
                  <a:lnTo>
                    <a:pt x="5417" y="2957"/>
                  </a:lnTo>
                  <a:lnTo>
                    <a:pt x="4735" y="2695"/>
                  </a:lnTo>
                  <a:lnTo>
                    <a:pt x="4082" y="2422"/>
                  </a:lnTo>
                  <a:lnTo>
                    <a:pt x="3478" y="2128"/>
                  </a:lnTo>
                  <a:lnTo>
                    <a:pt x="2910" y="1839"/>
                  </a:lnTo>
                  <a:lnTo>
                    <a:pt x="2387" y="1550"/>
                  </a:lnTo>
                  <a:lnTo>
                    <a:pt x="1907" y="1277"/>
                  </a:lnTo>
                  <a:lnTo>
                    <a:pt x="1482" y="1018"/>
                  </a:lnTo>
                  <a:lnTo>
                    <a:pt x="1097" y="772"/>
                  </a:lnTo>
                  <a:lnTo>
                    <a:pt x="773" y="567"/>
                  </a:lnTo>
                  <a:lnTo>
                    <a:pt x="501" y="373"/>
                  </a:lnTo>
                  <a:lnTo>
                    <a:pt x="127" y="95"/>
                  </a:lnTo>
                  <a:lnTo>
                    <a:pt x="0" y="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64" name="Freeform 5"/>
            <p:cNvSpPr/>
            <p:nvPr/>
          </p:nvSpPr>
          <p:spPr>
            <a:xfrm>
              <a:off x="0" y="1587"/>
              <a:ext cx="12192001" cy="685641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20745" y="20100"/>
                  </a:moveTo>
                  <a:lnTo>
                    <a:pt x="844" y="20100"/>
                  </a:lnTo>
                  <a:lnTo>
                    <a:pt x="844" y="1480"/>
                  </a:lnTo>
                  <a:lnTo>
                    <a:pt x="20745" y="1480"/>
                  </a:lnTo>
                  <a:lnTo>
                    <a:pt x="20745" y="20100"/>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66" name="Title Text"/>
          <p:cNvSpPr txBox="1">
            <a:spLocks noGrp="1"/>
          </p:cNvSpPr>
          <p:nvPr>
            <p:ph type="title"/>
          </p:nvPr>
        </p:nvSpPr>
        <p:spPr>
          <a:xfrm>
            <a:off x="1154954" y="1693333"/>
            <a:ext cx="3865135" cy="1735667"/>
          </a:xfrm>
          <a:prstGeom prst="rect">
            <a:avLst/>
          </a:prstGeom>
        </p:spPr>
        <p:txBody>
          <a:bodyPr anchor="b">
            <a:normAutofit/>
          </a:bodyPr>
          <a:lstStyle/>
          <a:p>
            <a:r>
              <a:t>Title Text</a:t>
            </a:r>
          </a:p>
        </p:txBody>
      </p:sp>
      <p:sp>
        <p:nvSpPr>
          <p:cNvPr id="167" name="Picture Placeholder 2"/>
          <p:cNvSpPr>
            <a:spLocks noGrp="1"/>
          </p:cNvSpPr>
          <p:nvPr>
            <p:ph type="pic" sz="quarter" idx="21"/>
          </p:nvPr>
        </p:nvSpPr>
        <p:spPr>
          <a:xfrm>
            <a:off x="6547870" y="1143000"/>
            <a:ext cx="3227194" cy="4572000"/>
          </a:xfrm>
          <a:prstGeom prst="rect">
            <a:avLst/>
          </a:prstGeom>
          <a:effectLst>
            <a:outerShdw blurRad="50800" dist="50800" dir="5400000" rotWithShape="0">
              <a:srgbClr val="000000">
                <a:alpha val="43000"/>
              </a:srgbClr>
            </a:outerShdw>
          </a:effectLst>
        </p:spPr>
        <p:txBody>
          <a:bodyPr lIns="91439" rIns="91439">
            <a:noAutofit/>
          </a:bodyPr>
          <a:lstStyle/>
          <a:p>
            <a:endParaRPr/>
          </a:p>
        </p:txBody>
      </p:sp>
      <p:sp>
        <p:nvSpPr>
          <p:cNvPr id="168" name="Body Level One…"/>
          <p:cNvSpPr txBox="1">
            <a:spLocks noGrp="1"/>
          </p:cNvSpPr>
          <p:nvPr>
            <p:ph type="body" sz="quarter" idx="1"/>
          </p:nvPr>
        </p:nvSpPr>
        <p:spPr>
          <a:xfrm>
            <a:off x="1154954" y="3657600"/>
            <a:ext cx="3859213" cy="1371600"/>
          </a:xfrm>
          <a:prstGeom prst="rect">
            <a:avLst/>
          </a:prstGeom>
        </p:spPr>
        <p:txBody>
          <a:bodyPr/>
          <a:lstStyle>
            <a:lvl1pPr marL="0" indent="0">
              <a:buClrTx/>
              <a:buSzTx/>
              <a:buNone/>
              <a:defRPr sz="1400">
                <a:solidFill>
                  <a:srgbClr val="EF53A5"/>
                </a:solidFill>
              </a:defRPr>
            </a:lvl1pPr>
            <a:lvl2pPr marL="0" indent="457200">
              <a:buClrTx/>
              <a:buSzTx/>
              <a:buNone/>
              <a:defRPr sz="1400">
                <a:solidFill>
                  <a:srgbClr val="EF53A5"/>
                </a:solidFill>
              </a:defRPr>
            </a:lvl2pPr>
            <a:lvl3pPr marL="0" indent="914400">
              <a:buClrTx/>
              <a:buSzTx/>
              <a:buNone/>
              <a:defRPr sz="1400">
                <a:solidFill>
                  <a:srgbClr val="EF53A5"/>
                </a:solidFill>
              </a:defRPr>
            </a:lvl3pPr>
            <a:lvl4pPr marL="0" indent="1371600">
              <a:buClrTx/>
              <a:buSzTx/>
              <a:buNone/>
              <a:defRPr sz="1400">
                <a:solidFill>
                  <a:srgbClr val="EF53A5"/>
                </a:solidFill>
              </a:defRPr>
            </a:lvl4pPr>
            <a:lvl5pPr marL="0" indent="1828800">
              <a:buClrTx/>
              <a:buSzTx/>
              <a:buNone/>
              <a:defRPr sz="1400">
                <a:solidFill>
                  <a:srgbClr val="EF53A5"/>
                </a:solidFill>
              </a:defRPr>
            </a:lvl5pPr>
          </a:lstStyle>
          <a:p>
            <a:r>
              <a:t>Body Level One</a:t>
            </a:r>
          </a:p>
          <a:p>
            <a:pPr lvl="1"/>
            <a:r>
              <a:t>Body Level Two</a:t>
            </a:r>
          </a:p>
          <a:p>
            <a:pPr lvl="2"/>
            <a:r>
              <a:t>Body Level Three</a:t>
            </a:r>
          </a:p>
          <a:p>
            <a:pPr lvl="3"/>
            <a:r>
              <a:t>Body Level Four</a:t>
            </a:r>
          </a:p>
          <a:p>
            <a:pPr lvl="4"/>
            <a:r>
              <a:t>Body Level Five</a:t>
            </a:r>
          </a:p>
        </p:txBody>
      </p:sp>
      <p:sp>
        <p:nvSpPr>
          <p:cNvPr id="169" name="Rectangle 15"/>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1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10437811" y="0"/>
            <a:ext cx="685801" cy="1143000"/>
          </a:xfrm>
          <a:prstGeom prst="rect">
            <a:avLst/>
          </a:prstGeom>
          <a:solidFill>
            <a:schemeClr val="accent1"/>
          </a:solidFill>
          <a:ln w="12700">
            <a:miter lim="400000"/>
          </a:ln>
          <a:effectLst>
            <a:outerShdw blurRad="38100" dist="25400" dir="5400000" rotWithShape="0">
              <a:srgbClr val="000000">
                <a:alpha val="45000"/>
              </a:srgbClr>
            </a:outerShdw>
          </a:effectLst>
        </p:spPr>
        <p:txBody>
          <a:bodyPr lIns="45719" rIns="45719"/>
          <a:lstStyle/>
          <a:p>
            <a:endParaRPr/>
          </a:p>
        </p:txBody>
      </p:sp>
      <p:sp>
        <p:nvSpPr>
          <p:cNvPr id="3"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0522496" y="540176"/>
            <a:ext cx="498287" cy="523240"/>
          </a:xfrm>
          <a:prstGeom prst="rect">
            <a:avLst/>
          </a:prstGeom>
          <a:ln w="12700">
            <a:miter lim="400000"/>
          </a:ln>
        </p:spPr>
        <p:txBody>
          <a:bodyPr wrap="none" lIns="45719" rIns="45719" anchor="b">
            <a:spAutoFit/>
          </a:bodyPr>
          <a:lstStyle>
            <a:lvl1pPr algn="ctr">
              <a:defRPr sz="28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solidFill>
            <a:srgbClr val="EBEBEB"/>
          </a:solidFill>
          <a:uFillTx/>
          <a:latin typeface="+mn-lt"/>
          <a:ea typeface="+mn-ea"/>
          <a:cs typeface="+mn-cs"/>
          <a:sym typeface="Century Gothic"/>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n-lt"/>
          <a:ea typeface="+mn-ea"/>
          <a:cs typeface="+mn-cs"/>
          <a:sym typeface="Century Gothic"/>
        </a:defRPr>
      </a:lvl9pPr>
    </p:bodyStyle>
    <p:otherStyle>
      <a:lvl1pPr marL="0" marR="0" indent="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1pPr>
      <a:lvl2pPr marL="0" marR="0" indent="457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2pPr>
      <a:lvl3pPr marL="0" marR="0" indent="914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3pPr>
      <a:lvl4pPr marL="0" marR="0" indent="1371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4pPr>
      <a:lvl5pPr marL="0" marR="0" indent="18288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5pPr>
      <a:lvl6pPr marL="0" marR="0" indent="22860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6pPr>
      <a:lvl7pPr marL="0" marR="0" indent="27432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7pPr>
      <a:lvl8pPr marL="0" marR="0" indent="32004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8pPr>
      <a:lvl9pPr marL="0" marR="0" indent="3657600" algn="ctr" defTabSz="457200" rtl="0" latinLnBrk="0">
        <a:lnSpc>
          <a:spcPct val="100000"/>
        </a:lnSpc>
        <a:spcBef>
          <a:spcPts val="0"/>
        </a:spcBef>
        <a:spcAft>
          <a:spcPts val="0"/>
        </a:spcAft>
        <a:buClrTx/>
        <a:buSzTx/>
        <a:buFontTx/>
        <a:buNone/>
        <a:tabLst/>
        <a:defRPr sz="2800" b="0" i="0" u="none" strike="noStrike" cap="none" spc="0" baseline="0">
          <a:solidFill>
            <a:schemeClr val="tx1"/>
          </a:solidFill>
          <a:uFillTx/>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10" name="Rectangle"/>
          <p:cNvSpPr/>
          <p:nvPr/>
        </p:nvSpPr>
        <p:spPr>
          <a:xfrm>
            <a:off x="792888" y="974589"/>
            <a:ext cx="10153891" cy="5346899"/>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11" name="Rectangle"/>
          <p:cNvSpPr/>
          <p:nvPr/>
        </p:nvSpPr>
        <p:spPr>
          <a:xfrm>
            <a:off x="1058885" y="1129758"/>
            <a:ext cx="9753388" cy="4999537"/>
          </a:xfrm>
          <a:prstGeom prst="rect">
            <a:avLst/>
          </a:prstGeom>
          <a:solidFill>
            <a:srgbClr val="FFFFFF"/>
          </a:solidFill>
          <a:ln w="12700">
            <a:miter lim="400000"/>
          </a:ln>
          <a:effectLst>
            <a:outerShdw blurRad="190500" dist="12700" dir="5400000" rotWithShape="0">
              <a:srgbClr val="000000"/>
            </a:outerShdw>
          </a:effectLst>
        </p:spPr>
        <p:txBody>
          <a:bodyPr lIns="45719" rIns="45719" anchor="ctr"/>
          <a:lstStyle/>
          <a:p>
            <a:endParaRPr/>
          </a:p>
        </p:txBody>
      </p:sp>
      <p:sp>
        <p:nvSpPr>
          <p:cNvPr id="412" name="Uses and features of networks"/>
          <p:cNvSpPr txBox="1"/>
          <p:nvPr/>
        </p:nvSpPr>
        <p:spPr>
          <a:xfrm>
            <a:off x="2714730" y="2613660"/>
            <a:ext cx="5880224" cy="16306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5400">
                <a:latin typeface="Myriad Hebrew"/>
                <a:ea typeface="Myriad Hebrew"/>
                <a:cs typeface="Myriad Hebrew"/>
                <a:sym typeface="Myriad Hebrew"/>
              </a:defRPr>
            </a:lvl1pPr>
          </a:lstStyle>
          <a:p>
            <a:r>
              <a:t>Uses and features of networks</a:t>
            </a:r>
          </a:p>
        </p:txBody>
      </p:sp>
      <p:sp>
        <p:nvSpPr>
          <p:cNvPr id="413" name="Computer networking"/>
          <p:cNvSpPr txBox="1"/>
          <p:nvPr/>
        </p:nvSpPr>
        <p:spPr>
          <a:xfrm>
            <a:off x="1989523" y="1603802"/>
            <a:ext cx="4635958" cy="60162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4000">
                <a:latin typeface="Calibri"/>
                <a:ea typeface="Calibri"/>
                <a:cs typeface="Calibri"/>
                <a:sym typeface="Calibri"/>
              </a:defRPr>
            </a:lvl1pPr>
          </a:lstStyle>
          <a:p>
            <a:r>
              <a:t>Computer networking</a:t>
            </a:r>
          </a:p>
        </p:txBody>
      </p:sp>
      <p:sp>
        <p:nvSpPr>
          <p:cNvPr id="414" name="Alex Chan"/>
          <p:cNvSpPr txBox="1"/>
          <p:nvPr/>
        </p:nvSpPr>
        <p:spPr>
          <a:xfrm>
            <a:off x="9180294" y="5369857"/>
            <a:ext cx="1261429"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Alex Chan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83" name="Rectangle"/>
          <p:cNvSpPr/>
          <p:nvPr/>
        </p:nvSpPr>
        <p:spPr>
          <a:xfrm>
            <a:off x="311024" y="375464"/>
            <a:ext cx="4516125" cy="584424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84" name="Rectangle"/>
          <p:cNvSpPr/>
          <p:nvPr/>
        </p:nvSpPr>
        <p:spPr>
          <a:xfrm>
            <a:off x="4989084" y="784872"/>
            <a:ext cx="6854711" cy="6198039"/>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85" name="Summary"/>
          <p:cNvSpPr txBox="1"/>
          <p:nvPr/>
        </p:nvSpPr>
        <p:spPr>
          <a:xfrm>
            <a:off x="1073808" y="837264"/>
            <a:ext cx="1133287"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Summary</a:t>
            </a:r>
          </a:p>
        </p:txBody>
      </p:sp>
      <p:sp>
        <p:nvSpPr>
          <p:cNvPr id="486" name="Concluding, computer networks permeate throughout our lives and it use cases is immensely varied. From providing communication services as well as education ones, computer networks are critical to the functions of everyday living. It is also after analys"/>
          <p:cNvSpPr txBox="1"/>
          <p:nvPr/>
        </p:nvSpPr>
        <p:spPr>
          <a:xfrm>
            <a:off x="460553" y="1327216"/>
            <a:ext cx="4217067" cy="36471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1100"/>
            </a:lvl1pPr>
          </a:lstStyle>
          <a:p>
            <a:r>
              <a:rPr dirty="0"/>
              <a:t>Concluding, computer networks permeate throughout our lives and it use cases is immensely varied. From providing communication services as well as education ones, computer networks are critical to the functions of everyday living. It is also after analysis that insight into how different network types can vary and what uses they fit into. A crucial understanding is further instantiated as knowledge of the strengths and weaknesses of different network </a:t>
            </a:r>
            <a:r>
              <a:rPr lang="en-GB" dirty="0"/>
              <a:t>types</a:t>
            </a:r>
            <a:r>
              <a:rPr dirty="0"/>
              <a:t> is studied. </a:t>
            </a:r>
            <a:r>
              <a:rPr lang="en-GB" dirty="0"/>
              <a:t>It is not realised that one most consider the network type that they are creating during the planning process. A WAN may have its specific upsides, such as speed and wide area coverage, but its downsides in being hard to maintain and connect may cause use of a smaller scale LAN be more applicable. These</a:t>
            </a:r>
            <a:r>
              <a:rPr dirty="0"/>
              <a:t> key concepts of when and what computer networks should be used provide knowledge into what comprises the necessary fundamental bases </a:t>
            </a:r>
            <a:r>
              <a:rPr lang="en-GB" dirty="0"/>
              <a:t>in</a:t>
            </a:r>
            <a:r>
              <a:rPr dirty="0"/>
              <a:t> which more advanced network concepts </a:t>
            </a:r>
            <a:r>
              <a:rPr lang="en-GB" dirty="0"/>
              <a:t>can be consolidated</a:t>
            </a:r>
            <a:r>
              <a:rPr dirty="0"/>
              <a:t> and their ideas developed. Considering the full scope of networks provide us the motivations and desire to see sufficient and reliable networks </a:t>
            </a:r>
            <a:r>
              <a:rPr dirty="0" err="1"/>
              <a:t>realised</a:t>
            </a:r>
            <a:r>
              <a:rPr dirty="0"/>
              <a:t> such that their implementation will be extensible and well defined.</a:t>
            </a:r>
          </a:p>
        </p:txBody>
      </p:sp>
      <p:pic>
        <p:nvPicPr>
          <p:cNvPr id="487" name="SummaryTopologies.jpg" descr="SummaryTopologies.jpg"/>
          <p:cNvPicPr>
            <a:picLocks noChangeAspect="1"/>
          </p:cNvPicPr>
          <p:nvPr/>
        </p:nvPicPr>
        <p:blipFill>
          <a:blip r:embed="rId2"/>
          <a:stretch>
            <a:fillRect/>
          </a:stretch>
        </p:blipFill>
        <p:spPr>
          <a:xfrm>
            <a:off x="5525953" y="1205782"/>
            <a:ext cx="5317405" cy="5356219"/>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16" name="Rectangle"/>
          <p:cNvSpPr/>
          <p:nvPr/>
        </p:nvSpPr>
        <p:spPr>
          <a:xfrm>
            <a:off x="538888" y="340894"/>
            <a:ext cx="10153891" cy="987489"/>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17" name="Rectangle"/>
          <p:cNvSpPr/>
          <p:nvPr/>
        </p:nvSpPr>
        <p:spPr>
          <a:xfrm>
            <a:off x="765054" y="1594601"/>
            <a:ext cx="7424436" cy="420123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18" name="Introduction"/>
          <p:cNvSpPr txBox="1"/>
          <p:nvPr/>
        </p:nvSpPr>
        <p:spPr>
          <a:xfrm>
            <a:off x="1006966" y="649218"/>
            <a:ext cx="1446049"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Introduction</a:t>
            </a:r>
          </a:p>
        </p:txBody>
      </p:sp>
      <p:sp>
        <p:nvSpPr>
          <p:cNvPr id="419" name="Rectangle"/>
          <p:cNvSpPr/>
          <p:nvPr/>
        </p:nvSpPr>
        <p:spPr>
          <a:xfrm>
            <a:off x="9541423" y="1594601"/>
            <a:ext cx="3387694" cy="2967634"/>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20" name="Rectangle"/>
          <p:cNvSpPr/>
          <p:nvPr/>
        </p:nvSpPr>
        <p:spPr>
          <a:xfrm>
            <a:off x="8445212" y="5336454"/>
            <a:ext cx="3387695" cy="296763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21" name="Networking in general is substantial to our daily lives and it is engrained so much that most our daily functions would cease in the advent of its disappearance. From providing commercial services for businesses to facilitating communication needs for mi"/>
          <p:cNvSpPr txBox="1"/>
          <p:nvPr/>
        </p:nvSpPr>
        <p:spPr>
          <a:xfrm>
            <a:off x="918321" y="2013559"/>
            <a:ext cx="7117902" cy="2452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300">
                <a:latin typeface="Monaco"/>
                <a:ea typeface="Monaco"/>
                <a:cs typeface="Monaco"/>
                <a:sym typeface="Monaco"/>
              </a:defRPr>
            </a:lvl1pPr>
          </a:lstStyle>
          <a:p>
            <a:r>
              <a:t>Networking in general is substantial to our daily lives and it is engrained so much that most our daily functions would cease in the advent of its disappearance. From providing commercial services for businesses to facilitating communication needs for mission-critical military operations, networking is responsible for many tasks undertaken and a necessity to the highly digitalised lives of today. Perforce, it is paramount that an individual understands networking; the types, nomenclature as well as applications of such given networks. Knowledge of these different networks, their features and uses, will reinforce depth of understanding and clearer definitions of the use cases and benefits of computer networks will be realised.</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23" name="Rectangle"/>
          <p:cNvSpPr/>
          <p:nvPr/>
        </p:nvSpPr>
        <p:spPr>
          <a:xfrm>
            <a:off x="314157" y="178541"/>
            <a:ext cx="7013618" cy="599051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24" name="Network type"/>
          <p:cNvSpPr txBox="1"/>
          <p:nvPr/>
        </p:nvSpPr>
        <p:spPr>
          <a:xfrm>
            <a:off x="966860" y="583264"/>
            <a:ext cx="1653554"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Network type </a:t>
            </a:r>
          </a:p>
        </p:txBody>
      </p:sp>
      <p:sp>
        <p:nvSpPr>
          <p:cNvPr id="425" name="WAN"/>
          <p:cNvSpPr txBox="1"/>
          <p:nvPr/>
        </p:nvSpPr>
        <p:spPr>
          <a:xfrm>
            <a:off x="1452864" y="1198211"/>
            <a:ext cx="731419" cy="398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latin typeface="Myriad Hebrew"/>
                <a:ea typeface="Myriad Hebrew"/>
                <a:cs typeface="Myriad Hebrew"/>
                <a:sym typeface="Myriad Hebrew"/>
              </a:defRPr>
            </a:lvl1pPr>
          </a:lstStyle>
          <a:p>
            <a:r>
              <a:t>WAN</a:t>
            </a:r>
          </a:p>
        </p:txBody>
      </p:sp>
      <p:sp>
        <p:nvSpPr>
          <p:cNvPr id="426" name="WAN ( short for wide area network ) is a network commonly used throughout by government and educational bodies. Wide areas are most useful when connecting nodes spanning vast amounts of land is needed, for example the networks used  within large business"/>
          <p:cNvSpPr txBox="1"/>
          <p:nvPr/>
        </p:nvSpPr>
        <p:spPr>
          <a:xfrm>
            <a:off x="706001" y="1841098"/>
            <a:ext cx="6229931" cy="1247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defRPr sz="1100"/>
            </a:pPr>
            <a:r>
              <a:t>WAN ( short for wide area network ) is a network commonly used throughout</a:t>
            </a:r>
            <a:br/>
            <a:r>
              <a:t>by government and educational bodies. Wide areas are most useful when connecting</a:t>
            </a:r>
            <a:br/>
            <a:r>
              <a:t>nodes spanning vast amounts of land is needed, for example the networks used </a:t>
            </a:r>
            <a:br/>
            <a:r>
              <a:t>within large businesses. It can be distinguished by LAN in that LAN refers to locally</a:t>
            </a:r>
            <a:br/>
            <a:r>
              <a:t>proximal networks, whereas WAN can span entire regions, countries, or even globally. WAN</a:t>
            </a:r>
          </a:p>
          <a:p>
            <a:pPr>
              <a:defRPr sz="1100"/>
            </a:pPr>
            <a:r>
              <a:t>is not limited by its location, unlike LAN, and therefore can provide for organisations such</a:t>
            </a:r>
            <a:br/>
            <a:r>
              <a:t>as schools or businesses communication of data at greater lengths.</a:t>
            </a:r>
          </a:p>
        </p:txBody>
      </p:sp>
      <p:pic>
        <p:nvPicPr>
          <p:cNvPr id="427" name="WANdiagram.jpg" descr="WANdiagram.jpg"/>
          <p:cNvPicPr>
            <a:picLocks noChangeAspect="1"/>
          </p:cNvPicPr>
          <p:nvPr/>
        </p:nvPicPr>
        <p:blipFill>
          <a:blip r:embed="rId2"/>
          <a:stretch>
            <a:fillRect/>
          </a:stretch>
        </p:blipFill>
        <p:spPr>
          <a:xfrm>
            <a:off x="602675" y="3174864"/>
            <a:ext cx="4142018" cy="2429714"/>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29" name="Rectangle"/>
          <p:cNvSpPr/>
          <p:nvPr/>
        </p:nvSpPr>
        <p:spPr>
          <a:xfrm>
            <a:off x="233947" y="-48722"/>
            <a:ext cx="7013618" cy="599051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30" name="Network type"/>
          <p:cNvSpPr txBox="1"/>
          <p:nvPr/>
        </p:nvSpPr>
        <p:spPr>
          <a:xfrm>
            <a:off x="980229" y="770422"/>
            <a:ext cx="165355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Network type </a:t>
            </a:r>
          </a:p>
        </p:txBody>
      </p:sp>
      <p:sp>
        <p:nvSpPr>
          <p:cNvPr id="431" name="Rectangle"/>
          <p:cNvSpPr/>
          <p:nvPr/>
        </p:nvSpPr>
        <p:spPr>
          <a:xfrm>
            <a:off x="7509919" y="2189496"/>
            <a:ext cx="4794304" cy="436249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32" name="Rectangle"/>
          <p:cNvSpPr/>
          <p:nvPr/>
        </p:nvSpPr>
        <p:spPr>
          <a:xfrm>
            <a:off x="9067341" y="171596"/>
            <a:ext cx="4794303" cy="1889335"/>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33" name="MAN"/>
          <p:cNvSpPr txBox="1"/>
          <p:nvPr/>
        </p:nvSpPr>
        <p:spPr>
          <a:xfrm>
            <a:off x="1440381" y="1318527"/>
            <a:ext cx="733249" cy="398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latin typeface="Myriad Hebrew"/>
                <a:ea typeface="Myriad Hebrew"/>
                <a:cs typeface="Myriad Hebrew"/>
                <a:sym typeface="Myriad Hebrew"/>
              </a:defRPr>
            </a:lvl1pPr>
          </a:lstStyle>
          <a:p>
            <a:r>
              <a:t>MAN</a:t>
            </a:r>
          </a:p>
        </p:txBody>
      </p:sp>
      <p:sp>
        <p:nvSpPr>
          <p:cNvPr id="434" name="Metropolitan area networks concern chiefly the networks regarding metropolitan sized areas,  cites and the like. A particularly useful concept as certain large companies require the need to link up their offices and relay information within cities. Imple"/>
          <p:cNvSpPr txBox="1"/>
          <p:nvPr/>
        </p:nvSpPr>
        <p:spPr>
          <a:xfrm>
            <a:off x="338478" y="1894572"/>
            <a:ext cx="6850591" cy="22929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20" rIns="45719" bIns="45720" anchor="t">
            <a:spAutoFit/>
          </a:bodyPr>
          <a:lstStyle/>
          <a:p>
            <a:pPr>
              <a:defRPr sz="1100"/>
            </a:pPr>
            <a:r>
              <a:rPr dirty="0"/>
              <a:t>Metropolitan area networks concern chiefly the networks regarding metropolitan sized areas, </a:t>
            </a:r>
            <a:br>
              <a:rPr dirty="0"/>
            </a:br>
            <a:r>
              <a:rPr dirty="0"/>
              <a:t>cites and the like. A particularly useful concept as certain large companies require the</a:t>
            </a:r>
            <a:br>
              <a:rPr dirty="0"/>
            </a:br>
            <a:r>
              <a:rPr dirty="0"/>
              <a:t>need to link up their offices and relay information within cities. Implementation of MAN</a:t>
            </a:r>
          </a:p>
          <a:p>
            <a:pPr>
              <a:defRPr sz="1100"/>
            </a:pPr>
            <a:r>
              <a:rPr dirty="0"/>
              <a:t>originated when companies opted to use dark </a:t>
            </a:r>
            <a:r>
              <a:rPr dirty="0" err="1"/>
              <a:t>fibre</a:t>
            </a:r>
            <a:r>
              <a:rPr dirty="0"/>
              <a:t> ( unused optical </a:t>
            </a:r>
            <a:r>
              <a:rPr dirty="0" err="1"/>
              <a:t>fibre</a:t>
            </a:r>
            <a:r>
              <a:rPr dirty="0"/>
              <a:t> cables ) to link</a:t>
            </a:r>
            <a:br>
              <a:rPr dirty="0"/>
            </a:br>
            <a:r>
              <a:rPr dirty="0"/>
              <a:t>together their offices. These dark </a:t>
            </a:r>
            <a:r>
              <a:rPr dirty="0" err="1"/>
              <a:t>fibre</a:t>
            </a:r>
            <a:r>
              <a:rPr dirty="0"/>
              <a:t> cables were a byproduct of civil engineering design, </a:t>
            </a:r>
          </a:p>
          <a:p>
            <a:pPr>
              <a:defRPr sz="1100"/>
            </a:pPr>
            <a:r>
              <a:rPr dirty="0"/>
              <a:t>as cost of </a:t>
            </a:r>
            <a:r>
              <a:rPr lang="en-GB" dirty="0"/>
              <a:t>labour</a:t>
            </a:r>
            <a:r>
              <a:rPr dirty="0"/>
              <a:t> was often much more expensive than the </a:t>
            </a:r>
            <a:r>
              <a:rPr dirty="0" err="1"/>
              <a:t>fibre</a:t>
            </a:r>
            <a:r>
              <a:rPr dirty="0"/>
              <a:t> itself, redundancy had been</a:t>
            </a:r>
            <a:br>
              <a:rPr dirty="0"/>
            </a:br>
            <a:r>
              <a:rPr dirty="0"/>
              <a:t>built in large amounts of said data links such that repair and maintenance cost would be reduced. </a:t>
            </a:r>
          </a:p>
          <a:p>
            <a:pPr>
              <a:defRPr sz="1100"/>
            </a:pPr>
            <a:r>
              <a:rPr dirty="0"/>
              <a:t>Telephone companies having realised the commercial value and </a:t>
            </a:r>
            <a:r>
              <a:rPr lang="en-GB" dirty="0"/>
              <a:t>market</a:t>
            </a:r>
            <a:r>
              <a:rPr dirty="0"/>
              <a:t> LANs of their</a:t>
            </a:r>
            <a:br>
              <a:rPr dirty="0"/>
            </a:br>
            <a:r>
              <a:rPr dirty="0"/>
              <a:t>customers </a:t>
            </a:r>
            <a:r>
              <a:rPr lang="en-GB" dirty="0"/>
              <a:t>need to</a:t>
            </a:r>
            <a:r>
              <a:rPr dirty="0"/>
              <a:t> be linked together </a:t>
            </a:r>
            <a:r>
              <a:rPr lang="en-GB" dirty="0"/>
              <a:t>and started</a:t>
            </a:r>
            <a:r>
              <a:rPr dirty="0"/>
              <a:t> to offer their dark fibre for use on a subscription </a:t>
            </a:r>
            <a:endParaRPr lang="en-GB" dirty="0"/>
          </a:p>
          <a:p>
            <a:pPr>
              <a:defRPr sz="1100"/>
            </a:pPr>
            <a:r>
              <a:rPr dirty="0"/>
              <a:t>basis. </a:t>
            </a:r>
            <a:r>
              <a:rPr lang="en-GB" dirty="0"/>
              <a:t>This</a:t>
            </a:r>
            <a:r>
              <a:rPr dirty="0"/>
              <a:t> solution solved the problem for companies and that they could link together their</a:t>
            </a:r>
            <a:br>
              <a:rPr dirty="0"/>
            </a:br>
            <a:r>
              <a:rPr dirty="0"/>
              <a:t>office networks, but crucially these were leased by </a:t>
            </a:r>
            <a:r>
              <a:rPr lang="en-GB" dirty="0"/>
              <a:t>telephone</a:t>
            </a:r>
            <a:r>
              <a:rPr dirty="0"/>
              <a:t> companies as private networks</a:t>
            </a:r>
            <a:br>
              <a:rPr dirty="0"/>
            </a:br>
            <a:r>
              <a:rPr dirty="0"/>
              <a:t>and therefore did not have necessary gateways connecting them to the internet and are</a:t>
            </a:r>
            <a:br>
              <a:rPr dirty="0"/>
            </a:br>
            <a:r>
              <a:rPr dirty="0"/>
              <a:t>therein limited to metropolitan areas.</a:t>
            </a:r>
            <a:endParaRPr/>
          </a:p>
        </p:txBody>
      </p:sp>
      <p:pic>
        <p:nvPicPr>
          <p:cNvPr id="435" name="MANDiagram.jpg" descr="MANDiagram.jpg"/>
          <p:cNvPicPr>
            <a:picLocks noChangeAspect="1"/>
          </p:cNvPicPr>
          <p:nvPr/>
        </p:nvPicPr>
        <p:blipFill>
          <a:blip r:embed="rId2"/>
          <a:stretch>
            <a:fillRect/>
          </a:stretch>
        </p:blipFill>
        <p:spPr>
          <a:xfrm>
            <a:off x="7837235" y="2405523"/>
            <a:ext cx="3912408" cy="3434806"/>
          </a:xfrm>
          <a:prstGeom prst="rect">
            <a:avLst/>
          </a:prstGeom>
          <a:ln w="12700">
            <a:miter lim="400000"/>
          </a:ln>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37" name="Rectangle"/>
          <p:cNvSpPr/>
          <p:nvPr/>
        </p:nvSpPr>
        <p:spPr>
          <a:xfrm>
            <a:off x="180473" y="138436"/>
            <a:ext cx="6865834" cy="5990515"/>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38" name="Network type"/>
          <p:cNvSpPr txBox="1"/>
          <p:nvPr/>
        </p:nvSpPr>
        <p:spPr>
          <a:xfrm>
            <a:off x="980229" y="770422"/>
            <a:ext cx="165355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Network type </a:t>
            </a:r>
          </a:p>
        </p:txBody>
      </p:sp>
      <p:sp>
        <p:nvSpPr>
          <p:cNvPr id="439" name="Rectangle"/>
          <p:cNvSpPr/>
          <p:nvPr/>
        </p:nvSpPr>
        <p:spPr>
          <a:xfrm>
            <a:off x="8633076" y="652807"/>
            <a:ext cx="3710573" cy="128707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40" name="Rectangle"/>
          <p:cNvSpPr/>
          <p:nvPr/>
        </p:nvSpPr>
        <p:spPr>
          <a:xfrm>
            <a:off x="7269288" y="2095917"/>
            <a:ext cx="4794303" cy="436249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41" name="SAN"/>
          <p:cNvSpPr txBox="1"/>
          <p:nvPr/>
        </p:nvSpPr>
        <p:spPr>
          <a:xfrm>
            <a:off x="1441296" y="1465580"/>
            <a:ext cx="641503" cy="3987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400">
                <a:latin typeface="Myriad Hebrew"/>
                <a:ea typeface="Myriad Hebrew"/>
                <a:cs typeface="Myriad Hebrew"/>
                <a:sym typeface="Myriad Hebrew"/>
              </a:defRPr>
            </a:lvl1pPr>
          </a:lstStyle>
          <a:p>
            <a:r>
              <a:t>SAN</a:t>
            </a:r>
          </a:p>
        </p:txBody>
      </p:sp>
      <p:sp>
        <p:nvSpPr>
          <p:cNvPr id="442" name="A most definite useful network type, store area networks are commonly found within data centres and are used as a means of offering access to the vast amounts of data within said system with servers separate from the storage devices. Store area network a"/>
          <p:cNvSpPr txBox="1"/>
          <p:nvPr/>
        </p:nvSpPr>
        <p:spPr>
          <a:xfrm>
            <a:off x="518843" y="1944574"/>
            <a:ext cx="6253664" cy="12772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20" rIns="45719" bIns="45720" anchor="t">
            <a:spAutoFit/>
          </a:bodyPr>
          <a:lstStyle/>
          <a:p>
            <a:pPr>
              <a:defRPr sz="1100"/>
            </a:pPr>
            <a:r>
              <a:rPr dirty="0"/>
              <a:t>A most definite useful network type, </a:t>
            </a:r>
            <a:r>
              <a:rPr lang="en-GB" dirty="0"/>
              <a:t>storage</a:t>
            </a:r>
            <a:r>
              <a:rPr dirty="0"/>
              <a:t> area networks are commonly found within </a:t>
            </a:r>
            <a:r>
              <a:rPr lang="en-GB" dirty="0"/>
              <a:t>data centres</a:t>
            </a:r>
            <a:r>
              <a:rPr dirty="0"/>
              <a:t> and are used as a means of offering access to the vast amounts of data </a:t>
            </a:r>
            <a:r>
              <a:rPr lang="en-GB" dirty="0"/>
              <a:t>within said</a:t>
            </a:r>
            <a:r>
              <a:rPr dirty="0"/>
              <a:t> system with servers separate from the storage devices. </a:t>
            </a:r>
            <a:r>
              <a:rPr lang="en-GB" dirty="0"/>
              <a:t>Storage</a:t>
            </a:r>
            <a:r>
              <a:rPr dirty="0"/>
              <a:t> area </a:t>
            </a:r>
            <a:r>
              <a:rPr lang="en-GB" dirty="0"/>
              <a:t>networks</a:t>
            </a:r>
            <a:r>
              <a:rPr dirty="0"/>
              <a:t> are developed</a:t>
            </a:r>
            <a:r>
              <a:rPr lang="en-GB" dirty="0"/>
              <a:t> </a:t>
            </a:r>
            <a:r>
              <a:rPr dirty="0"/>
              <a:t>such that access, storing, and copies of data can be made with ease and a </a:t>
            </a:r>
            <a:r>
              <a:rPr lang="en-GB" dirty="0"/>
              <a:t>dedicated network</a:t>
            </a:r>
            <a:r>
              <a:rPr dirty="0"/>
              <a:t> can be established between storage devices. Specific protocols are developed</a:t>
            </a:r>
            <a:r>
              <a:rPr lang="en-GB" dirty="0"/>
              <a:t> </a:t>
            </a:r>
            <a:r>
              <a:rPr dirty="0"/>
              <a:t>and data linking methods are used such that the a SAN can be configured for the specific needs of the user of that network.</a:t>
            </a:r>
          </a:p>
        </p:txBody>
      </p:sp>
      <p:pic>
        <p:nvPicPr>
          <p:cNvPr id="443" name="SANdiagram.jpg" descr="SANdiagram.jpg"/>
          <p:cNvPicPr>
            <a:picLocks noChangeAspect="1"/>
          </p:cNvPicPr>
          <p:nvPr/>
        </p:nvPicPr>
        <p:blipFill>
          <a:blip r:embed="rId2"/>
          <a:stretch>
            <a:fillRect/>
          </a:stretch>
        </p:blipFill>
        <p:spPr>
          <a:xfrm>
            <a:off x="7396233" y="2417133"/>
            <a:ext cx="4540412" cy="3236039"/>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45" name="Rectangle"/>
          <p:cNvSpPr/>
          <p:nvPr/>
        </p:nvSpPr>
        <p:spPr>
          <a:xfrm>
            <a:off x="-100264" y="-441158"/>
            <a:ext cx="6195795" cy="5366116"/>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46" name="Rectangle"/>
          <p:cNvSpPr/>
          <p:nvPr/>
        </p:nvSpPr>
        <p:spPr>
          <a:xfrm>
            <a:off x="9291052" y="1490578"/>
            <a:ext cx="3347328" cy="6078612"/>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47" name="Rectangle"/>
          <p:cNvSpPr/>
          <p:nvPr/>
        </p:nvSpPr>
        <p:spPr>
          <a:xfrm>
            <a:off x="-762000" y="5259742"/>
            <a:ext cx="9290426" cy="2765280"/>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48" name="Uses of computer networks"/>
          <p:cNvSpPr txBox="1"/>
          <p:nvPr/>
        </p:nvSpPr>
        <p:spPr>
          <a:xfrm>
            <a:off x="1033702" y="422843"/>
            <a:ext cx="3070249"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Uses of computer networks</a:t>
            </a:r>
          </a:p>
        </p:txBody>
      </p:sp>
      <p:sp>
        <p:nvSpPr>
          <p:cNvPr id="449" name="The uses of computer networks is so ineffably large that description of its minute detail can be scarcely done. But it is often useful to generalise and subdivide it into certain categories. Description of three main uses of computer networks will be don"/>
          <p:cNvSpPr txBox="1"/>
          <p:nvPr/>
        </p:nvSpPr>
        <p:spPr>
          <a:xfrm>
            <a:off x="171264" y="985519"/>
            <a:ext cx="5652739" cy="20726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1100"/>
            </a:pPr>
            <a:r>
              <a:t>The uses of computer networks is so ineffably large that description of its minute</a:t>
            </a:r>
            <a:br/>
            <a:r>
              <a:t>detail can be scarcely done. But it is often useful to generalise and subdivide</a:t>
            </a:r>
            <a:br/>
            <a:r>
              <a:t>it into certain categories. Description of three main uses of computer networks</a:t>
            </a:r>
            <a:br/>
            <a:r>
              <a:t>will be done here. First, communication is a crucial service provided by the use</a:t>
            </a:r>
            <a:br/>
            <a:r>
              <a:t>of computer networks. Essential services such as instant messaging or email </a:t>
            </a:r>
          </a:p>
          <a:p>
            <a:pPr>
              <a:defRPr sz="1100"/>
            </a:pPr>
            <a:r>
              <a:t>allow users from messages to be forwarded and received from different regions</a:t>
            </a:r>
            <a:br/>
            <a:r>
              <a:t>of the world. Another use case is that of commerce, that is with use of computer</a:t>
            </a:r>
            <a:br/>
            <a:r>
              <a:t>networks purchase of products could be done online and monetary transactions</a:t>
            </a:r>
            <a:br/>
            <a:r>
              <a:t>need not be done physically and convenience is the result. A different use is </a:t>
            </a:r>
            <a:br/>
            <a:r>
              <a:t>that of education, being teaching and conversely learning can be done in spite</a:t>
            </a:r>
            <a:br/>
            <a:r>
              <a:t>of having being physically present. This is most useful for it allows students to ask</a:t>
            </a:r>
            <a:br/>
            <a:r>
              <a:t>questions or review learnt content through computers and done within networks.</a:t>
            </a:r>
          </a:p>
        </p:txBody>
      </p:sp>
      <p:pic>
        <p:nvPicPr>
          <p:cNvPr id="450" name="NetworkFeaturesAndUses.jpg" descr="NetworkFeaturesAndUses.jpg"/>
          <p:cNvPicPr>
            <a:picLocks noChangeAspect="1"/>
          </p:cNvPicPr>
          <p:nvPr/>
        </p:nvPicPr>
        <p:blipFill>
          <a:blip r:embed="rId2"/>
          <a:stretch>
            <a:fillRect/>
          </a:stretch>
        </p:blipFill>
        <p:spPr>
          <a:xfrm>
            <a:off x="6532144" y="402155"/>
            <a:ext cx="5044267" cy="4064237"/>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52" name="Rectangle"/>
          <p:cNvSpPr/>
          <p:nvPr/>
        </p:nvSpPr>
        <p:spPr>
          <a:xfrm>
            <a:off x="2269578" y="-401953"/>
            <a:ext cx="5314993" cy="657068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53" name="Rectangle"/>
          <p:cNvSpPr/>
          <p:nvPr/>
        </p:nvSpPr>
        <p:spPr>
          <a:xfrm>
            <a:off x="8683762" y="229273"/>
            <a:ext cx="3894494" cy="6078612"/>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54" name="Rectangle"/>
          <p:cNvSpPr/>
          <p:nvPr/>
        </p:nvSpPr>
        <p:spPr>
          <a:xfrm>
            <a:off x="-432675" y="661776"/>
            <a:ext cx="9290427" cy="4887203"/>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55" name="User experience and network features"/>
          <p:cNvSpPr txBox="1"/>
          <p:nvPr/>
        </p:nvSpPr>
        <p:spPr>
          <a:xfrm>
            <a:off x="619281" y="877369"/>
            <a:ext cx="4313708"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User experience and network features</a:t>
            </a:r>
          </a:p>
        </p:txBody>
      </p:sp>
      <p:sp>
        <p:nvSpPr>
          <p:cNvPr id="456" name="Bus"/>
          <p:cNvSpPr txBox="1"/>
          <p:nvPr/>
        </p:nvSpPr>
        <p:spPr>
          <a:xfrm>
            <a:off x="1033702" y="2287737"/>
            <a:ext cx="463115"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Bus</a:t>
            </a:r>
          </a:p>
        </p:txBody>
      </p:sp>
      <p:sp>
        <p:nvSpPr>
          <p:cNvPr id="457" name="Greater understanding can be realised when analysing the different topologies and connection methods used within networks. Differing types can affect end users in their own ways and when of their unique characteristics can a best choice of network method"/>
          <p:cNvSpPr txBox="1"/>
          <p:nvPr/>
        </p:nvSpPr>
        <p:spPr>
          <a:xfrm>
            <a:off x="759474" y="1559158"/>
            <a:ext cx="5652740" cy="769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1100"/>
            </a:lvl1pPr>
          </a:lstStyle>
          <a:p>
            <a:r>
              <a:rPr dirty="0"/>
              <a:t>Greater understanding can be </a:t>
            </a:r>
            <a:r>
              <a:rPr dirty="0" err="1"/>
              <a:t>realised</a:t>
            </a:r>
            <a:r>
              <a:rPr dirty="0"/>
              <a:t> when </a:t>
            </a:r>
            <a:r>
              <a:rPr dirty="0" err="1"/>
              <a:t>analysing</a:t>
            </a:r>
            <a:r>
              <a:rPr dirty="0"/>
              <a:t> the different topologies and connection methods used within networks. Differing types can affect end users in their own ways and when </a:t>
            </a:r>
            <a:r>
              <a:rPr lang="en-GB" dirty="0"/>
              <a:t>knowledge of</a:t>
            </a:r>
            <a:r>
              <a:rPr dirty="0"/>
              <a:t> their unique characteristics can </a:t>
            </a:r>
            <a:r>
              <a:rPr lang="en-GB" dirty="0"/>
              <a:t>one make a </a:t>
            </a:r>
            <a:r>
              <a:rPr dirty="0"/>
              <a:t>best choice of network method be determined with precise clarity.</a:t>
            </a:r>
          </a:p>
        </p:txBody>
      </p:sp>
      <p:sp>
        <p:nvSpPr>
          <p:cNvPr id="458" name="The bus networking topology is a arrangement of nodes within a network by which all nodes communicate their data to a central station and no nodes has any special priority to access the network. As such algorithms must be in place such that when a comput"/>
          <p:cNvSpPr txBox="1"/>
          <p:nvPr/>
        </p:nvSpPr>
        <p:spPr>
          <a:xfrm>
            <a:off x="472053" y="2621948"/>
            <a:ext cx="2501448" cy="25679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100"/>
            </a:lvl1pPr>
          </a:lstStyle>
          <a:p>
            <a:r>
              <a:t>The bus networking topology is a arrangement of nodes within a network by which all nodes communicate their data to a central station and no nodes has any special priority to access the network. As such algorithms must be in place such that when a computer on that network wish to forward data, it can detect if other computers are sending any data and avoid collisions from occurring,  wait until the computer has finished sending their message before proceeding to send their own.</a:t>
            </a:r>
          </a:p>
        </p:txBody>
      </p:sp>
      <p:sp>
        <p:nvSpPr>
          <p:cNvPr id="459" name="Generally useful in applications where high speed reliable networks are need, mesh topologies are highly advanced and use sophisticated algorithms and require immense amounts of planning to ensure maintainability as well as reliability. When nodes within"/>
          <p:cNvSpPr txBox="1"/>
          <p:nvPr/>
        </p:nvSpPr>
        <p:spPr>
          <a:xfrm>
            <a:off x="3592718" y="2762651"/>
            <a:ext cx="4471827" cy="26314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45720" rIns="45719" bIns="45720" anchor="t">
            <a:spAutoFit/>
          </a:bodyPr>
          <a:lstStyle>
            <a:lvl1pPr>
              <a:defRPr sz="1100"/>
            </a:lvl1pPr>
          </a:lstStyle>
          <a:p>
            <a:r>
              <a:rPr dirty="0"/>
              <a:t>Generally useful in applications where high speed reliable networks are need, mesh topologies are highly advanced and use sophisticated algorithms and require immense amounts of planning to ensure maintainability as well as reliability. When nodes within the system are established, it will be linked with each and every other node within the system. As a result, in the event of that specific node going out of service, the whole functionality of the system will remain and </a:t>
            </a:r>
            <a:r>
              <a:rPr lang="en-GB" dirty="0"/>
              <a:t>its performance</a:t>
            </a:r>
            <a:r>
              <a:rPr dirty="0"/>
              <a:t> decrease will be negligible. A drastic disadvantage is that due to the precise nature of its design, locating which node had malfunctioned at which link it was becomes immeasurably difficult. As well as maintenance downtime there is consideration of the cost of the cables alone, as the network grows the amount of cables linked are increasing exponentially, and may be result of large amounts of maintenance cost.</a:t>
            </a:r>
          </a:p>
        </p:txBody>
      </p:sp>
      <p:sp>
        <p:nvSpPr>
          <p:cNvPr id="460" name="Mesh"/>
          <p:cNvSpPr txBox="1"/>
          <p:nvPr/>
        </p:nvSpPr>
        <p:spPr>
          <a:xfrm>
            <a:off x="4516176" y="2404878"/>
            <a:ext cx="690933" cy="370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Mesh</a:t>
            </a:r>
          </a:p>
        </p:txBody>
      </p:sp>
      <p:pic>
        <p:nvPicPr>
          <p:cNvPr id="461" name="BusDiagram.jpg" descr="BusDiagram.jpg"/>
          <p:cNvPicPr>
            <a:picLocks noChangeAspect="1"/>
          </p:cNvPicPr>
          <p:nvPr/>
        </p:nvPicPr>
        <p:blipFill>
          <a:blip r:embed="rId2"/>
          <a:stretch>
            <a:fillRect/>
          </a:stretch>
        </p:blipFill>
        <p:spPr>
          <a:xfrm>
            <a:off x="8859816" y="662969"/>
            <a:ext cx="3262589" cy="1744580"/>
          </a:xfrm>
          <a:prstGeom prst="rect">
            <a:avLst/>
          </a:prstGeom>
          <a:ln w="12700">
            <a:miter lim="400000"/>
          </a:ln>
        </p:spPr>
      </p:pic>
      <p:pic>
        <p:nvPicPr>
          <p:cNvPr id="462" name="MeshDiagram.jpg" descr="MeshDiagram.jpg"/>
          <p:cNvPicPr>
            <a:picLocks noChangeAspect="1"/>
          </p:cNvPicPr>
          <p:nvPr/>
        </p:nvPicPr>
        <p:blipFill>
          <a:blip r:embed="rId3"/>
          <a:stretch>
            <a:fillRect/>
          </a:stretch>
        </p:blipFill>
        <p:spPr>
          <a:xfrm>
            <a:off x="8807001" y="2741913"/>
            <a:ext cx="3648016" cy="2328011"/>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64" name="Rectangle"/>
          <p:cNvSpPr/>
          <p:nvPr/>
        </p:nvSpPr>
        <p:spPr>
          <a:xfrm>
            <a:off x="214944" y="-43500"/>
            <a:ext cx="5314993" cy="6570684"/>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65" name="Rectangle"/>
          <p:cNvSpPr/>
          <p:nvPr/>
        </p:nvSpPr>
        <p:spPr>
          <a:xfrm>
            <a:off x="5508990" y="301625"/>
            <a:ext cx="6178092" cy="4875087"/>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66" name="Strengths"/>
          <p:cNvSpPr txBox="1"/>
          <p:nvPr/>
        </p:nvSpPr>
        <p:spPr>
          <a:xfrm>
            <a:off x="686124" y="973287"/>
            <a:ext cx="111074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Strengths</a:t>
            </a:r>
          </a:p>
        </p:txBody>
      </p:sp>
      <p:sp>
        <p:nvSpPr>
          <p:cNvPr id="471" name="Strengths of different connection methods"/>
          <p:cNvSpPr txBox="1"/>
          <p:nvPr/>
        </p:nvSpPr>
        <p:spPr>
          <a:xfrm>
            <a:off x="616636" y="176195"/>
            <a:ext cx="2501448"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a:defRPr sz="1100"/>
            </a:lvl1pPr>
          </a:lstStyle>
          <a:p>
            <a:r>
              <a:rPr dirty="0"/>
              <a:t>Strengths of different </a:t>
            </a:r>
            <a:r>
              <a:rPr lang="en-GB" dirty="0"/>
              <a:t>network types</a:t>
            </a:r>
            <a:endParaRPr lang="en-US" dirty="0"/>
          </a:p>
        </p:txBody>
      </p:sp>
      <p:sp>
        <p:nvSpPr>
          <p:cNvPr id="2" name="TextBox 1">
            <a:extLst>
              <a:ext uri="{FF2B5EF4-FFF2-40B4-BE49-F238E27FC236}">
                <a16:creationId xmlns:a16="http://schemas.microsoft.com/office/drawing/2014/main" id="{C2E2A315-B16F-9A9A-904D-BA086525A235}"/>
              </a:ext>
            </a:extLst>
          </p:cNvPr>
          <p:cNvSpPr txBox="1"/>
          <p:nvPr/>
        </p:nvSpPr>
        <p:spPr>
          <a:xfrm>
            <a:off x="867103" y="1537138"/>
            <a:ext cx="1865586" cy="369330"/>
          </a:xfrm>
          <a:prstGeom prst="rect">
            <a:avLst/>
          </a:prstGeom>
          <a:noFill/>
          <a:ln w="12700" cap="flat">
            <a:solidFill>
              <a:srgbClr val="4472C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dirty="0"/>
              <a:t>WAN</a:t>
            </a:r>
            <a:endParaRPr lang="en-US" dirty="0"/>
          </a:p>
        </p:txBody>
      </p:sp>
      <p:sp>
        <p:nvSpPr>
          <p:cNvPr id="3" name="TextBox 2">
            <a:extLst>
              <a:ext uri="{FF2B5EF4-FFF2-40B4-BE49-F238E27FC236}">
                <a16:creationId xmlns:a16="http://schemas.microsoft.com/office/drawing/2014/main" id="{89164A85-F0A4-5B43-5E1D-AC25558BB61E}"/>
              </a:ext>
            </a:extLst>
          </p:cNvPr>
          <p:cNvSpPr txBox="1"/>
          <p:nvPr/>
        </p:nvSpPr>
        <p:spPr>
          <a:xfrm>
            <a:off x="2877206" y="1537138"/>
            <a:ext cx="18655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dirty="0"/>
              <a:t>MAN</a:t>
            </a:r>
            <a:endParaRPr lang="en-US" dirty="0"/>
          </a:p>
        </p:txBody>
      </p:sp>
      <p:sp>
        <p:nvSpPr>
          <p:cNvPr id="4" name="TextBox 3">
            <a:extLst>
              <a:ext uri="{FF2B5EF4-FFF2-40B4-BE49-F238E27FC236}">
                <a16:creationId xmlns:a16="http://schemas.microsoft.com/office/drawing/2014/main" id="{7F767675-7052-7D5C-C41F-01143E480C71}"/>
              </a:ext>
            </a:extLst>
          </p:cNvPr>
          <p:cNvSpPr txBox="1"/>
          <p:nvPr/>
        </p:nvSpPr>
        <p:spPr>
          <a:xfrm>
            <a:off x="643758" y="2075792"/>
            <a:ext cx="2194034"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sz="1200" dirty="0"/>
              <a:t>The strengths of wide area networks are plentiful, being that they span regions and countries, their reach is enormous and companies can thus send data to their constituent parts at efficient rates. Reliability is also afforded when using a wide area network as when more networks join together to from a larger monolithic network, when certain areas of the network go out of operation ( power outage, disaster, etc. ), data can be circumnavigated and directed using paths defined with the other networks</a:t>
            </a:r>
            <a:endParaRPr lang="en-GB" sz="1200" b="0" i="0" u="none" strike="noStrike" cap="none" spc="0" normalizeH="0" baseline="0" dirty="0">
              <a:ln>
                <a:noFill/>
              </a:ln>
              <a:solidFill>
                <a:srgbClr val="000000"/>
              </a:solidFill>
              <a:effectLst/>
              <a:uFillTx/>
              <a:latin typeface="+mn-lt"/>
              <a:ea typeface="+mn-ea"/>
              <a:cs typeface="+mn-cs"/>
            </a:endParaRPr>
          </a:p>
        </p:txBody>
      </p:sp>
      <p:sp>
        <p:nvSpPr>
          <p:cNvPr id="5" name="TextBox 4">
            <a:extLst>
              <a:ext uri="{FF2B5EF4-FFF2-40B4-BE49-F238E27FC236}">
                <a16:creationId xmlns:a16="http://schemas.microsoft.com/office/drawing/2014/main" id="{5054DAF3-5489-43DE-0B04-353917F83991}"/>
              </a:ext>
            </a:extLst>
          </p:cNvPr>
          <p:cNvSpPr txBox="1"/>
          <p:nvPr/>
        </p:nvSpPr>
        <p:spPr>
          <a:xfrm>
            <a:off x="3113688" y="2075792"/>
            <a:ext cx="1970689" cy="32316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sz="1200" dirty="0"/>
              <a:t>Metropolitan networks are generally useful for certain organizations centralized within a city and does not require the wide spanning coverage that wide area networks are associated with. Hospitals and government institutes benefit from this type of network the most, their fibre optic links pre-installed( MANs use dark fibre ) and as result is MANs can be established very fast.</a:t>
            </a:r>
            <a:endParaRPr lang="en-GB" sz="1200" b="0" i="0" u="none" strike="noStrike" cap="none" spc="0" normalizeH="0" baseline="0" dirty="0">
              <a:ln>
                <a:noFill/>
              </a:ln>
              <a:solidFill>
                <a:srgbClr val="000000"/>
              </a:solidFill>
              <a:effectLst/>
              <a:uFillTx/>
              <a:latin typeface="+mn-lt"/>
              <a:ea typeface="+mn-ea"/>
              <a:cs typeface="+mn-cs"/>
            </a:endParaRPr>
          </a:p>
        </p:txBody>
      </p:sp>
    </p:spTree>
    <p:extLst>
      <p:ext uri="{BB962C8B-B14F-4D97-AF65-F5344CB8AC3E}">
        <p14:creationId xmlns:p14="http://schemas.microsoft.com/office/powerpoint/2010/main" val="20369944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464" name="Rectangle"/>
          <p:cNvSpPr/>
          <p:nvPr/>
        </p:nvSpPr>
        <p:spPr>
          <a:xfrm>
            <a:off x="214944" y="-43500"/>
            <a:ext cx="5314993" cy="6570684"/>
          </a:xfrm>
          <a:prstGeom prst="rect">
            <a:avLst/>
          </a:prstGeom>
          <a:solidFill>
            <a:srgbClr val="FFFFFF"/>
          </a:solidFill>
          <a:ln w="12700">
            <a:miter lim="400000"/>
          </a:ln>
          <a:effectLst>
            <a:outerShdw blurRad="38100" dist="25400" dir="5400000" rotWithShape="0">
              <a:srgbClr val="000000">
                <a:alpha val="45000"/>
              </a:srgbClr>
            </a:outerShdw>
          </a:effectLst>
        </p:spPr>
        <p:txBody>
          <a:bodyPr lIns="45719" rIns="45719" anchor="ctr"/>
          <a:lstStyle/>
          <a:p>
            <a:endParaRPr/>
          </a:p>
        </p:txBody>
      </p:sp>
      <p:sp>
        <p:nvSpPr>
          <p:cNvPr id="466" name="Strengths"/>
          <p:cNvSpPr txBox="1"/>
          <p:nvPr/>
        </p:nvSpPr>
        <p:spPr>
          <a:xfrm>
            <a:off x="686124" y="973287"/>
            <a:ext cx="144847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20" rIns="45719" bIns="45720" anchor="t">
            <a:spAutoFit/>
          </a:bodyPr>
          <a:lstStyle/>
          <a:p>
            <a:r>
              <a:rPr lang="en-GB" dirty="0"/>
              <a:t>Weaknesses</a:t>
            </a:r>
            <a:endParaRPr dirty="0"/>
          </a:p>
        </p:txBody>
      </p:sp>
      <p:sp>
        <p:nvSpPr>
          <p:cNvPr id="471" name="Strengths of different connection methods"/>
          <p:cNvSpPr txBox="1"/>
          <p:nvPr/>
        </p:nvSpPr>
        <p:spPr>
          <a:xfrm>
            <a:off x="616636" y="176195"/>
            <a:ext cx="2501448" cy="2616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tIns="45720" rIns="45719" bIns="45720" anchor="t">
            <a:spAutoFit/>
          </a:bodyPr>
          <a:lstStyle>
            <a:lvl1pPr>
              <a:defRPr sz="1100"/>
            </a:lvl1pPr>
          </a:lstStyle>
          <a:p>
            <a:r>
              <a:rPr dirty="0"/>
              <a:t>Strengths of</a:t>
            </a:r>
            <a:r>
              <a:rPr lang="en-GB" dirty="0"/>
              <a:t> different network types</a:t>
            </a:r>
            <a:endParaRPr lang="en-US" dirty="0"/>
          </a:p>
        </p:txBody>
      </p:sp>
      <p:sp>
        <p:nvSpPr>
          <p:cNvPr id="3" name="TextBox 2">
            <a:extLst>
              <a:ext uri="{FF2B5EF4-FFF2-40B4-BE49-F238E27FC236}">
                <a16:creationId xmlns:a16="http://schemas.microsoft.com/office/drawing/2014/main" id="{A5F0101B-2157-0554-A204-3CBB00D0D7C9}"/>
              </a:ext>
            </a:extLst>
          </p:cNvPr>
          <p:cNvSpPr txBox="1"/>
          <p:nvPr/>
        </p:nvSpPr>
        <p:spPr>
          <a:xfrm>
            <a:off x="867103" y="1537138"/>
            <a:ext cx="18655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dirty="0"/>
              <a:t>WAN</a:t>
            </a:r>
            <a:endParaRPr lang="en-US" dirty="0"/>
          </a:p>
        </p:txBody>
      </p:sp>
      <p:sp>
        <p:nvSpPr>
          <p:cNvPr id="5" name="TextBox 4">
            <a:extLst>
              <a:ext uri="{FF2B5EF4-FFF2-40B4-BE49-F238E27FC236}">
                <a16:creationId xmlns:a16="http://schemas.microsoft.com/office/drawing/2014/main" id="{A9D217F6-4D2D-9CD7-2722-E7C73452D770}"/>
              </a:ext>
            </a:extLst>
          </p:cNvPr>
          <p:cNvSpPr txBox="1"/>
          <p:nvPr/>
        </p:nvSpPr>
        <p:spPr>
          <a:xfrm>
            <a:off x="3568261" y="1531883"/>
            <a:ext cx="18655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dirty="0"/>
              <a:t>MAN</a:t>
            </a:r>
            <a:endParaRPr lang="en-US" dirty="0"/>
          </a:p>
        </p:txBody>
      </p:sp>
      <p:sp>
        <p:nvSpPr>
          <p:cNvPr id="6" name="TextBox 5">
            <a:extLst>
              <a:ext uri="{FF2B5EF4-FFF2-40B4-BE49-F238E27FC236}">
                <a16:creationId xmlns:a16="http://schemas.microsoft.com/office/drawing/2014/main" id="{534D1288-74B8-B83A-4EDC-4B1F423AD9F5}"/>
              </a:ext>
            </a:extLst>
          </p:cNvPr>
          <p:cNvSpPr txBox="1"/>
          <p:nvPr/>
        </p:nvSpPr>
        <p:spPr>
          <a:xfrm>
            <a:off x="617482" y="1904999"/>
            <a:ext cx="2496206"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sz="1200" dirty="0"/>
              <a:t>Whilst reviewing the strengths of WAN, it is also instrumental to consider its downside, being how it can easily be hard to manage, connect, and ensured for security from all possible threats. Scalability is the main concern, linking together the growing amount of nodes to the network and managing and creating efficient connections requires immense amount of manpower and planning. It is this that WAN is most disadvantaged, the fact that they are expensive and complex is why larger organizations manage WANs.</a:t>
            </a:r>
            <a:endParaRPr kumimoji="0" lang="en-GB" sz="1200" b="0" i="0" u="none" strike="noStrike" cap="none" spc="0" normalizeH="0" baseline="0" dirty="0">
              <a:ln>
                <a:noFill/>
              </a:ln>
              <a:solidFill>
                <a:srgbClr val="000000"/>
              </a:solidFill>
              <a:effectLst/>
              <a:uFillTx/>
              <a:latin typeface="+mn-lt"/>
              <a:ea typeface="+mn-ea"/>
              <a:cs typeface="+mn-cs"/>
              <a:sym typeface="Century Gothic"/>
            </a:endParaRPr>
          </a:p>
        </p:txBody>
      </p:sp>
      <p:sp>
        <p:nvSpPr>
          <p:cNvPr id="7" name="TextBox 6">
            <a:extLst>
              <a:ext uri="{FF2B5EF4-FFF2-40B4-BE49-F238E27FC236}">
                <a16:creationId xmlns:a16="http://schemas.microsoft.com/office/drawing/2014/main" id="{7CC743F9-E7BF-1166-68C2-46DA6C8BEDC8}"/>
              </a:ext>
            </a:extLst>
          </p:cNvPr>
          <p:cNvSpPr txBox="1"/>
          <p:nvPr/>
        </p:nvSpPr>
        <p:spPr>
          <a:xfrm>
            <a:off x="3205655" y="2010103"/>
            <a:ext cx="2075791"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t" anchorCtr="0" forceAA="0" compatLnSpc="1">
            <a:prstTxWarp prst="textNoShape">
              <a:avLst/>
            </a:prstTxWarp>
            <a:spAutoFit/>
          </a:bodyPr>
          <a:lstStyle/>
          <a:p>
            <a:r>
              <a:rPr lang="en-GB" sz="1200" dirty="0"/>
              <a:t>There are also downsides to the use of MAN networks, a key reason why MANs aren't used as widely is that at times they can limited to span only cities. Connect to larger networks are impossible as to how they are set up, being forced to use pre-existing optical fibre links only has set limitations as to the region of MANs. This can be disadvantageous to some but a few </a:t>
            </a:r>
            <a:r>
              <a:rPr lang="en-GB" sz="1200"/>
              <a:t>organizations may only limit their network to city sizes.</a:t>
            </a:r>
            <a:endParaRPr lang="en-GB" sz="1200" dirty="0"/>
          </a:p>
        </p:txBody>
      </p:sp>
    </p:spTree>
    <p:extLst>
      <p:ext uri="{BB962C8B-B14F-4D97-AF65-F5344CB8AC3E}">
        <p14:creationId xmlns:p14="http://schemas.microsoft.com/office/powerpoint/2010/main" val="484063348"/>
      </p:ext>
    </p:extLst>
  </p:cSld>
  <p:clrMapOvr>
    <a:masterClrMapping/>
  </p:clrMapOvr>
  <p:transition spd="med"/>
</p:sld>
</file>

<file path=ppt/theme/theme1.xml><?xml version="1.0" encoding="utf-8"?>
<a:theme xmlns:a="http://schemas.openxmlformats.org/drawingml/2006/main"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entury Gothic"/>
        <a:ea typeface="Century Gothic"/>
        <a:cs typeface="Century Gothic"/>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on Boardroom">
  <a:themeElements>
    <a:clrScheme name="Ion Boardroom">
      <a:dk1>
        <a:srgbClr val="000000"/>
      </a:dk1>
      <a:lt1>
        <a:srgbClr val="FFFFFF"/>
      </a:lt1>
      <a:dk2>
        <a:srgbClr val="A7A7A7"/>
      </a:dk2>
      <a:lt2>
        <a:srgbClr val="535353"/>
      </a:lt2>
      <a:accent1>
        <a:srgbClr val="B31166"/>
      </a:accent1>
      <a:accent2>
        <a:srgbClr val="E33D6F"/>
      </a:accent2>
      <a:accent3>
        <a:srgbClr val="E45F3C"/>
      </a:accent3>
      <a:accent4>
        <a:srgbClr val="E9943A"/>
      </a:accent4>
      <a:accent5>
        <a:srgbClr val="9B6BF2"/>
      </a:accent5>
      <a:accent6>
        <a:srgbClr val="D53DD0"/>
      </a:accent6>
      <a:hlink>
        <a:srgbClr val="0000FF"/>
      </a:hlink>
      <a:folHlink>
        <a:srgbClr val="FF00FF"/>
      </a:folHlink>
    </a:clrScheme>
    <a:fontScheme name="Ion Boardroom">
      <a:majorFont>
        <a:latin typeface="Helvetica"/>
        <a:ea typeface="Helvetica"/>
        <a:cs typeface="Helvetica"/>
      </a:majorFont>
      <a:minorFont>
        <a:latin typeface="Century Gothic"/>
        <a:ea typeface="Century Gothic"/>
        <a:cs typeface="Century Gothic"/>
      </a:minorFont>
    </a:fontScheme>
    <a:fmtScheme name="Ion Boardroom">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4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entury Gothic"/>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295</cp:revision>
  <dcterms:modified xsi:type="dcterms:W3CDTF">2025-01-24T00:08:47Z</dcterms:modified>
</cp:coreProperties>
</file>