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3D0BB8-CA93-42D3-24CA-AD4FDFBA1F64}" v="2" dt="2024-11-02T17:37:24.86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CAD2"/>
          </a:solidFill>
        </a:fill>
      </a:tcStyle>
    </a:wholeTbl>
    <a:band2H>
      <a:tcTxStyle/>
      <a:tcStyle>
        <a:tcBdr/>
        <a:fill>
          <a:solidFill>
            <a:srgbClr val="F2E6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D1CD"/>
          </a:solidFill>
        </a:fill>
      </a:tcStyle>
    </a:wholeTbl>
    <a:band2H>
      <a:tcTxStyle/>
      <a:tcStyle>
        <a:tcBdr/>
        <a:fill>
          <a:solidFill>
            <a:srgbClr val="FAE9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CDEE"/>
          </a:solidFill>
        </a:fill>
      </a:tcStyle>
    </a:wholeTbl>
    <a:band2H>
      <a:tcTxStyle/>
      <a:tcStyle>
        <a:tcBdr/>
        <a:fill>
          <a:solidFill>
            <a:srgbClr val="F7E8F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 Alex" userId="S::709247@student.bedford.ac.uk::f29e6dc4-3602-4489-9f39-a58f663852ac" providerId="AD" clId="Web-{B53D0BB8-CA93-42D3-24CA-AD4FDFBA1F64}"/>
    <pc:docChg chg="modSld">
      <pc:chgData name="Chan, Alex" userId="S::709247@student.bedford.ac.uk::f29e6dc4-3602-4489-9f39-a58f663852ac" providerId="AD" clId="Web-{B53D0BB8-CA93-42D3-24CA-AD4FDFBA1F64}" dt="2024-11-02T17:37:24.866" v="1" actId="1076"/>
      <pc:docMkLst>
        <pc:docMk/>
      </pc:docMkLst>
      <pc:sldChg chg="modSp">
        <pc:chgData name="Chan, Alex" userId="S::709247@student.bedford.ac.uk::f29e6dc4-3602-4489-9f39-a58f663852ac" providerId="AD" clId="Web-{B53D0BB8-CA93-42D3-24CA-AD4FDFBA1F64}" dt="2024-11-02T17:37:24.866" v="1" actId="1076"/>
        <pc:sldMkLst>
          <pc:docMk/>
          <pc:sldMk cId="0" sldId="258"/>
        </pc:sldMkLst>
        <pc:spChg chg="mod">
          <ac:chgData name="Chan, Alex" userId="S::709247@student.bedford.ac.uk::f29e6dc4-3602-4489-9f39-a58f663852ac" providerId="AD" clId="Web-{B53D0BB8-CA93-42D3-24CA-AD4FDFBA1F64}" dt="2024-11-02T17:37:24.866" v="1" actId="1076"/>
          <ac:spMkLst>
            <pc:docMk/>
            <pc:sldMk cId="0" sldId="258"/>
            <ac:spMk id="44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7" name="Shape 407"/>
          <p:cNvSpPr>
            <a:spLocks noGrp="1" noRot="1" noChangeAspect="1"/>
          </p:cNvSpPr>
          <p:nvPr>
            <p:ph type="sldImg"/>
          </p:nvPr>
        </p:nvSpPr>
        <p:spPr>
          <a:xfrm>
            <a:off x="1143000" y="685800"/>
            <a:ext cx="4572000" cy="3429000"/>
          </a:xfrm>
          <a:prstGeom prst="rect">
            <a:avLst/>
          </a:prstGeom>
        </p:spPr>
        <p:txBody>
          <a:bodyPr/>
          <a:lstStyle/>
          <a:p>
            <a:endParaRPr/>
          </a:p>
        </p:txBody>
      </p:sp>
      <p:sp>
        <p:nvSpPr>
          <p:cNvPr id="408" name="Shape 40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entury Gothic"/>
      </a:defRPr>
    </a:lvl1pPr>
    <a:lvl2pPr indent="228600" defTabSz="457200" latinLnBrk="0">
      <a:defRPr sz="1200">
        <a:latin typeface="+mn-lt"/>
        <a:ea typeface="+mn-ea"/>
        <a:cs typeface="+mn-cs"/>
        <a:sym typeface="Century Gothic"/>
      </a:defRPr>
    </a:lvl2pPr>
    <a:lvl3pPr indent="457200" defTabSz="457200" latinLnBrk="0">
      <a:defRPr sz="1200">
        <a:latin typeface="+mn-lt"/>
        <a:ea typeface="+mn-ea"/>
        <a:cs typeface="+mn-cs"/>
        <a:sym typeface="Century Gothic"/>
      </a:defRPr>
    </a:lvl3pPr>
    <a:lvl4pPr indent="685800" defTabSz="457200" latinLnBrk="0">
      <a:defRPr sz="1200">
        <a:latin typeface="+mn-lt"/>
        <a:ea typeface="+mn-ea"/>
        <a:cs typeface="+mn-cs"/>
        <a:sym typeface="Century Gothic"/>
      </a:defRPr>
    </a:lvl4pPr>
    <a:lvl5pPr indent="914400" defTabSz="457200" latinLnBrk="0">
      <a:defRPr sz="1200">
        <a:latin typeface="+mn-lt"/>
        <a:ea typeface="+mn-ea"/>
        <a:cs typeface="+mn-cs"/>
        <a:sym typeface="Century Gothic"/>
      </a:defRPr>
    </a:lvl5pPr>
    <a:lvl6pPr indent="1143000" defTabSz="457200" latinLnBrk="0">
      <a:defRPr sz="1200">
        <a:latin typeface="+mn-lt"/>
        <a:ea typeface="+mn-ea"/>
        <a:cs typeface="+mn-cs"/>
        <a:sym typeface="Century Gothic"/>
      </a:defRPr>
    </a:lvl6pPr>
    <a:lvl7pPr indent="1371600" defTabSz="457200" latinLnBrk="0">
      <a:defRPr sz="1200">
        <a:latin typeface="+mn-lt"/>
        <a:ea typeface="+mn-ea"/>
        <a:cs typeface="+mn-cs"/>
        <a:sym typeface="Century Gothic"/>
      </a:defRPr>
    </a:lvl7pPr>
    <a:lvl8pPr indent="1600200" defTabSz="457200" latinLnBrk="0">
      <a:defRPr sz="1200">
        <a:latin typeface="+mn-lt"/>
        <a:ea typeface="+mn-ea"/>
        <a:cs typeface="+mn-cs"/>
        <a:sym typeface="Century Gothic"/>
      </a:defRPr>
    </a:lvl8pPr>
    <a:lvl9pPr indent="1828800" defTabSz="457200" latinLnBrk="0">
      <a:defRPr sz="1200">
        <a:latin typeface="+mn-lt"/>
        <a:ea typeface="+mn-ea"/>
        <a:cs typeface="+mn-cs"/>
        <a:sym typeface="Century Gothic"/>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14" name="Group 6"/>
          <p:cNvGrpSpPr/>
          <p:nvPr/>
        </p:nvGrpSpPr>
        <p:grpSpPr>
          <a:xfrm>
            <a:off x="0" y="0"/>
            <a:ext cx="12192001" cy="6858000"/>
            <a:chOff x="0" y="0"/>
            <a:chExt cx="12192000" cy="6858000"/>
          </a:xfrm>
        </p:grpSpPr>
        <p:sp>
          <p:nvSpPr>
            <p:cNvPr id="12" name="Rectangle 8"/>
            <p:cNvSpPr/>
            <p:nvPr/>
          </p:nvSpPr>
          <p:spPr>
            <a:xfrm>
              <a:off x="0" y="0"/>
              <a:ext cx="12192000" cy="6858000"/>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13"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15" name="Title Text"/>
          <p:cNvSpPr txBox="1">
            <a:spLocks noGrp="1"/>
          </p:cNvSpPr>
          <p:nvPr>
            <p:ph type="title"/>
          </p:nvPr>
        </p:nvSpPr>
        <p:spPr>
          <a:xfrm>
            <a:off x="1154954" y="2099733"/>
            <a:ext cx="8825660" cy="2677649"/>
          </a:xfrm>
          <a:prstGeom prst="rect">
            <a:avLst/>
          </a:prstGeom>
        </p:spPr>
        <p:txBody>
          <a:bodyPr anchor="b">
            <a:normAutofit/>
          </a:bodyPr>
          <a:lstStyle>
            <a:lvl1pPr>
              <a:defRPr sz="5400"/>
            </a:lvl1pPr>
          </a:lstStyle>
          <a:p>
            <a:r>
              <a:t>Title Text</a:t>
            </a:r>
          </a:p>
        </p:txBody>
      </p:sp>
      <p:sp>
        <p:nvSpPr>
          <p:cNvPr id="16" name="Body Level One…"/>
          <p:cNvSpPr txBox="1">
            <a:spLocks noGrp="1"/>
          </p:cNvSpPr>
          <p:nvPr>
            <p:ph type="body" sz="quarter" idx="1"/>
          </p:nvPr>
        </p:nvSpPr>
        <p:spPr>
          <a:xfrm>
            <a:off x="1154954" y="4777380"/>
            <a:ext cx="8825660" cy="861421"/>
          </a:xfrm>
          <a:prstGeom prst="rect">
            <a:avLst/>
          </a:prstGeom>
        </p:spPr>
        <p:txBody>
          <a:bodyPr/>
          <a:lstStyle>
            <a:lvl1pPr marL="0" indent="0">
              <a:buClrTx/>
              <a:buSzTx/>
              <a:buNone/>
              <a:defRPr cap="all">
                <a:solidFill>
                  <a:srgbClr val="EF53A5"/>
                </a:solidFill>
              </a:defRPr>
            </a:lvl1pPr>
            <a:lvl2pPr marL="0" indent="457200">
              <a:buClrTx/>
              <a:buSzTx/>
              <a:buNone/>
              <a:defRPr cap="all">
                <a:solidFill>
                  <a:srgbClr val="EF53A5"/>
                </a:solidFill>
              </a:defRPr>
            </a:lvl2pPr>
            <a:lvl3pPr marL="0" indent="914400">
              <a:buClrTx/>
              <a:buSzTx/>
              <a:buNone/>
              <a:defRPr cap="all">
                <a:solidFill>
                  <a:srgbClr val="EF53A5"/>
                </a:solidFill>
              </a:defRPr>
            </a:lvl3pPr>
            <a:lvl4pPr marL="0" indent="1371600">
              <a:buClrTx/>
              <a:buSzTx/>
              <a:buNone/>
              <a:defRPr cap="all">
                <a:solidFill>
                  <a:srgbClr val="EF53A5"/>
                </a:solidFill>
              </a:defRPr>
            </a:lvl4pPr>
            <a:lvl5pPr marL="0" indent="1828800">
              <a:buClrTx/>
              <a:buSzTx/>
              <a:buNone/>
              <a:defRPr cap="all">
                <a:solidFill>
                  <a:srgbClr val="EF53A5"/>
                </a:solidFill>
              </a:defRPr>
            </a:lvl5pPr>
          </a:lstStyle>
          <a:p>
            <a:r>
              <a:t>Body Level One</a:t>
            </a:r>
          </a:p>
          <a:p>
            <a:pPr lvl="1"/>
            <a:r>
              <a:t>Body Level Two</a:t>
            </a:r>
          </a:p>
          <a:p>
            <a:pPr lvl="2"/>
            <a:r>
              <a:t>Body Level Three</a:t>
            </a:r>
          </a:p>
          <a:p>
            <a:pPr lvl="3"/>
            <a:r>
              <a:t>Body Level Four</a:t>
            </a:r>
          </a:p>
          <a:p>
            <a:pPr lvl="4"/>
            <a:r>
              <a:t>Body Level Five</a:t>
            </a:r>
          </a:p>
        </p:txBody>
      </p:sp>
      <p:sp>
        <p:nvSpPr>
          <p:cNvPr id="17" name="Rectangle 10"/>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anoramic Picture with Caption">
    <p:spTree>
      <p:nvGrpSpPr>
        <p:cNvPr id="1" name=""/>
        <p:cNvGrpSpPr/>
        <p:nvPr/>
      </p:nvGrpSpPr>
      <p:grpSpPr>
        <a:xfrm>
          <a:off x="0" y="0"/>
          <a:ext cx="0" cy="0"/>
          <a:chOff x="0" y="0"/>
          <a:chExt cx="0" cy="0"/>
        </a:xfrm>
      </p:grpSpPr>
      <p:grpSp>
        <p:nvGrpSpPr>
          <p:cNvPr id="186" name="Group 7"/>
          <p:cNvGrpSpPr/>
          <p:nvPr/>
        </p:nvGrpSpPr>
        <p:grpSpPr>
          <a:xfrm>
            <a:off x="0" y="0"/>
            <a:ext cx="12192001" cy="6858000"/>
            <a:chOff x="0" y="0"/>
            <a:chExt cx="12192001" cy="6858000"/>
          </a:xfrm>
        </p:grpSpPr>
        <p:sp>
          <p:nvSpPr>
            <p:cNvPr id="177" name="Rectangle 6"/>
            <p:cNvSpPr/>
            <p:nvPr/>
          </p:nvSpPr>
          <p:spPr>
            <a:xfrm>
              <a:off x="0" y="0"/>
              <a:ext cx="12192000" cy="6858000"/>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178" name="Oval 12"/>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79" name="Oval 14"/>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80" name="Oval 17"/>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81" name="Oval 15"/>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82" name="Oval 16"/>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83" name="Freeform 5"/>
            <p:cNvSpPr/>
            <p:nvPr/>
          </p:nvSpPr>
          <p:spPr>
            <a:xfrm rot="21010067">
              <a:off x="8490951" y="1797517"/>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184"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85"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187" name="Rectangle 20"/>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grpSp>
        <p:nvGrpSpPr>
          <p:cNvPr id="197" name="Group 8"/>
          <p:cNvGrpSpPr/>
          <p:nvPr/>
        </p:nvGrpSpPr>
        <p:grpSpPr>
          <a:xfrm>
            <a:off x="0" y="0"/>
            <a:ext cx="12192001" cy="6858000"/>
            <a:chOff x="0" y="0"/>
            <a:chExt cx="12192001" cy="6858000"/>
          </a:xfrm>
        </p:grpSpPr>
        <p:sp>
          <p:nvSpPr>
            <p:cNvPr id="188" name="Rectangle 12"/>
            <p:cNvSpPr/>
            <p:nvPr/>
          </p:nvSpPr>
          <p:spPr>
            <a:xfrm>
              <a:off x="0" y="0"/>
              <a:ext cx="12192000" cy="6858000"/>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189" name="Oval 16"/>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90" name="Oval 17"/>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91" name="Oval 18"/>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92" name="Oval 19"/>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93" name="Oval 20"/>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94" name="Freeform 5"/>
            <p:cNvSpPr/>
            <p:nvPr/>
          </p:nvSpPr>
          <p:spPr>
            <a:xfrm rot="10371525">
              <a:off x="263766" y="4438251"/>
              <a:ext cx="3299408" cy="440928"/>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195" name="Freeform 5"/>
            <p:cNvSpPr/>
            <p:nvPr/>
          </p:nvSpPr>
          <p:spPr>
            <a:xfrm rot="10800000">
              <a:off x="459506" y="321129"/>
              <a:ext cx="11277601" cy="45339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96"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198" name="Title Text"/>
          <p:cNvSpPr txBox="1">
            <a:spLocks noGrp="1"/>
          </p:cNvSpPr>
          <p:nvPr>
            <p:ph type="title"/>
          </p:nvPr>
        </p:nvSpPr>
        <p:spPr>
          <a:xfrm>
            <a:off x="1154954" y="4969926"/>
            <a:ext cx="8825659" cy="566739"/>
          </a:xfrm>
          <a:prstGeom prst="rect">
            <a:avLst/>
          </a:prstGeom>
        </p:spPr>
        <p:txBody>
          <a:bodyPr anchor="b">
            <a:normAutofit/>
          </a:bodyPr>
          <a:lstStyle>
            <a:lvl1pPr>
              <a:defRPr sz="2400"/>
            </a:lvl1pPr>
          </a:lstStyle>
          <a:p>
            <a:r>
              <a:t>Title Text</a:t>
            </a:r>
          </a:p>
        </p:txBody>
      </p:sp>
      <p:sp>
        <p:nvSpPr>
          <p:cNvPr id="199" name="Picture Placeholder 2"/>
          <p:cNvSpPr>
            <a:spLocks noGrp="1"/>
          </p:cNvSpPr>
          <p:nvPr>
            <p:ph type="pic" sz="half" idx="21"/>
          </p:nvPr>
        </p:nvSpPr>
        <p:spPr>
          <a:xfrm>
            <a:off x="1154954" y="685800"/>
            <a:ext cx="8825659" cy="3429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200" name="Body Level One…"/>
          <p:cNvSpPr txBox="1">
            <a:spLocks noGrp="1"/>
          </p:cNvSpPr>
          <p:nvPr>
            <p:ph type="body" sz="quarter" idx="1"/>
          </p:nvPr>
        </p:nvSpPr>
        <p:spPr>
          <a:xfrm>
            <a:off x="1154954" y="5536665"/>
            <a:ext cx="8825659" cy="493713"/>
          </a:xfrm>
          <a:prstGeom prst="rect">
            <a:avLst/>
          </a:prstGeom>
        </p:spPr>
        <p:txBody>
          <a:bodyPr/>
          <a:lstStyle>
            <a:lvl1pPr marL="0" indent="0">
              <a:buClrTx/>
              <a:buSzTx/>
              <a:buNone/>
              <a:defRPr sz="1200">
                <a:solidFill>
                  <a:srgbClr val="EF53A5"/>
                </a:solidFill>
              </a:defRPr>
            </a:lvl1pPr>
            <a:lvl2pPr marL="0" indent="457200">
              <a:buClrTx/>
              <a:buSzTx/>
              <a:buNone/>
              <a:defRPr sz="1200">
                <a:solidFill>
                  <a:srgbClr val="EF53A5"/>
                </a:solidFill>
              </a:defRPr>
            </a:lvl2pPr>
            <a:lvl3pPr marL="0" indent="914400">
              <a:buClrTx/>
              <a:buSzTx/>
              <a:buNone/>
              <a:defRPr sz="1200">
                <a:solidFill>
                  <a:srgbClr val="EF53A5"/>
                </a:solidFill>
              </a:defRPr>
            </a:lvl3pPr>
            <a:lvl4pPr marL="0" indent="1371600">
              <a:buClrTx/>
              <a:buSzTx/>
              <a:buNone/>
              <a:defRPr sz="1200">
                <a:solidFill>
                  <a:srgbClr val="EF53A5"/>
                </a:solidFill>
              </a:defRPr>
            </a:lvl4pPr>
            <a:lvl5pPr marL="0" indent="1828800">
              <a:buClrTx/>
              <a:buSzTx/>
              <a:buNone/>
              <a:defRPr sz="1200">
                <a:solidFill>
                  <a:srgbClr val="EF53A5"/>
                </a:solidFill>
              </a:defRPr>
            </a:lvl5pPr>
          </a:lstStyle>
          <a:p>
            <a:r>
              <a:t>Body Level One</a:t>
            </a:r>
          </a:p>
          <a:p>
            <a:pPr lvl="1"/>
            <a:r>
              <a:t>Body Level Two</a:t>
            </a:r>
          </a:p>
          <a:p>
            <a:pPr lvl="2"/>
            <a:r>
              <a:t>Body Level Three</a:t>
            </a:r>
          </a:p>
          <a:p>
            <a:pPr lvl="3"/>
            <a:r>
              <a:t>Body Level Four</a:t>
            </a:r>
          </a:p>
          <a:p>
            <a:pPr lvl="4"/>
            <a:r>
              <a:t>Body Level Five</a:t>
            </a:r>
          </a:p>
        </p:txBody>
      </p:sp>
      <p:sp>
        <p:nvSpPr>
          <p:cNvPr id="201" name="Rectangle 15"/>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sp>
        <p:nvSpPr>
          <p:cNvPr id="2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nd Caption">
    <p:spTree>
      <p:nvGrpSpPr>
        <p:cNvPr id="1" name=""/>
        <p:cNvGrpSpPr/>
        <p:nvPr/>
      </p:nvGrpSpPr>
      <p:grpSpPr>
        <a:xfrm>
          <a:off x="0" y="0"/>
          <a:ext cx="0" cy="0"/>
          <a:chOff x="0" y="0"/>
          <a:chExt cx="0" cy="0"/>
        </a:xfrm>
      </p:grpSpPr>
      <p:grpSp>
        <p:nvGrpSpPr>
          <p:cNvPr id="218" name="Group 6"/>
          <p:cNvGrpSpPr/>
          <p:nvPr/>
        </p:nvGrpSpPr>
        <p:grpSpPr>
          <a:xfrm>
            <a:off x="0" y="0"/>
            <a:ext cx="12192001" cy="6858000"/>
            <a:chOff x="0" y="0"/>
            <a:chExt cx="12192001" cy="6858000"/>
          </a:xfrm>
        </p:grpSpPr>
        <p:sp>
          <p:nvSpPr>
            <p:cNvPr id="209" name="Rectangle 10"/>
            <p:cNvSpPr/>
            <p:nvPr/>
          </p:nvSpPr>
          <p:spPr>
            <a:xfrm>
              <a:off x="0" y="0"/>
              <a:ext cx="12192000" cy="6858000"/>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210" name="Oval 13"/>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11" name="Oval 14"/>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12" name="Oval 15"/>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13" name="Oval 17"/>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14" name="Oval 18"/>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15" name="Freeform 5"/>
            <p:cNvSpPr/>
            <p:nvPr/>
          </p:nvSpPr>
          <p:spPr>
            <a:xfrm rot="21010067">
              <a:off x="8490951" y="2714874"/>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216" name="Freeform 5"/>
            <p:cNvSpPr/>
            <p:nvPr/>
          </p:nvSpPr>
          <p:spPr>
            <a:xfrm>
              <a:off x="455612" y="2801318"/>
              <a:ext cx="11277601" cy="360263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597"/>
                  </a:lnTo>
                  <a:lnTo>
                    <a:pt x="21600" y="21600"/>
                  </a:lnTo>
                  <a:lnTo>
                    <a:pt x="21600" y="11"/>
                  </a:lnTo>
                  <a:lnTo>
                    <a:pt x="21110" y="247"/>
                  </a:lnTo>
                  <a:lnTo>
                    <a:pt x="20622" y="476"/>
                  </a:lnTo>
                  <a:lnTo>
                    <a:pt x="20131" y="696"/>
                  </a:lnTo>
                  <a:lnTo>
                    <a:pt x="19639" y="886"/>
                  </a:lnTo>
                  <a:lnTo>
                    <a:pt x="19148" y="1076"/>
                  </a:lnTo>
                  <a:lnTo>
                    <a:pt x="18656" y="1256"/>
                  </a:lnTo>
                  <a:lnTo>
                    <a:pt x="18170" y="1408"/>
                  </a:lnTo>
                  <a:lnTo>
                    <a:pt x="17677" y="1552"/>
                  </a:lnTo>
                  <a:lnTo>
                    <a:pt x="17187" y="1685"/>
                  </a:lnTo>
                  <a:lnTo>
                    <a:pt x="16705" y="1800"/>
                  </a:lnTo>
                  <a:lnTo>
                    <a:pt x="16217" y="1914"/>
                  </a:lnTo>
                  <a:lnTo>
                    <a:pt x="15736" y="2009"/>
                  </a:lnTo>
                  <a:lnTo>
                    <a:pt x="15254" y="2085"/>
                  </a:lnTo>
                  <a:lnTo>
                    <a:pt x="14774" y="2161"/>
                  </a:lnTo>
                  <a:lnTo>
                    <a:pt x="14299" y="2226"/>
                  </a:lnTo>
                  <a:lnTo>
                    <a:pt x="13828" y="2275"/>
                  </a:lnTo>
                  <a:lnTo>
                    <a:pt x="13357" y="2313"/>
                  </a:lnTo>
                  <a:lnTo>
                    <a:pt x="12891" y="2351"/>
                  </a:lnTo>
                  <a:lnTo>
                    <a:pt x="12431" y="2370"/>
                  </a:lnTo>
                  <a:lnTo>
                    <a:pt x="11971" y="2389"/>
                  </a:lnTo>
                  <a:lnTo>
                    <a:pt x="11517" y="2398"/>
                  </a:lnTo>
                  <a:lnTo>
                    <a:pt x="11068" y="2389"/>
                  </a:lnTo>
                  <a:lnTo>
                    <a:pt x="10623" y="2389"/>
                  </a:lnTo>
                  <a:lnTo>
                    <a:pt x="10182" y="2370"/>
                  </a:lnTo>
                  <a:lnTo>
                    <a:pt x="9750" y="2340"/>
                  </a:lnTo>
                  <a:lnTo>
                    <a:pt x="9323" y="2313"/>
                  </a:lnTo>
                  <a:lnTo>
                    <a:pt x="8904" y="2283"/>
                  </a:lnTo>
                  <a:lnTo>
                    <a:pt x="8487" y="2237"/>
                  </a:lnTo>
                  <a:lnTo>
                    <a:pt x="8076" y="2188"/>
                  </a:lnTo>
                  <a:lnTo>
                    <a:pt x="7674" y="2142"/>
                  </a:lnTo>
                  <a:lnTo>
                    <a:pt x="6890" y="2017"/>
                  </a:lnTo>
                  <a:lnTo>
                    <a:pt x="6139" y="1884"/>
                  </a:lnTo>
                  <a:lnTo>
                    <a:pt x="5417" y="1742"/>
                  </a:lnTo>
                  <a:lnTo>
                    <a:pt x="4735" y="1590"/>
                  </a:lnTo>
                  <a:lnTo>
                    <a:pt x="4082" y="1427"/>
                  </a:lnTo>
                  <a:lnTo>
                    <a:pt x="3478" y="1256"/>
                  </a:lnTo>
                  <a:lnTo>
                    <a:pt x="2910" y="1085"/>
                  </a:lnTo>
                  <a:lnTo>
                    <a:pt x="2387" y="913"/>
                  </a:lnTo>
                  <a:lnTo>
                    <a:pt x="1907" y="753"/>
                  </a:lnTo>
                  <a:lnTo>
                    <a:pt x="1482" y="601"/>
                  </a:lnTo>
                  <a:lnTo>
                    <a:pt x="1097" y="457"/>
                  </a:lnTo>
                  <a:lnTo>
                    <a:pt x="773" y="334"/>
                  </a:lnTo>
                  <a:lnTo>
                    <a:pt x="501" y="220"/>
                  </a:lnTo>
                  <a:lnTo>
                    <a:pt x="127" y="57"/>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17"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219" name="Title Text"/>
          <p:cNvSpPr txBox="1">
            <a:spLocks noGrp="1"/>
          </p:cNvSpPr>
          <p:nvPr>
            <p:ph type="title"/>
          </p:nvPr>
        </p:nvSpPr>
        <p:spPr>
          <a:xfrm>
            <a:off x="1148797" y="1063416"/>
            <a:ext cx="8831817" cy="1372987"/>
          </a:xfrm>
          <a:prstGeom prst="rect">
            <a:avLst/>
          </a:prstGeom>
        </p:spPr>
        <p:txBody>
          <a:bodyPr>
            <a:normAutofit/>
          </a:bodyPr>
          <a:lstStyle>
            <a:lvl1pPr>
              <a:defRPr sz="4000"/>
            </a:lvl1pPr>
          </a:lstStyle>
          <a:p>
            <a:r>
              <a:t>Title Text</a:t>
            </a:r>
          </a:p>
        </p:txBody>
      </p:sp>
      <p:sp>
        <p:nvSpPr>
          <p:cNvPr id="220" name="Body Level One…"/>
          <p:cNvSpPr txBox="1">
            <a:spLocks noGrp="1"/>
          </p:cNvSpPr>
          <p:nvPr>
            <p:ph type="body" sz="half" idx="1"/>
          </p:nvPr>
        </p:nvSpPr>
        <p:spPr>
          <a:xfrm>
            <a:off x="1154954" y="3543300"/>
            <a:ext cx="8825659" cy="2476500"/>
          </a:xfrm>
          <a:prstGeom prst="rect">
            <a:avLst/>
          </a:prstGeom>
        </p:spPr>
        <p:txBody>
          <a:bodyPr anchor="ct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Body Level One</a:t>
            </a:r>
          </a:p>
          <a:p>
            <a:pPr lvl="1"/>
            <a:r>
              <a:t>Body Level Two</a:t>
            </a:r>
          </a:p>
          <a:p>
            <a:pPr lvl="2"/>
            <a:r>
              <a:t>Body Level Three</a:t>
            </a:r>
          </a:p>
          <a:p>
            <a:pPr lvl="3"/>
            <a:r>
              <a:t>Body Level Four</a:t>
            </a:r>
          </a:p>
          <a:p>
            <a:pPr lvl="4"/>
            <a:r>
              <a:t>Body Level Five</a:t>
            </a:r>
          </a:p>
        </p:txBody>
      </p:sp>
      <p:sp>
        <p:nvSpPr>
          <p:cNvPr id="221" name="Rectangle 12"/>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sp>
        <p:nvSpPr>
          <p:cNvPr id="2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Quote with Caption">
    <p:spTree>
      <p:nvGrpSpPr>
        <p:cNvPr id="1" name=""/>
        <p:cNvGrpSpPr/>
        <p:nvPr/>
      </p:nvGrpSpPr>
      <p:grpSpPr>
        <a:xfrm>
          <a:off x="0" y="0"/>
          <a:ext cx="0" cy="0"/>
          <a:chOff x="0" y="0"/>
          <a:chExt cx="0" cy="0"/>
        </a:xfrm>
      </p:grpSpPr>
      <p:grpSp>
        <p:nvGrpSpPr>
          <p:cNvPr id="238" name="Group 2"/>
          <p:cNvGrpSpPr/>
          <p:nvPr/>
        </p:nvGrpSpPr>
        <p:grpSpPr>
          <a:xfrm>
            <a:off x="0" y="0"/>
            <a:ext cx="12192001" cy="6858000"/>
            <a:chOff x="0" y="0"/>
            <a:chExt cx="12192001" cy="6858000"/>
          </a:xfrm>
        </p:grpSpPr>
        <p:sp>
          <p:nvSpPr>
            <p:cNvPr id="229" name="Rectangle 16"/>
            <p:cNvSpPr/>
            <p:nvPr/>
          </p:nvSpPr>
          <p:spPr>
            <a:xfrm>
              <a:off x="0" y="0"/>
              <a:ext cx="12192000" cy="6858000"/>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230" name="Oval 19"/>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31" name="Oval 21"/>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32" name="Oval 22"/>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33" name="Oval 23"/>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34" name="Oval 24"/>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35" name="Freeform 5"/>
            <p:cNvSpPr/>
            <p:nvPr/>
          </p:nvSpPr>
          <p:spPr>
            <a:xfrm rot="21010067">
              <a:off x="8490951" y="4185117"/>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236" name="Freeform 5"/>
            <p:cNvSpPr/>
            <p:nvPr/>
          </p:nvSpPr>
          <p:spPr>
            <a:xfrm>
              <a:off x="455612" y="4241801"/>
              <a:ext cx="11277601" cy="23371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6"/>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4"/>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37"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239" name="TextBox 15"/>
          <p:cNvSpPr txBox="1"/>
          <p:nvPr/>
        </p:nvSpPr>
        <p:spPr>
          <a:xfrm>
            <a:off x="927285" y="607335"/>
            <a:ext cx="710473" cy="14485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sz="9600">
                <a:solidFill>
                  <a:srgbClr val="EF53A5"/>
                </a:solidFill>
                <a:latin typeface="Arial"/>
                <a:ea typeface="Arial"/>
                <a:cs typeface="Arial"/>
                <a:sym typeface="Arial"/>
              </a:defRPr>
            </a:lvl1pPr>
          </a:lstStyle>
          <a:p>
            <a:r>
              <a:t>“</a:t>
            </a:r>
          </a:p>
        </p:txBody>
      </p:sp>
      <p:sp>
        <p:nvSpPr>
          <p:cNvPr id="240" name="TextBox 12"/>
          <p:cNvSpPr txBox="1"/>
          <p:nvPr/>
        </p:nvSpPr>
        <p:spPr>
          <a:xfrm>
            <a:off x="9930177" y="2613786"/>
            <a:ext cx="561324" cy="14485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sz="9600">
                <a:solidFill>
                  <a:srgbClr val="EF53A5"/>
                </a:solidFill>
                <a:latin typeface="Arial"/>
                <a:ea typeface="Arial"/>
                <a:cs typeface="Arial"/>
                <a:sym typeface="Arial"/>
              </a:defRPr>
            </a:lvl1pPr>
          </a:lstStyle>
          <a:p>
            <a:r>
              <a:t>”</a:t>
            </a:r>
          </a:p>
        </p:txBody>
      </p:sp>
      <p:sp>
        <p:nvSpPr>
          <p:cNvPr id="241" name="Title Text"/>
          <p:cNvSpPr txBox="1">
            <a:spLocks noGrp="1"/>
          </p:cNvSpPr>
          <p:nvPr>
            <p:ph type="title"/>
          </p:nvPr>
        </p:nvSpPr>
        <p:spPr>
          <a:xfrm>
            <a:off x="1581877" y="982134"/>
            <a:ext cx="8453907" cy="2696632"/>
          </a:xfrm>
          <a:prstGeom prst="rect">
            <a:avLst/>
          </a:prstGeom>
        </p:spPr>
        <p:txBody>
          <a:bodyPr>
            <a:normAutofit/>
          </a:bodyPr>
          <a:lstStyle>
            <a:lvl1pPr>
              <a:defRPr sz="4000"/>
            </a:lvl1pPr>
          </a:lstStyle>
          <a:p>
            <a:r>
              <a:t>Title Text</a:t>
            </a:r>
          </a:p>
        </p:txBody>
      </p:sp>
      <p:sp>
        <p:nvSpPr>
          <p:cNvPr id="242" name="Body Level One…"/>
          <p:cNvSpPr txBox="1">
            <a:spLocks noGrp="1"/>
          </p:cNvSpPr>
          <p:nvPr>
            <p:ph type="body" sz="quarter" idx="1"/>
          </p:nvPr>
        </p:nvSpPr>
        <p:spPr>
          <a:xfrm>
            <a:off x="1945944" y="3678766"/>
            <a:ext cx="7731220" cy="342175"/>
          </a:xfrm>
          <a:prstGeom prst="rect">
            <a:avLst/>
          </a:prstGeom>
        </p:spPr>
        <p:txBody>
          <a:bodyPr/>
          <a:lstStyle>
            <a:lvl1pPr marL="0" indent="0">
              <a:buClrTx/>
              <a:buSzTx/>
              <a:buNone/>
              <a:defRPr sz="1400" cap="small">
                <a:solidFill>
                  <a:srgbClr val="EF53A5"/>
                </a:solidFill>
              </a:defRPr>
            </a:lvl1pPr>
            <a:lvl2pPr marL="0" indent="457200">
              <a:buClrTx/>
              <a:buSzTx/>
              <a:buNone/>
              <a:defRPr sz="1400" cap="small">
                <a:solidFill>
                  <a:srgbClr val="EF53A5"/>
                </a:solidFill>
              </a:defRPr>
            </a:lvl2pPr>
            <a:lvl3pPr marL="0" indent="914400">
              <a:buClrTx/>
              <a:buSzTx/>
              <a:buNone/>
              <a:defRPr sz="1400" cap="small">
                <a:solidFill>
                  <a:srgbClr val="EF53A5"/>
                </a:solidFill>
              </a:defRPr>
            </a:lvl3pPr>
            <a:lvl4pPr marL="0" indent="1371600">
              <a:buClrTx/>
              <a:buSzTx/>
              <a:buNone/>
              <a:defRPr sz="1400" cap="small">
                <a:solidFill>
                  <a:srgbClr val="EF53A5"/>
                </a:solidFill>
              </a:defRPr>
            </a:lvl4pPr>
            <a:lvl5pPr marL="0" indent="1828800">
              <a:buClrTx/>
              <a:buSzTx/>
              <a:buNone/>
              <a:defRPr sz="1400" cap="small">
                <a:solidFill>
                  <a:srgbClr val="EF53A5"/>
                </a:solidFill>
              </a:defRPr>
            </a:lvl5pPr>
          </a:lstStyle>
          <a:p>
            <a:r>
              <a:t>Body Level One</a:t>
            </a:r>
          </a:p>
          <a:p>
            <a:pPr lvl="1"/>
            <a:r>
              <a:t>Body Level Two</a:t>
            </a:r>
          </a:p>
          <a:p>
            <a:pPr lvl="2"/>
            <a:r>
              <a:t>Body Level Three</a:t>
            </a:r>
          </a:p>
          <a:p>
            <a:pPr lvl="3"/>
            <a:r>
              <a:t>Body Level Four</a:t>
            </a:r>
          </a:p>
          <a:p>
            <a:pPr lvl="4"/>
            <a:r>
              <a:t>Body Level Five</a:t>
            </a:r>
          </a:p>
        </p:txBody>
      </p:sp>
      <p:sp>
        <p:nvSpPr>
          <p:cNvPr id="243" name="Text Placeholder 3"/>
          <p:cNvSpPr>
            <a:spLocks noGrp="1"/>
          </p:cNvSpPr>
          <p:nvPr>
            <p:ph type="body" sz="quarter" idx="21"/>
          </p:nvPr>
        </p:nvSpPr>
        <p:spPr>
          <a:xfrm>
            <a:off x="1154954" y="5029198"/>
            <a:ext cx="9244897" cy="997858"/>
          </a:xfrm>
          <a:prstGeom prst="rect">
            <a:avLst/>
          </a:prstGeom>
        </p:spPr>
        <p:txBody>
          <a:bodyPr anchor="ctr"/>
          <a:lstStyle/>
          <a:p>
            <a:pPr marL="0" indent="0">
              <a:buClrTx/>
              <a:buSzTx/>
              <a:buNone/>
              <a:defRPr sz="1400"/>
            </a:pPr>
            <a:endParaRPr/>
          </a:p>
        </p:txBody>
      </p:sp>
      <p:sp>
        <p:nvSpPr>
          <p:cNvPr id="244" name="Rectangle 18"/>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sp>
        <p:nvSpPr>
          <p:cNvPr id="2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Name Card">
    <p:spTree>
      <p:nvGrpSpPr>
        <p:cNvPr id="1" name=""/>
        <p:cNvGrpSpPr/>
        <p:nvPr/>
      </p:nvGrpSpPr>
      <p:grpSpPr>
        <a:xfrm>
          <a:off x="0" y="0"/>
          <a:ext cx="0" cy="0"/>
          <a:chOff x="0" y="0"/>
          <a:chExt cx="0" cy="0"/>
        </a:xfrm>
      </p:grpSpPr>
      <p:grpSp>
        <p:nvGrpSpPr>
          <p:cNvPr id="261" name="Group 8"/>
          <p:cNvGrpSpPr/>
          <p:nvPr/>
        </p:nvGrpSpPr>
        <p:grpSpPr>
          <a:xfrm>
            <a:off x="0" y="0"/>
            <a:ext cx="12192001" cy="6858000"/>
            <a:chOff x="0" y="0"/>
            <a:chExt cx="12192001" cy="6858000"/>
          </a:xfrm>
        </p:grpSpPr>
        <p:sp>
          <p:nvSpPr>
            <p:cNvPr id="252" name="Rectangle 10"/>
            <p:cNvSpPr/>
            <p:nvPr/>
          </p:nvSpPr>
          <p:spPr>
            <a:xfrm>
              <a:off x="0" y="0"/>
              <a:ext cx="12192000" cy="6858000"/>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253" name="Oval 14"/>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54" name="Oval 15"/>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55" name="Oval 16"/>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56" name="Oval 17"/>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57" name="Oval 18"/>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58" name="Freeform 5"/>
            <p:cNvSpPr/>
            <p:nvPr/>
          </p:nvSpPr>
          <p:spPr>
            <a:xfrm rot="21010067">
              <a:off x="8490951" y="4193583"/>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259" name="Freeform 5"/>
            <p:cNvSpPr/>
            <p:nvPr/>
          </p:nvSpPr>
          <p:spPr>
            <a:xfrm>
              <a:off x="455612" y="4241801"/>
              <a:ext cx="11277601" cy="23371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6"/>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4"/>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60"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262" name="Title Text"/>
          <p:cNvSpPr txBox="1">
            <a:spLocks noGrp="1"/>
          </p:cNvSpPr>
          <p:nvPr>
            <p:ph type="title"/>
          </p:nvPr>
        </p:nvSpPr>
        <p:spPr>
          <a:xfrm>
            <a:off x="1154954" y="2370666"/>
            <a:ext cx="8825660" cy="1822515"/>
          </a:xfrm>
          <a:prstGeom prst="rect">
            <a:avLst/>
          </a:prstGeom>
        </p:spPr>
        <p:txBody>
          <a:bodyPr anchor="b">
            <a:normAutofit/>
          </a:bodyPr>
          <a:lstStyle>
            <a:lvl1pPr>
              <a:defRPr sz="4000"/>
            </a:lvl1pPr>
          </a:lstStyle>
          <a:p>
            <a:r>
              <a:t>Title Text</a:t>
            </a:r>
          </a:p>
        </p:txBody>
      </p:sp>
      <p:sp>
        <p:nvSpPr>
          <p:cNvPr id="263" name="Body Level One…"/>
          <p:cNvSpPr txBox="1">
            <a:spLocks noGrp="1"/>
          </p:cNvSpPr>
          <p:nvPr>
            <p:ph type="body" sz="quarter" idx="1"/>
          </p:nvPr>
        </p:nvSpPr>
        <p:spPr>
          <a:xfrm>
            <a:off x="1154954" y="5024966"/>
            <a:ext cx="8825659" cy="860401"/>
          </a:xfrm>
          <a:prstGeom prst="rect">
            <a:avLst/>
          </a:prstGeom>
        </p:spPr>
        <p:txBody>
          <a:bodyPr/>
          <a:lstStyle>
            <a:lvl1pPr marL="0" indent="0">
              <a:buClrTx/>
              <a:buSzTx/>
              <a:buNone/>
              <a:defRPr sz="2000">
                <a:solidFill>
                  <a:srgbClr val="EF53A5"/>
                </a:solidFill>
              </a:defRPr>
            </a:lvl1pPr>
            <a:lvl2pPr marL="0" indent="457200">
              <a:buClrTx/>
              <a:buSzTx/>
              <a:buNone/>
              <a:defRPr sz="2000">
                <a:solidFill>
                  <a:srgbClr val="EF53A5"/>
                </a:solidFill>
              </a:defRPr>
            </a:lvl2pPr>
            <a:lvl3pPr marL="0" indent="914400">
              <a:buClrTx/>
              <a:buSzTx/>
              <a:buNone/>
              <a:defRPr sz="2000">
                <a:solidFill>
                  <a:srgbClr val="EF53A5"/>
                </a:solidFill>
              </a:defRPr>
            </a:lvl3pPr>
            <a:lvl4pPr marL="0" indent="1371600">
              <a:buClrTx/>
              <a:buSzTx/>
              <a:buNone/>
              <a:defRPr sz="2000">
                <a:solidFill>
                  <a:srgbClr val="EF53A5"/>
                </a:solidFill>
              </a:defRPr>
            </a:lvl4pPr>
            <a:lvl5pPr marL="0" indent="1828800">
              <a:buClrTx/>
              <a:buSzTx/>
              <a:buNone/>
              <a:defRPr sz="2000">
                <a:solidFill>
                  <a:srgbClr val="EF53A5"/>
                </a:solidFill>
              </a:defRPr>
            </a:lvl5pPr>
          </a:lstStyle>
          <a:p>
            <a:r>
              <a:t>Body Level One</a:t>
            </a:r>
          </a:p>
          <a:p>
            <a:pPr lvl="1"/>
            <a:r>
              <a:t>Body Level Two</a:t>
            </a:r>
          </a:p>
          <a:p>
            <a:pPr lvl="2"/>
            <a:r>
              <a:t>Body Level Three</a:t>
            </a:r>
          </a:p>
          <a:p>
            <a:pPr lvl="3"/>
            <a:r>
              <a:t>Body Level Four</a:t>
            </a:r>
          </a:p>
          <a:p>
            <a:pPr lvl="4"/>
            <a:r>
              <a:t>Body Level Five</a:t>
            </a:r>
          </a:p>
        </p:txBody>
      </p:sp>
      <p:sp>
        <p:nvSpPr>
          <p:cNvPr id="264"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sp>
        <p:nvSpPr>
          <p:cNvPr id="2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3 Column">
    <p:spTree>
      <p:nvGrpSpPr>
        <p:cNvPr id="1" name=""/>
        <p:cNvGrpSpPr/>
        <p:nvPr/>
      </p:nvGrpSpPr>
      <p:grpSpPr>
        <a:xfrm>
          <a:off x="0" y="0"/>
          <a:ext cx="0" cy="0"/>
          <a:chOff x="0" y="0"/>
          <a:chExt cx="0" cy="0"/>
        </a:xfrm>
      </p:grpSpPr>
      <p:grpSp>
        <p:nvGrpSpPr>
          <p:cNvPr id="281" name="Group 7"/>
          <p:cNvGrpSpPr/>
          <p:nvPr/>
        </p:nvGrpSpPr>
        <p:grpSpPr>
          <a:xfrm>
            <a:off x="0" y="0"/>
            <a:ext cx="12192001" cy="6858000"/>
            <a:chOff x="0" y="0"/>
            <a:chExt cx="12192001" cy="6858000"/>
          </a:xfrm>
        </p:grpSpPr>
        <p:sp>
          <p:nvSpPr>
            <p:cNvPr id="272" name="Rectangle 6"/>
            <p:cNvSpPr/>
            <p:nvPr/>
          </p:nvSpPr>
          <p:spPr>
            <a:xfrm>
              <a:off x="0" y="0"/>
              <a:ext cx="12192000" cy="6858000"/>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273" name="Oval 12"/>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74" name="Oval 14"/>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75" name="Oval 17"/>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76" name="Oval 15"/>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77" name="Oval 16"/>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78" name="Freeform 5"/>
            <p:cNvSpPr/>
            <p:nvPr/>
          </p:nvSpPr>
          <p:spPr>
            <a:xfrm rot="21010067">
              <a:off x="8490951" y="1797517"/>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279"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80"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282" name="Rectangle 20"/>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sp>
        <p:nvSpPr>
          <p:cNvPr id="283" name="Title Text"/>
          <p:cNvSpPr txBox="1">
            <a:spLocks noGrp="1"/>
          </p:cNvSpPr>
          <p:nvPr>
            <p:ph type="title"/>
          </p:nvPr>
        </p:nvSpPr>
        <p:spPr>
          <a:xfrm>
            <a:off x="1154954" y="973667"/>
            <a:ext cx="8825659" cy="706966"/>
          </a:xfrm>
          <a:prstGeom prst="rect">
            <a:avLst/>
          </a:prstGeom>
        </p:spPr>
        <p:txBody>
          <a:bodyPr>
            <a:normAutofit/>
          </a:bodyPr>
          <a:lstStyle/>
          <a:p>
            <a:r>
              <a:t>Title Text</a:t>
            </a:r>
          </a:p>
        </p:txBody>
      </p:sp>
      <p:sp>
        <p:nvSpPr>
          <p:cNvPr id="284" name="Body Level One…"/>
          <p:cNvSpPr txBox="1">
            <a:spLocks noGrp="1"/>
          </p:cNvSpPr>
          <p:nvPr>
            <p:ph type="body" sz="quarter" idx="1"/>
          </p:nvPr>
        </p:nvSpPr>
        <p:spPr>
          <a:xfrm>
            <a:off x="1154954" y="2603501"/>
            <a:ext cx="3141879" cy="576263"/>
          </a:xfrm>
          <a:prstGeom prst="rect">
            <a:avLst/>
          </a:prstGeom>
        </p:spPr>
        <p:txBody>
          <a:bodyPr anchor="b"/>
          <a:lstStyle>
            <a:lvl1pPr marL="0" indent="0">
              <a:buClrTx/>
              <a:buSzTx/>
              <a:buNone/>
              <a:defRPr sz="2400">
                <a:solidFill>
                  <a:srgbClr val="EF53A5"/>
                </a:solidFill>
              </a:defRPr>
            </a:lvl1pPr>
            <a:lvl2pPr marL="0" indent="457200">
              <a:buClrTx/>
              <a:buSzTx/>
              <a:buNone/>
              <a:defRPr sz="2400">
                <a:solidFill>
                  <a:srgbClr val="EF53A5"/>
                </a:solidFill>
              </a:defRPr>
            </a:lvl2pPr>
            <a:lvl3pPr marL="0" indent="914400">
              <a:buClrTx/>
              <a:buSzTx/>
              <a:buNone/>
              <a:defRPr sz="2400">
                <a:solidFill>
                  <a:srgbClr val="EF53A5"/>
                </a:solidFill>
              </a:defRPr>
            </a:lvl3pPr>
            <a:lvl4pPr marL="0" indent="1371600">
              <a:buClrTx/>
              <a:buSzTx/>
              <a:buNone/>
              <a:defRPr sz="2400">
                <a:solidFill>
                  <a:srgbClr val="EF53A5"/>
                </a:solidFill>
              </a:defRPr>
            </a:lvl4pPr>
            <a:lvl5pPr marL="0" indent="1828800">
              <a:buClrTx/>
              <a:buSzTx/>
              <a:buNone/>
              <a:defRPr sz="2400">
                <a:solidFill>
                  <a:srgbClr val="EF53A5"/>
                </a:solidFill>
              </a:defRPr>
            </a:lvl5pPr>
          </a:lstStyle>
          <a:p>
            <a:r>
              <a:t>Body Level One</a:t>
            </a:r>
          </a:p>
          <a:p>
            <a:pPr lvl="1"/>
            <a:r>
              <a:t>Body Level Two</a:t>
            </a:r>
          </a:p>
          <a:p>
            <a:pPr lvl="2"/>
            <a:r>
              <a:t>Body Level Three</a:t>
            </a:r>
          </a:p>
          <a:p>
            <a:pPr lvl="3"/>
            <a:r>
              <a:t>Body Level Four</a:t>
            </a:r>
          </a:p>
          <a:p>
            <a:pPr lvl="4"/>
            <a:r>
              <a:t>Body Level Five</a:t>
            </a:r>
          </a:p>
        </p:txBody>
      </p:sp>
      <p:sp>
        <p:nvSpPr>
          <p:cNvPr id="285" name="Text Placeholder 3"/>
          <p:cNvSpPr>
            <a:spLocks noGrp="1"/>
          </p:cNvSpPr>
          <p:nvPr>
            <p:ph type="body" sz="quarter" idx="21"/>
          </p:nvPr>
        </p:nvSpPr>
        <p:spPr>
          <a:xfrm>
            <a:off x="1154952" y="3179764"/>
            <a:ext cx="3141880" cy="2847294"/>
          </a:xfrm>
          <a:prstGeom prst="rect">
            <a:avLst/>
          </a:prstGeom>
        </p:spPr>
        <p:txBody>
          <a:bodyPr/>
          <a:lstStyle/>
          <a:p>
            <a:pPr marL="0" indent="0">
              <a:buClrTx/>
              <a:buSzTx/>
              <a:buNone/>
              <a:defRPr sz="1400"/>
            </a:pPr>
            <a:endParaRPr/>
          </a:p>
        </p:txBody>
      </p:sp>
      <p:sp>
        <p:nvSpPr>
          <p:cNvPr id="286" name="Text Placeholder 4"/>
          <p:cNvSpPr>
            <a:spLocks noGrp="1"/>
          </p:cNvSpPr>
          <p:nvPr>
            <p:ph type="body" sz="quarter" idx="22"/>
          </p:nvPr>
        </p:nvSpPr>
        <p:spPr>
          <a:xfrm>
            <a:off x="4512721" y="2603500"/>
            <a:ext cx="3147010" cy="576263"/>
          </a:xfrm>
          <a:prstGeom prst="rect">
            <a:avLst/>
          </a:prstGeom>
        </p:spPr>
        <p:txBody>
          <a:bodyPr anchor="b"/>
          <a:lstStyle/>
          <a:p>
            <a:pPr marL="0" indent="0">
              <a:buClrTx/>
              <a:buSzTx/>
              <a:buNone/>
              <a:defRPr sz="2400">
                <a:solidFill>
                  <a:srgbClr val="EF53A5"/>
                </a:solidFill>
              </a:defRPr>
            </a:pPr>
            <a:endParaRPr/>
          </a:p>
        </p:txBody>
      </p:sp>
      <p:sp>
        <p:nvSpPr>
          <p:cNvPr id="287" name="Text Placeholder 3"/>
          <p:cNvSpPr>
            <a:spLocks noGrp="1"/>
          </p:cNvSpPr>
          <p:nvPr>
            <p:ph type="body" sz="quarter" idx="23"/>
          </p:nvPr>
        </p:nvSpPr>
        <p:spPr>
          <a:xfrm>
            <a:off x="4512721" y="3179763"/>
            <a:ext cx="3147010" cy="2847294"/>
          </a:xfrm>
          <a:prstGeom prst="rect">
            <a:avLst/>
          </a:prstGeom>
        </p:spPr>
        <p:txBody>
          <a:bodyPr/>
          <a:lstStyle/>
          <a:p>
            <a:pPr marL="0" indent="0">
              <a:buClrTx/>
              <a:buSzTx/>
              <a:buNone/>
              <a:defRPr sz="1400"/>
            </a:pPr>
            <a:endParaRPr/>
          </a:p>
        </p:txBody>
      </p:sp>
      <p:sp>
        <p:nvSpPr>
          <p:cNvPr id="288" name="Text Placeholder 4"/>
          <p:cNvSpPr>
            <a:spLocks noGrp="1"/>
          </p:cNvSpPr>
          <p:nvPr>
            <p:ph type="body" sz="quarter" idx="24"/>
          </p:nvPr>
        </p:nvSpPr>
        <p:spPr>
          <a:xfrm>
            <a:off x="7888134" y="2603500"/>
            <a:ext cx="3145731" cy="576263"/>
          </a:xfrm>
          <a:prstGeom prst="rect">
            <a:avLst/>
          </a:prstGeom>
        </p:spPr>
        <p:txBody>
          <a:bodyPr anchor="b"/>
          <a:lstStyle/>
          <a:p>
            <a:pPr marL="0" indent="0">
              <a:buClrTx/>
              <a:buSzTx/>
              <a:buNone/>
              <a:defRPr sz="2400">
                <a:solidFill>
                  <a:srgbClr val="EF53A5"/>
                </a:solidFill>
              </a:defRPr>
            </a:pPr>
            <a:endParaRPr/>
          </a:p>
        </p:txBody>
      </p:sp>
      <p:sp>
        <p:nvSpPr>
          <p:cNvPr id="289" name="Text Placeholder 3"/>
          <p:cNvSpPr>
            <a:spLocks noGrp="1"/>
          </p:cNvSpPr>
          <p:nvPr>
            <p:ph type="body" sz="quarter" idx="25"/>
          </p:nvPr>
        </p:nvSpPr>
        <p:spPr>
          <a:xfrm>
            <a:off x="7888329" y="3179761"/>
            <a:ext cx="3145537" cy="2847294"/>
          </a:xfrm>
          <a:prstGeom prst="rect">
            <a:avLst/>
          </a:prstGeom>
        </p:spPr>
        <p:txBody>
          <a:bodyPr/>
          <a:lstStyle/>
          <a:p>
            <a:pPr marL="0" indent="0">
              <a:buClrTx/>
              <a:buSzTx/>
              <a:buNone/>
              <a:defRPr sz="1400"/>
            </a:pPr>
            <a:endParaRPr/>
          </a:p>
        </p:txBody>
      </p:sp>
      <p:sp>
        <p:nvSpPr>
          <p:cNvPr id="290" name="Straight Connector 16"/>
          <p:cNvSpPr/>
          <p:nvPr/>
        </p:nvSpPr>
        <p:spPr>
          <a:xfrm flipH="1">
            <a:off x="4403971" y="2569632"/>
            <a:ext cx="1" cy="3492499"/>
          </a:xfrm>
          <a:prstGeom prst="line">
            <a:avLst/>
          </a:prstGeom>
          <a:ln w="12700" cap="rnd">
            <a:solidFill>
              <a:schemeClr val="accent1">
                <a:alpha val="40000"/>
              </a:schemeClr>
            </a:solidFill>
          </a:ln>
        </p:spPr>
        <p:txBody>
          <a:bodyPr lIns="45719" rIns="45719"/>
          <a:lstStyle/>
          <a:p>
            <a:endParaRPr/>
          </a:p>
        </p:txBody>
      </p:sp>
      <p:sp>
        <p:nvSpPr>
          <p:cNvPr id="291" name="Straight Connector 17"/>
          <p:cNvSpPr/>
          <p:nvPr/>
        </p:nvSpPr>
        <p:spPr>
          <a:xfrm>
            <a:off x="7772400" y="2569632"/>
            <a:ext cx="1" cy="3492499"/>
          </a:xfrm>
          <a:prstGeom prst="line">
            <a:avLst/>
          </a:prstGeom>
          <a:ln w="12700" cap="rnd">
            <a:solidFill>
              <a:schemeClr val="accent1">
                <a:alpha val="40000"/>
              </a:schemeClr>
            </a:solidFill>
          </a:ln>
        </p:spPr>
        <p:txBody>
          <a:bodyPr lIns="45719" rIns="45719"/>
          <a:lstStyle/>
          <a:p>
            <a:endParaRPr/>
          </a:p>
        </p:txBody>
      </p:sp>
      <p:sp>
        <p:nvSpPr>
          <p:cNvPr id="2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3 Picture Column">
    <p:spTree>
      <p:nvGrpSpPr>
        <p:cNvPr id="1" name=""/>
        <p:cNvGrpSpPr/>
        <p:nvPr/>
      </p:nvGrpSpPr>
      <p:grpSpPr>
        <a:xfrm>
          <a:off x="0" y="0"/>
          <a:ext cx="0" cy="0"/>
          <a:chOff x="0" y="0"/>
          <a:chExt cx="0" cy="0"/>
        </a:xfrm>
      </p:grpSpPr>
      <p:grpSp>
        <p:nvGrpSpPr>
          <p:cNvPr id="308" name="Group 7"/>
          <p:cNvGrpSpPr/>
          <p:nvPr/>
        </p:nvGrpSpPr>
        <p:grpSpPr>
          <a:xfrm>
            <a:off x="0" y="0"/>
            <a:ext cx="12192001" cy="6858000"/>
            <a:chOff x="0" y="0"/>
            <a:chExt cx="12192001" cy="6858000"/>
          </a:xfrm>
        </p:grpSpPr>
        <p:sp>
          <p:nvSpPr>
            <p:cNvPr id="299" name="Rectangle 6"/>
            <p:cNvSpPr/>
            <p:nvPr/>
          </p:nvSpPr>
          <p:spPr>
            <a:xfrm>
              <a:off x="0" y="0"/>
              <a:ext cx="12192000" cy="6858000"/>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300" name="Oval 12"/>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01" name="Oval 14"/>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02" name="Oval 17"/>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03" name="Oval 15"/>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04" name="Oval 16"/>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05" name="Freeform 5"/>
            <p:cNvSpPr/>
            <p:nvPr/>
          </p:nvSpPr>
          <p:spPr>
            <a:xfrm rot="21010067">
              <a:off x="8490951" y="1797517"/>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306"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07"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309" name="Rectangle 20"/>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sp>
        <p:nvSpPr>
          <p:cNvPr id="310" name="Title Text"/>
          <p:cNvSpPr txBox="1">
            <a:spLocks noGrp="1"/>
          </p:cNvSpPr>
          <p:nvPr>
            <p:ph type="title"/>
          </p:nvPr>
        </p:nvSpPr>
        <p:spPr>
          <a:xfrm>
            <a:off x="1154954" y="973667"/>
            <a:ext cx="8825659" cy="706966"/>
          </a:xfrm>
          <a:prstGeom prst="rect">
            <a:avLst/>
          </a:prstGeom>
        </p:spPr>
        <p:txBody>
          <a:bodyPr>
            <a:normAutofit/>
          </a:bodyPr>
          <a:lstStyle/>
          <a:p>
            <a:r>
              <a:t>Title Text</a:t>
            </a:r>
          </a:p>
        </p:txBody>
      </p:sp>
      <p:sp>
        <p:nvSpPr>
          <p:cNvPr id="311" name="Body Level One…"/>
          <p:cNvSpPr txBox="1">
            <a:spLocks noGrp="1"/>
          </p:cNvSpPr>
          <p:nvPr>
            <p:ph type="body" sz="quarter" idx="1"/>
          </p:nvPr>
        </p:nvSpPr>
        <p:spPr>
          <a:xfrm>
            <a:off x="1154954" y="4532843"/>
            <a:ext cx="3050439" cy="576263"/>
          </a:xfrm>
          <a:prstGeom prst="rect">
            <a:avLst/>
          </a:prstGeom>
        </p:spPr>
        <p:txBody>
          <a:bodyPr anchor="b"/>
          <a:lstStyle>
            <a:lvl1pPr marL="0" indent="0">
              <a:buClrTx/>
              <a:buSzTx/>
              <a:buNone/>
              <a:defRPr sz="2400">
                <a:solidFill>
                  <a:srgbClr val="EF53A5"/>
                </a:solidFill>
              </a:defRPr>
            </a:lvl1pPr>
            <a:lvl2pPr marL="0" indent="457200">
              <a:buClrTx/>
              <a:buSzTx/>
              <a:buNone/>
              <a:defRPr sz="2400">
                <a:solidFill>
                  <a:srgbClr val="EF53A5"/>
                </a:solidFill>
              </a:defRPr>
            </a:lvl2pPr>
            <a:lvl3pPr marL="0" indent="914400">
              <a:buClrTx/>
              <a:buSzTx/>
              <a:buNone/>
              <a:defRPr sz="2400">
                <a:solidFill>
                  <a:srgbClr val="EF53A5"/>
                </a:solidFill>
              </a:defRPr>
            </a:lvl3pPr>
            <a:lvl4pPr marL="0" indent="1371600">
              <a:buClrTx/>
              <a:buSzTx/>
              <a:buNone/>
              <a:defRPr sz="2400">
                <a:solidFill>
                  <a:srgbClr val="EF53A5"/>
                </a:solidFill>
              </a:defRPr>
            </a:lvl4pPr>
            <a:lvl5pPr marL="0" indent="1828800">
              <a:buClrTx/>
              <a:buSzTx/>
              <a:buNone/>
              <a:defRPr sz="2400">
                <a:solidFill>
                  <a:srgbClr val="EF53A5"/>
                </a:solidFill>
              </a:defRPr>
            </a:lvl5pPr>
          </a:lstStyle>
          <a:p>
            <a:r>
              <a:t>Body Level One</a:t>
            </a:r>
          </a:p>
          <a:p>
            <a:pPr lvl="1"/>
            <a:r>
              <a:t>Body Level Two</a:t>
            </a:r>
          </a:p>
          <a:p>
            <a:pPr lvl="2"/>
            <a:r>
              <a:t>Body Level Three</a:t>
            </a:r>
          </a:p>
          <a:p>
            <a:pPr lvl="3"/>
            <a:r>
              <a:t>Body Level Four</a:t>
            </a:r>
          </a:p>
          <a:p>
            <a:pPr lvl="4"/>
            <a:r>
              <a:t>Body Level Five</a:t>
            </a:r>
          </a:p>
        </p:txBody>
      </p:sp>
      <p:sp>
        <p:nvSpPr>
          <p:cNvPr id="312" name="Picture Placeholder 2"/>
          <p:cNvSpPr>
            <a:spLocks noGrp="1"/>
          </p:cNvSpPr>
          <p:nvPr>
            <p:ph type="pic" sz="quarter" idx="21"/>
          </p:nvPr>
        </p:nvSpPr>
        <p:spPr>
          <a:xfrm>
            <a:off x="1334552" y="2603500"/>
            <a:ext cx="2691244" cy="1591511"/>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313" name="Text Placeholder 3"/>
          <p:cNvSpPr>
            <a:spLocks noGrp="1"/>
          </p:cNvSpPr>
          <p:nvPr>
            <p:ph type="body" sz="quarter" idx="22"/>
          </p:nvPr>
        </p:nvSpPr>
        <p:spPr>
          <a:xfrm>
            <a:off x="1154954" y="5109105"/>
            <a:ext cx="3050439" cy="917953"/>
          </a:xfrm>
          <a:prstGeom prst="rect">
            <a:avLst/>
          </a:prstGeom>
        </p:spPr>
        <p:txBody>
          <a:bodyPr/>
          <a:lstStyle/>
          <a:p>
            <a:pPr marL="0" indent="0">
              <a:buClrTx/>
              <a:buSzTx/>
              <a:buNone/>
              <a:defRPr sz="1400"/>
            </a:pPr>
            <a:endParaRPr/>
          </a:p>
        </p:txBody>
      </p:sp>
      <p:sp>
        <p:nvSpPr>
          <p:cNvPr id="314" name="Text Placeholder 4"/>
          <p:cNvSpPr>
            <a:spLocks noGrp="1"/>
          </p:cNvSpPr>
          <p:nvPr>
            <p:ph type="body" sz="quarter" idx="23"/>
          </p:nvPr>
        </p:nvSpPr>
        <p:spPr>
          <a:xfrm>
            <a:off x="4568864" y="4532843"/>
            <a:ext cx="3050439" cy="576264"/>
          </a:xfrm>
          <a:prstGeom prst="rect">
            <a:avLst/>
          </a:prstGeom>
        </p:spPr>
        <p:txBody>
          <a:bodyPr anchor="b"/>
          <a:lstStyle/>
          <a:p>
            <a:pPr marL="0" indent="0">
              <a:buClrTx/>
              <a:buSzTx/>
              <a:buNone/>
              <a:defRPr sz="2400">
                <a:solidFill>
                  <a:srgbClr val="EF53A5"/>
                </a:solidFill>
              </a:defRPr>
            </a:pPr>
            <a:endParaRPr/>
          </a:p>
        </p:txBody>
      </p:sp>
      <p:sp>
        <p:nvSpPr>
          <p:cNvPr id="315" name="Picture Placeholder 2"/>
          <p:cNvSpPr>
            <a:spLocks noGrp="1"/>
          </p:cNvSpPr>
          <p:nvPr>
            <p:ph type="pic" sz="quarter" idx="24"/>
          </p:nvPr>
        </p:nvSpPr>
        <p:spPr>
          <a:xfrm>
            <a:off x="4748462" y="2603500"/>
            <a:ext cx="2691244" cy="1591511"/>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316" name="Text Placeholder 3"/>
          <p:cNvSpPr>
            <a:spLocks noGrp="1"/>
          </p:cNvSpPr>
          <p:nvPr>
            <p:ph type="body" sz="quarter" idx="25"/>
          </p:nvPr>
        </p:nvSpPr>
        <p:spPr>
          <a:xfrm>
            <a:off x="4570171" y="5109104"/>
            <a:ext cx="3050439" cy="917953"/>
          </a:xfrm>
          <a:prstGeom prst="rect">
            <a:avLst/>
          </a:prstGeom>
        </p:spPr>
        <p:txBody>
          <a:bodyPr/>
          <a:lstStyle/>
          <a:p>
            <a:pPr marL="0" indent="0">
              <a:buClrTx/>
              <a:buSzTx/>
              <a:buNone/>
              <a:defRPr sz="1400"/>
            </a:pPr>
            <a:endParaRPr/>
          </a:p>
        </p:txBody>
      </p:sp>
      <p:sp>
        <p:nvSpPr>
          <p:cNvPr id="317" name="Text Placeholder 4"/>
          <p:cNvSpPr>
            <a:spLocks noGrp="1"/>
          </p:cNvSpPr>
          <p:nvPr>
            <p:ph type="body" sz="quarter" idx="26"/>
          </p:nvPr>
        </p:nvSpPr>
        <p:spPr>
          <a:xfrm>
            <a:off x="7982774" y="4532845"/>
            <a:ext cx="3051096" cy="576263"/>
          </a:xfrm>
          <a:prstGeom prst="rect">
            <a:avLst/>
          </a:prstGeom>
        </p:spPr>
        <p:txBody>
          <a:bodyPr anchor="b"/>
          <a:lstStyle/>
          <a:p>
            <a:pPr marL="0" indent="0">
              <a:buClrTx/>
              <a:buSzTx/>
              <a:buNone/>
              <a:defRPr sz="2400">
                <a:solidFill>
                  <a:srgbClr val="EF53A5"/>
                </a:solidFill>
              </a:defRPr>
            </a:pPr>
            <a:endParaRPr/>
          </a:p>
        </p:txBody>
      </p:sp>
      <p:sp>
        <p:nvSpPr>
          <p:cNvPr id="318" name="Picture Placeholder 2"/>
          <p:cNvSpPr>
            <a:spLocks noGrp="1"/>
          </p:cNvSpPr>
          <p:nvPr>
            <p:ph type="pic" sz="quarter" idx="27"/>
          </p:nvPr>
        </p:nvSpPr>
        <p:spPr>
          <a:xfrm>
            <a:off x="8163031" y="2603500"/>
            <a:ext cx="2691243" cy="1591511"/>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319" name="Text Placeholder 3"/>
          <p:cNvSpPr>
            <a:spLocks noGrp="1"/>
          </p:cNvSpPr>
          <p:nvPr>
            <p:ph type="body" sz="quarter" idx="28"/>
          </p:nvPr>
        </p:nvSpPr>
        <p:spPr>
          <a:xfrm>
            <a:off x="7982774" y="5109104"/>
            <a:ext cx="3051097" cy="917953"/>
          </a:xfrm>
          <a:prstGeom prst="rect">
            <a:avLst/>
          </a:prstGeom>
        </p:spPr>
        <p:txBody>
          <a:bodyPr/>
          <a:lstStyle/>
          <a:p>
            <a:pPr marL="0" indent="0">
              <a:buClrTx/>
              <a:buSzTx/>
              <a:buNone/>
              <a:defRPr sz="1400"/>
            </a:pPr>
            <a:endParaRPr/>
          </a:p>
        </p:txBody>
      </p:sp>
      <p:sp>
        <p:nvSpPr>
          <p:cNvPr id="320" name="Straight Connector 42"/>
          <p:cNvSpPr/>
          <p:nvPr/>
        </p:nvSpPr>
        <p:spPr>
          <a:xfrm flipH="1">
            <a:off x="4405831" y="2569632"/>
            <a:ext cx="1" cy="3492499"/>
          </a:xfrm>
          <a:prstGeom prst="line">
            <a:avLst/>
          </a:prstGeom>
          <a:ln w="12700" cap="rnd">
            <a:solidFill>
              <a:schemeClr val="accent1">
                <a:alpha val="40000"/>
              </a:schemeClr>
            </a:solidFill>
          </a:ln>
        </p:spPr>
        <p:txBody>
          <a:bodyPr lIns="45719" rIns="45719"/>
          <a:lstStyle/>
          <a:p>
            <a:endParaRPr/>
          </a:p>
        </p:txBody>
      </p:sp>
      <p:sp>
        <p:nvSpPr>
          <p:cNvPr id="321" name="Straight Connector 43"/>
          <p:cNvSpPr/>
          <p:nvPr/>
        </p:nvSpPr>
        <p:spPr>
          <a:xfrm>
            <a:off x="7797802" y="2569632"/>
            <a:ext cx="1" cy="3492499"/>
          </a:xfrm>
          <a:prstGeom prst="line">
            <a:avLst/>
          </a:prstGeom>
          <a:ln w="12700" cap="rnd">
            <a:solidFill>
              <a:schemeClr val="accent1">
                <a:alpha val="40000"/>
              </a:schemeClr>
            </a:solidFill>
          </a:ln>
        </p:spPr>
        <p:txBody>
          <a:bodyPr lIns="45719" rIns="45719"/>
          <a:lstStyle/>
          <a:p>
            <a:endParaRPr/>
          </a:p>
        </p:txBody>
      </p:sp>
      <p:sp>
        <p:nvSpPr>
          <p:cNvPr id="3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sp>
        <p:nvSpPr>
          <p:cNvPr id="329" name="Author and Date"/>
          <p:cNvSpPr txBox="1">
            <a:spLocks noGrp="1"/>
          </p:cNvSpPr>
          <p:nvPr>
            <p:ph type="body" sz="quarter" idx="21" hasCustomPrompt="1"/>
          </p:nvPr>
        </p:nvSpPr>
        <p:spPr>
          <a:xfrm>
            <a:off x="609600" y="5993081"/>
            <a:ext cx="10972800" cy="302896"/>
          </a:xfrm>
          <a:prstGeom prst="rect">
            <a:avLst/>
          </a:prstGeom>
          <a:ln w="3175"/>
        </p:spPr>
        <p:txBody>
          <a:bodyPr lIns="25400" tIns="25400" rIns="25400" bIns="25400"/>
          <a:lstStyle>
            <a:lvl1pPr marL="0" indent="0" algn="ctr" defTabSz="412750">
              <a:spcBef>
                <a:spcPts val="0"/>
              </a:spcBef>
              <a:buClrTx/>
              <a:buSzTx/>
              <a:buNone/>
              <a:defRPr sz="1400" spc="-14">
                <a:solidFill>
                  <a:srgbClr val="000000"/>
                </a:solidFill>
                <a:latin typeface="Graphik Medium"/>
                <a:ea typeface="Graphik Medium"/>
                <a:cs typeface="Graphik Medium"/>
                <a:sym typeface="Graphik Medium"/>
              </a:defRPr>
            </a:lvl1pPr>
          </a:lstStyle>
          <a:p>
            <a:r>
              <a:t>Author and Date</a:t>
            </a:r>
          </a:p>
        </p:txBody>
      </p:sp>
      <p:sp>
        <p:nvSpPr>
          <p:cNvPr id="330" name="Presentation Title"/>
          <p:cNvSpPr txBox="1">
            <a:spLocks noGrp="1"/>
          </p:cNvSpPr>
          <p:nvPr>
            <p:ph type="title" hasCustomPrompt="1"/>
          </p:nvPr>
        </p:nvSpPr>
        <p:spPr>
          <a:xfrm>
            <a:off x="609600" y="1771650"/>
            <a:ext cx="10972800" cy="2133600"/>
          </a:xfrm>
          <a:prstGeom prst="rect">
            <a:avLst/>
          </a:prstGeom>
        </p:spPr>
        <p:txBody>
          <a:bodyPr lIns="25400" tIns="25400" rIns="25400" bIns="25400" anchor="b">
            <a:normAutofit/>
          </a:bodyPr>
          <a:lstStyle>
            <a:lvl1pPr algn="ctr" defTabSz="1219200">
              <a:lnSpc>
                <a:spcPct val="80000"/>
              </a:lnSpc>
              <a:defRPr sz="6400" spc="-64">
                <a:solidFill>
                  <a:srgbClr val="000000"/>
                </a:solidFill>
                <a:latin typeface="Canela Bold"/>
                <a:ea typeface="Canela Bold"/>
                <a:cs typeface="Canela Bold"/>
                <a:sym typeface="Canela Bold"/>
              </a:defRPr>
            </a:lvl1pPr>
          </a:lstStyle>
          <a:p>
            <a:r>
              <a:t>Presentation Title</a:t>
            </a:r>
          </a:p>
        </p:txBody>
      </p:sp>
      <p:sp>
        <p:nvSpPr>
          <p:cNvPr id="331" name="Body Level One…"/>
          <p:cNvSpPr txBox="1">
            <a:spLocks noGrp="1"/>
          </p:cNvSpPr>
          <p:nvPr>
            <p:ph type="body" sz="quarter" idx="1" hasCustomPrompt="1"/>
          </p:nvPr>
        </p:nvSpPr>
        <p:spPr>
          <a:xfrm>
            <a:off x="609600" y="3783789"/>
            <a:ext cx="10972800" cy="1125297"/>
          </a:xfrm>
          <a:prstGeom prst="rect">
            <a:avLst/>
          </a:prstGeom>
        </p:spPr>
        <p:txBody>
          <a:bodyPr lIns="25400" tIns="25400" rIns="25400" bIns="25400"/>
          <a:lstStyle>
            <a:lvl1pPr marL="0" indent="0" algn="ctr" defTabSz="412750">
              <a:spcBef>
                <a:spcPts val="0"/>
              </a:spcBef>
              <a:buClrTx/>
              <a:buSzTx/>
              <a:buNone/>
              <a:defRPr sz="3000" spc="-29">
                <a:solidFill>
                  <a:srgbClr val="000000"/>
                </a:solidFill>
                <a:latin typeface="Graphik Semibold"/>
                <a:ea typeface="Graphik Semibold"/>
                <a:cs typeface="Graphik Semibold"/>
                <a:sym typeface="Graphik Semibold"/>
              </a:defRPr>
            </a:lvl1pPr>
            <a:lvl2pPr marL="0" indent="457200" algn="ctr" defTabSz="412750">
              <a:spcBef>
                <a:spcPts val="0"/>
              </a:spcBef>
              <a:buClrTx/>
              <a:buSzTx/>
              <a:buNone/>
              <a:defRPr sz="3000" spc="-29">
                <a:solidFill>
                  <a:srgbClr val="000000"/>
                </a:solidFill>
                <a:latin typeface="Graphik Semibold"/>
                <a:ea typeface="Graphik Semibold"/>
                <a:cs typeface="Graphik Semibold"/>
                <a:sym typeface="Graphik Semibold"/>
              </a:defRPr>
            </a:lvl2pPr>
            <a:lvl3pPr marL="0" indent="914400" algn="ctr" defTabSz="412750">
              <a:spcBef>
                <a:spcPts val="0"/>
              </a:spcBef>
              <a:buClrTx/>
              <a:buSzTx/>
              <a:buNone/>
              <a:defRPr sz="3000" spc="-29">
                <a:solidFill>
                  <a:srgbClr val="000000"/>
                </a:solidFill>
                <a:latin typeface="Graphik Semibold"/>
                <a:ea typeface="Graphik Semibold"/>
                <a:cs typeface="Graphik Semibold"/>
                <a:sym typeface="Graphik Semibold"/>
              </a:defRPr>
            </a:lvl3pPr>
            <a:lvl4pPr marL="0" indent="1371600" algn="ctr" defTabSz="412750">
              <a:spcBef>
                <a:spcPts val="0"/>
              </a:spcBef>
              <a:buClrTx/>
              <a:buSzTx/>
              <a:buNone/>
              <a:defRPr sz="3000" spc="-29">
                <a:solidFill>
                  <a:srgbClr val="000000"/>
                </a:solidFill>
                <a:latin typeface="Graphik Semibold"/>
                <a:ea typeface="Graphik Semibold"/>
                <a:cs typeface="Graphik Semibold"/>
                <a:sym typeface="Graphik Semibold"/>
              </a:defRPr>
            </a:lvl4pPr>
            <a:lvl5pPr marL="0" indent="1828800" algn="ctr" defTabSz="412750">
              <a:spcBef>
                <a:spcPts val="0"/>
              </a:spcBef>
              <a:buClrTx/>
              <a:buSzTx/>
              <a:buNone/>
              <a:defRPr sz="3000" spc="-29">
                <a:solidFill>
                  <a:srgbClr val="000000"/>
                </a:solidFill>
                <a:latin typeface="Graphik Semibold"/>
                <a:ea typeface="Graphik Semibold"/>
                <a:cs typeface="Graphik Semibold"/>
                <a:sym typeface="Graphik Semibold"/>
              </a:defRPr>
            </a:lvl5pPr>
          </a:lstStyle>
          <a:p>
            <a:r>
              <a:t>Presentation Subtitle</a:t>
            </a:r>
          </a:p>
          <a:p>
            <a:pPr lvl="1"/>
            <a:endParaRPr/>
          </a:p>
          <a:p>
            <a:pPr lvl="2"/>
            <a:endParaRPr/>
          </a:p>
          <a:p>
            <a:pPr lvl="3"/>
            <a:endParaRPr/>
          </a:p>
          <a:p>
            <a:pPr lvl="4"/>
            <a:endParaRPr/>
          </a:p>
        </p:txBody>
      </p:sp>
      <p:graphicFrame>
        <p:nvGraphicFramePr>
          <p:cNvPr id="332" name="Table 1"/>
          <p:cNvGraphicFramePr/>
          <p:nvPr/>
        </p:nvGraphicFramePr>
        <p:xfrm>
          <a:off x="3072" y="13826"/>
          <a:ext cx="12179490" cy="6823995"/>
        </p:xfrm>
        <a:graphic>
          <a:graphicData uri="http://schemas.openxmlformats.org/drawingml/2006/table">
            <a:tbl>
              <a:tblPr>
                <a:tableStyleId>{4C3C2611-4C71-4FC5-86AE-919BDF0F9419}</a:tableStyleId>
              </a:tblPr>
              <a:tblGrid>
                <a:gridCol w="811966">
                  <a:extLst>
                    <a:ext uri="{9D8B030D-6E8A-4147-A177-3AD203B41FA5}">
                      <a16:colId xmlns:a16="http://schemas.microsoft.com/office/drawing/2014/main" val="20000"/>
                    </a:ext>
                  </a:extLst>
                </a:gridCol>
                <a:gridCol w="811966">
                  <a:extLst>
                    <a:ext uri="{9D8B030D-6E8A-4147-A177-3AD203B41FA5}">
                      <a16:colId xmlns:a16="http://schemas.microsoft.com/office/drawing/2014/main" val="20001"/>
                    </a:ext>
                  </a:extLst>
                </a:gridCol>
                <a:gridCol w="811966">
                  <a:extLst>
                    <a:ext uri="{9D8B030D-6E8A-4147-A177-3AD203B41FA5}">
                      <a16:colId xmlns:a16="http://schemas.microsoft.com/office/drawing/2014/main" val="20002"/>
                    </a:ext>
                  </a:extLst>
                </a:gridCol>
                <a:gridCol w="811966">
                  <a:extLst>
                    <a:ext uri="{9D8B030D-6E8A-4147-A177-3AD203B41FA5}">
                      <a16:colId xmlns:a16="http://schemas.microsoft.com/office/drawing/2014/main" val="20003"/>
                    </a:ext>
                  </a:extLst>
                </a:gridCol>
                <a:gridCol w="811966">
                  <a:extLst>
                    <a:ext uri="{9D8B030D-6E8A-4147-A177-3AD203B41FA5}">
                      <a16:colId xmlns:a16="http://schemas.microsoft.com/office/drawing/2014/main" val="20004"/>
                    </a:ext>
                  </a:extLst>
                </a:gridCol>
                <a:gridCol w="811966">
                  <a:extLst>
                    <a:ext uri="{9D8B030D-6E8A-4147-A177-3AD203B41FA5}">
                      <a16:colId xmlns:a16="http://schemas.microsoft.com/office/drawing/2014/main" val="20005"/>
                    </a:ext>
                  </a:extLst>
                </a:gridCol>
                <a:gridCol w="811966">
                  <a:extLst>
                    <a:ext uri="{9D8B030D-6E8A-4147-A177-3AD203B41FA5}">
                      <a16:colId xmlns:a16="http://schemas.microsoft.com/office/drawing/2014/main" val="20006"/>
                    </a:ext>
                  </a:extLst>
                </a:gridCol>
                <a:gridCol w="811966">
                  <a:extLst>
                    <a:ext uri="{9D8B030D-6E8A-4147-A177-3AD203B41FA5}">
                      <a16:colId xmlns:a16="http://schemas.microsoft.com/office/drawing/2014/main" val="20007"/>
                    </a:ext>
                  </a:extLst>
                </a:gridCol>
                <a:gridCol w="811966">
                  <a:extLst>
                    <a:ext uri="{9D8B030D-6E8A-4147-A177-3AD203B41FA5}">
                      <a16:colId xmlns:a16="http://schemas.microsoft.com/office/drawing/2014/main" val="20008"/>
                    </a:ext>
                  </a:extLst>
                </a:gridCol>
                <a:gridCol w="811966">
                  <a:extLst>
                    <a:ext uri="{9D8B030D-6E8A-4147-A177-3AD203B41FA5}">
                      <a16:colId xmlns:a16="http://schemas.microsoft.com/office/drawing/2014/main" val="20009"/>
                    </a:ext>
                  </a:extLst>
                </a:gridCol>
                <a:gridCol w="811966">
                  <a:extLst>
                    <a:ext uri="{9D8B030D-6E8A-4147-A177-3AD203B41FA5}">
                      <a16:colId xmlns:a16="http://schemas.microsoft.com/office/drawing/2014/main" val="20010"/>
                    </a:ext>
                  </a:extLst>
                </a:gridCol>
                <a:gridCol w="811966">
                  <a:extLst>
                    <a:ext uri="{9D8B030D-6E8A-4147-A177-3AD203B41FA5}">
                      <a16:colId xmlns:a16="http://schemas.microsoft.com/office/drawing/2014/main" val="20011"/>
                    </a:ext>
                  </a:extLst>
                </a:gridCol>
                <a:gridCol w="811966">
                  <a:extLst>
                    <a:ext uri="{9D8B030D-6E8A-4147-A177-3AD203B41FA5}">
                      <a16:colId xmlns:a16="http://schemas.microsoft.com/office/drawing/2014/main" val="20012"/>
                    </a:ext>
                  </a:extLst>
                </a:gridCol>
                <a:gridCol w="811966">
                  <a:extLst>
                    <a:ext uri="{9D8B030D-6E8A-4147-A177-3AD203B41FA5}">
                      <a16:colId xmlns:a16="http://schemas.microsoft.com/office/drawing/2014/main" val="20013"/>
                    </a:ext>
                  </a:extLst>
                </a:gridCol>
                <a:gridCol w="811966">
                  <a:extLst>
                    <a:ext uri="{9D8B030D-6E8A-4147-A177-3AD203B41FA5}">
                      <a16:colId xmlns:a16="http://schemas.microsoft.com/office/drawing/2014/main" val="20014"/>
                    </a:ext>
                  </a:extLst>
                </a:gridCol>
              </a:tblGrid>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0"/>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1"/>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2"/>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3"/>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4"/>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5"/>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6"/>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7"/>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8"/>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9"/>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0"/>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1"/>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2"/>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3"/>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4"/>
                  </a:ext>
                </a:extLst>
              </a:tr>
            </a:tbl>
          </a:graphicData>
        </a:graphic>
      </p:graphicFrame>
      <p:sp>
        <p:nvSpPr>
          <p:cNvPr id="333" name="Slide Number"/>
          <p:cNvSpPr txBox="1">
            <a:spLocks noGrp="1"/>
          </p:cNvSpPr>
          <p:nvPr>
            <p:ph type="sldNum" sz="quarter" idx="2"/>
          </p:nvPr>
        </p:nvSpPr>
        <p:spPr>
          <a:xfrm>
            <a:off x="5997574" y="6350000"/>
            <a:ext cx="200661" cy="214631"/>
          </a:xfrm>
          <a:prstGeom prst="rect">
            <a:avLst/>
          </a:prstGeom>
        </p:spPr>
        <p:txBody>
          <a:bodyPr lIns="25400" tIns="25400" rIns="25400" bIns="25400"/>
          <a:lstStyle>
            <a:lvl1pPr defTabSz="292100">
              <a:defRPr sz="1000">
                <a:solidFill>
                  <a:srgbClr val="5E5E5E"/>
                </a:solidFill>
                <a:latin typeface="Graphik"/>
                <a:ea typeface="Graphik"/>
                <a:cs typeface="Graphik"/>
                <a:sym typeface="Graphik"/>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itle copy 4">
    <p:spTree>
      <p:nvGrpSpPr>
        <p:cNvPr id="1" name=""/>
        <p:cNvGrpSpPr/>
        <p:nvPr/>
      </p:nvGrpSpPr>
      <p:grpSpPr>
        <a:xfrm>
          <a:off x="0" y="0"/>
          <a:ext cx="0" cy="0"/>
          <a:chOff x="0" y="0"/>
          <a:chExt cx="0" cy="0"/>
        </a:xfrm>
      </p:grpSpPr>
      <p:sp>
        <p:nvSpPr>
          <p:cNvPr id="340" name="Author and Date"/>
          <p:cNvSpPr txBox="1">
            <a:spLocks noGrp="1"/>
          </p:cNvSpPr>
          <p:nvPr>
            <p:ph type="body" sz="quarter" idx="21" hasCustomPrompt="1"/>
          </p:nvPr>
        </p:nvSpPr>
        <p:spPr>
          <a:xfrm>
            <a:off x="609600" y="5993081"/>
            <a:ext cx="10972800" cy="302896"/>
          </a:xfrm>
          <a:prstGeom prst="rect">
            <a:avLst/>
          </a:prstGeom>
          <a:ln w="3175"/>
        </p:spPr>
        <p:txBody>
          <a:bodyPr lIns="25400" tIns="25400" rIns="25400" bIns="25400"/>
          <a:lstStyle>
            <a:lvl1pPr marL="0" indent="0" algn="ctr" defTabSz="412750">
              <a:spcBef>
                <a:spcPts val="0"/>
              </a:spcBef>
              <a:buClrTx/>
              <a:buSzTx/>
              <a:buNone/>
              <a:defRPr sz="1400" spc="-14">
                <a:solidFill>
                  <a:srgbClr val="000000"/>
                </a:solidFill>
                <a:latin typeface="Graphik Medium"/>
                <a:ea typeface="Graphik Medium"/>
                <a:cs typeface="Graphik Medium"/>
                <a:sym typeface="Graphik Medium"/>
              </a:defRPr>
            </a:lvl1pPr>
          </a:lstStyle>
          <a:p>
            <a:r>
              <a:t>Author and Date</a:t>
            </a:r>
          </a:p>
        </p:txBody>
      </p:sp>
      <p:sp>
        <p:nvSpPr>
          <p:cNvPr id="341" name="Presentation Title"/>
          <p:cNvSpPr txBox="1">
            <a:spLocks noGrp="1"/>
          </p:cNvSpPr>
          <p:nvPr>
            <p:ph type="title" hasCustomPrompt="1"/>
          </p:nvPr>
        </p:nvSpPr>
        <p:spPr>
          <a:xfrm>
            <a:off x="609600" y="1771650"/>
            <a:ext cx="10972800" cy="2133600"/>
          </a:xfrm>
          <a:prstGeom prst="rect">
            <a:avLst/>
          </a:prstGeom>
        </p:spPr>
        <p:txBody>
          <a:bodyPr lIns="25400" tIns="25400" rIns="25400" bIns="25400" anchor="b">
            <a:normAutofit/>
          </a:bodyPr>
          <a:lstStyle>
            <a:lvl1pPr algn="ctr" defTabSz="1219200">
              <a:lnSpc>
                <a:spcPct val="80000"/>
              </a:lnSpc>
              <a:defRPr sz="6400" spc="-64">
                <a:solidFill>
                  <a:srgbClr val="000000"/>
                </a:solidFill>
                <a:latin typeface="Canela Bold"/>
                <a:ea typeface="Canela Bold"/>
                <a:cs typeface="Canela Bold"/>
                <a:sym typeface="Canela Bold"/>
              </a:defRPr>
            </a:lvl1pPr>
          </a:lstStyle>
          <a:p>
            <a:r>
              <a:t>Presentation Title</a:t>
            </a:r>
          </a:p>
        </p:txBody>
      </p:sp>
      <p:sp>
        <p:nvSpPr>
          <p:cNvPr id="342" name="Body Level One…"/>
          <p:cNvSpPr txBox="1">
            <a:spLocks noGrp="1"/>
          </p:cNvSpPr>
          <p:nvPr>
            <p:ph type="body" sz="quarter" idx="1" hasCustomPrompt="1"/>
          </p:nvPr>
        </p:nvSpPr>
        <p:spPr>
          <a:xfrm>
            <a:off x="609600" y="3783789"/>
            <a:ext cx="10972800" cy="1125297"/>
          </a:xfrm>
          <a:prstGeom prst="rect">
            <a:avLst/>
          </a:prstGeom>
        </p:spPr>
        <p:txBody>
          <a:bodyPr lIns="25400" tIns="25400" rIns="25400" bIns="25400"/>
          <a:lstStyle>
            <a:lvl1pPr marL="0" indent="0" algn="ctr" defTabSz="412750">
              <a:spcBef>
                <a:spcPts val="0"/>
              </a:spcBef>
              <a:buClrTx/>
              <a:buSzTx/>
              <a:buNone/>
              <a:defRPr sz="3000" spc="-29">
                <a:solidFill>
                  <a:srgbClr val="000000"/>
                </a:solidFill>
                <a:latin typeface="Graphik Semibold"/>
                <a:ea typeface="Graphik Semibold"/>
                <a:cs typeface="Graphik Semibold"/>
                <a:sym typeface="Graphik Semibold"/>
              </a:defRPr>
            </a:lvl1pPr>
            <a:lvl2pPr marL="0" indent="457200" algn="ctr" defTabSz="412750">
              <a:spcBef>
                <a:spcPts val="0"/>
              </a:spcBef>
              <a:buClrTx/>
              <a:buSzTx/>
              <a:buNone/>
              <a:defRPr sz="3000" spc="-29">
                <a:solidFill>
                  <a:srgbClr val="000000"/>
                </a:solidFill>
                <a:latin typeface="Graphik Semibold"/>
                <a:ea typeface="Graphik Semibold"/>
                <a:cs typeface="Graphik Semibold"/>
                <a:sym typeface="Graphik Semibold"/>
              </a:defRPr>
            </a:lvl2pPr>
            <a:lvl3pPr marL="0" indent="914400" algn="ctr" defTabSz="412750">
              <a:spcBef>
                <a:spcPts val="0"/>
              </a:spcBef>
              <a:buClrTx/>
              <a:buSzTx/>
              <a:buNone/>
              <a:defRPr sz="3000" spc="-29">
                <a:solidFill>
                  <a:srgbClr val="000000"/>
                </a:solidFill>
                <a:latin typeface="Graphik Semibold"/>
                <a:ea typeface="Graphik Semibold"/>
                <a:cs typeface="Graphik Semibold"/>
                <a:sym typeface="Graphik Semibold"/>
              </a:defRPr>
            </a:lvl3pPr>
            <a:lvl4pPr marL="0" indent="1371600" algn="ctr" defTabSz="412750">
              <a:spcBef>
                <a:spcPts val="0"/>
              </a:spcBef>
              <a:buClrTx/>
              <a:buSzTx/>
              <a:buNone/>
              <a:defRPr sz="3000" spc="-29">
                <a:solidFill>
                  <a:srgbClr val="000000"/>
                </a:solidFill>
                <a:latin typeface="Graphik Semibold"/>
                <a:ea typeface="Graphik Semibold"/>
                <a:cs typeface="Graphik Semibold"/>
                <a:sym typeface="Graphik Semibold"/>
              </a:defRPr>
            </a:lvl4pPr>
            <a:lvl5pPr marL="0" indent="1828800" algn="ctr" defTabSz="412750">
              <a:spcBef>
                <a:spcPts val="0"/>
              </a:spcBef>
              <a:buClrTx/>
              <a:buSzTx/>
              <a:buNone/>
              <a:defRPr sz="3000" spc="-29">
                <a:solidFill>
                  <a:srgbClr val="000000"/>
                </a:solidFill>
                <a:latin typeface="Graphik Semibold"/>
                <a:ea typeface="Graphik Semibold"/>
                <a:cs typeface="Graphik Semibold"/>
                <a:sym typeface="Graphik Semibold"/>
              </a:defRPr>
            </a:lvl5pPr>
          </a:lstStyle>
          <a:p>
            <a:r>
              <a:t>Presentation Subtitle</a:t>
            </a:r>
          </a:p>
          <a:p>
            <a:pPr lvl="1"/>
            <a:endParaRPr/>
          </a:p>
          <a:p>
            <a:pPr lvl="2"/>
            <a:endParaRPr/>
          </a:p>
          <a:p>
            <a:pPr lvl="3"/>
            <a:endParaRPr/>
          </a:p>
          <a:p>
            <a:pPr lvl="4"/>
            <a:endParaRPr/>
          </a:p>
        </p:txBody>
      </p:sp>
      <p:graphicFrame>
        <p:nvGraphicFramePr>
          <p:cNvPr id="343" name="Table 1"/>
          <p:cNvGraphicFramePr/>
          <p:nvPr/>
        </p:nvGraphicFramePr>
        <p:xfrm>
          <a:off x="3072" y="13826"/>
          <a:ext cx="12179490" cy="6823995"/>
        </p:xfrm>
        <a:graphic>
          <a:graphicData uri="http://schemas.openxmlformats.org/drawingml/2006/table">
            <a:tbl>
              <a:tblPr>
                <a:tableStyleId>{4C3C2611-4C71-4FC5-86AE-919BDF0F9419}</a:tableStyleId>
              </a:tblPr>
              <a:tblGrid>
                <a:gridCol w="811966">
                  <a:extLst>
                    <a:ext uri="{9D8B030D-6E8A-4147-A177-3AD203B41FA5}">
                      <a16:colId xmlns:a16="http://schemas.microsoft.com/office/drawing/2014/main" val="20000"/>
                    </a:ext>
                  </a:extLst>
                </a:gridCol>
                <a:gridCol w="811966">
                  <a:extLst>
                    <a:ext uri="{9D8B030D-6E8A-4147-A177-3AD203B41FA5}">
                      <a16:colId xmlns:a16="http://schemas.microsoft.com/office/drawing/2014/main" val="20001"/>
                    </a:ext>
                  </a:extLst>
                </a:gridCol>
                <a:gridCol w="811966">
                  <a:extLst>
                    <a:ext uri="{9D8B030D-6E8A-4147-A177-3AD203B41FA5}">
                      <a16:colId xmlns:a16="http://schemas.microsoft.com/office/drawing/2014/main" val="20002"/>
                    </a:ext>
                  </a:extLst>
                </a:gridCol>
                <a:gridCol w="811966">
                  <a:extLst>
                    <a:ext uri="{9D8B030D-6E8A-4147-A177-3AD203B41FA5}">
                      <a16:colId xmlns:a16="http://schemas.microsoft.com/office/drawing/2014/main" val="20003"/>
                    </a:ext>
                  </a:extLst>
                </a:gridCol>
                <a:gridCol w="811966">
                  <a:extLst>
                    <a:ext uri="{9D8B030D-6E8A-4147-A177-3AD203B41FA5}">
                      <a16:colId xmlns:a16="http://schemas.microsoft.com/office/drawing/2014/main" val="20004"/>
                    </a:ext>
                  </a:extLst>
                </a:gridCol>
                <a:gridCol w="811966">
                  <a:extLst>
                    <a:ext uri="{9D8B030D-6E8A-4147-A177-3AD203B41FA5}">
                      <a16:colId xmlns:a16="http://schemas.microsoft.com/office/drawing/2014/main" val="20005"/>
                    </a:ext>
                  </a:extLst>
                </a:gridCol>
                <a:gridCol w="811966">
                  <a:extLst>
                    <a:ext uri="{9D8B030D-6E8A-4147-A177-3AD203B41FA5}">
                      <a16:colId xmlns:a16="http://schemas.microsoft.com/office/drawing/2014/main" val="20006"/>
                    </a:ext>
                  </a:extLst>
                </a:gridCol>
                <a:gridCol w="811966">
                  <a:extLst>
                    <a:ext uri="{9D8B030D-6E8A-4147-A177-3AD203B41FA5}">
                      <a16:colId xmlns:a16="http://schemas.microsoft.com/office/drawing/2014/main" val="20007"/>
                    </a:ext>
                  </a:extLst>
                </a:gridCol>
                <a:gridCol w="811966">
                  <a:extLst>
                    <a:ext uri="{9D8B030D-6E8A-4147-A177-3AD203B41FA5}">
                      <a16:colId xmlns:a16="http://schemas.microsoft.com/office/drawing/2014/main" val="20008"/>
                    </a:ext>
                  </a:extLst>
                </a:gridCol>
                <a:gridCol w="811966">
                  <a:extLst>
                    <a:ext uri="{9D8B030D-6E8A-4147-A177-3AD203B41FA5}">
                      <a16:colId xmlns:a16="http://schemas.microsoft.com/office/drawing/2014/main" val="20009"/>
                    </a:ext>
                  </a:extLst>
                </a:gridCol>
                <a:gridCol w="811966">
                  <a:extLst>
                    <a:ext uri="{9D8B030D-6E8A-4147-A177-3AD203B41FA5}">
                      <a16:colId xmlns:a16="http://schemas.microsoft.com/office/drawing/2014/main" val="20010"/>
                    </a:ext>
                  </a:extLst>
                </a:gridCol>
                <a:gridCol w="811966">
                  <a:extLst>
                    <a:ext uri="{9D8B030D-6E8A-4147-A177-3AD203B41FA5}">
                      <a16:colId xmlns:a16="http://schemas.microsoft.com/office/drawing/2014/main" val="20011"/>
                    </a:ext>
                  </a:extLst>
                </a:gridCol>
                <a:gridCol w="811966">
                  <a:extLst>
                    <a:ext uri="{9D8B030D-6E8A-4147-A177-3AD203B41FA5}">
                      <a16:colId xmlns:a16="http://schemas.microsoft.com/office/drawing/2014/main" val="20012"/>
                    </a:ext>
                  </a:extLst>
                </a:gridCol>
                <a:gridCol w="811966">
                  <a:extLst>
                    <a:ext uri="{9D8B030D-6E8A-4147-A177-3AD203B41FA5}">
                      <a16:colId xmlns:a16="http://schemas.microsoft.com/office/drawing/2014/main" val="20013"/>
                    </a:ext>
                  </a:extLst>
                </a:gridCol>
                <a:gridCol w="811966">
                  <a:extLst>
                    <a:ext uri="{9D8B030D-6E8A-4147-A177-3AD203B41FA5}">
                      <a16:colId xmlns:a16="http://schemas.microsoft.com/office/drawing/2014/main" val="20014"/>
                    </a:ext>
                  </a:extLst>
                </a:gridCol>
              </a:tblGrid>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0"/>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1"/>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2"/>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3"/>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4"/>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5"/>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6"/>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7"/>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8"/>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9"/>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0"/>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1"/>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2"/>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3"/>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4"/>
                  </a:ext>
                </a:extLst>
              </a:tr>
            </a:tbl>
          </a:graphicData>
        </a:graphic>
      </p:graphicFrame>
      <p:sp>
        <p:nvSpPr>
          <p:cNvPr id="344" name="Circle"/>
          <p:cNvSpPr/>
          <p:nvPr/>
        </p:nvSpPr>
        <p:spPr>
          <a:xfrm>
            <a:off x="-3547391" y="3563406"/>
            <a:ext cx="7620001" cy="7620001"/>
          </a:xfrm>
          <a:prstGeom prst="ellipse">
            <a:avLst/>
          </a:prstGeom>
          <a:solidFill>
            <a:srgbClr val="CD591A"/>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345" name="Circle"/>
          <p:cNvSpPr/>
          <p:nvPr/>
        </p:nvSpPr>
        <p:spPr>
          <a:xfrm>
            <a:off x="8684431" y="-4714195"/>
            <a:ext cx="7620001" cy="7620001"/>
          </a:xfrm>
          <a:prstGeom prst="ellipse">
            <a:avLst/>
          </a:prstGeom>
          <a:solidFill>
            <a:srgbClr val="239290"/>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346" name="Slide Number"/>
          <p:cNvSpPr txBox="1">
            <a:spLocks noGrp="1"/>
          </p:cNvSpPr>
          <p:nvPr>
            <p:ph type="sldNum" sz="quarter" idx="2"/>
          </p:nvPr>
        </p:nvSpPr>
        <p:spPr>
          <a:xfrm>
            <a:off x="5997574" y="6350000"/>
            <a:ext cx="200661" cy="214631"/>
          </a:xfrm>
          <a:prstGeom prst="rect">
            <a:avLst/>
          </a:prstGeom>
        </p:spPr>
        <p:txBody>
          <a:bodyPr lIns="25400" tIns="25400" rIns="25400" bIns="25400"/>
          <a:lstStyle>
            <a:lvl1pPr defTabSz="292100">
              <a:defRPr sz="1000">
                <a:solidFill>
                  <a:srgbClr val="5E5E5E"/>
                </a:solidFill>
                <a:latin typeface="Graphik"/>
                <a:ea typeface="Graphik"/>
                <a:cs typeface="Graphik"/>
                <a:sym typeface="Graphik"/>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le copy 3">
    <p:spTree>
      <p:nvGrpSpPr>
        <p:cNvPr id="1" name=""/>
        <p:cNvGrpSpPr/>
        <p:nvPr/>
      </p:nvGrpSpPr>
      <p:grpSpPr>
        <a:xfrm>
          <a:off x="0" y="0"/>
          <a:ext cx="0" cy="0"/>
          <a:chOff x="0" y="0"/>
          <a:chExt cx="0" cy="0"/>
        </a:xfrm>
      </p:grpSpPr>
      <p:sp>
        <p:nvSpPr>
          <p:cNvPr id="353" name="Author and Date"/>
          <p:cNvSpPr txBox="1">
            <a:spLocks noGrp="1"/>
          </p:cNvSpPr>
          <p:nvPr>
            <p:ph type="body" sz="quarter" idx="21" hasCustomPrompt="1"/>
          </p:nvPr>
        </p:nvSpPr>
        <p:spPr>
          <a:xfrm>
            <a:off x="609600" y="5993081"/>
            <a:ext cx="10972800" cy="302896"/>
          </a:xfrm>
          <a:prstGeom prst="rect">
            <a:avLst/>
          </a:prstGeom>
          <a:ln w="3175"/>
        </p:spPr>
        <p:txBody>
          <a:bodyPr lIns="25400" tIns="25400" rIns="25400" bIns="25400"/>
          <a:lstStyle>
            <a:lvl1pPr marL="0" indent="0" algn="ctr" defTabSz="412750">
              <a:spcBef>
                <a:spcPts val="0"/>
              </a:spcBef>
              <a:buClrTx/>
              <a:buSzTx/>
              <a:buNone/>
              <a:defRPr sz="1400" spc="-14">
                <a:solidFill>
                  <a:srgbClr val="000000"/>
                </a:solidFill>
                <a:latin typeface="Graphik Medium"/>
                <a:ea typeface="Graphik Medium"/>
                <a:cs typeface="Graphik Medium"/>
                <a:sym typeface="Graphik Medium"/>
              </a:defRPr>
            </a:lvl1pPr>
          </a:lstStyle>
          <a:p>
            <a:r>
              <a:t>Author and Date</a:t>
            </a:r>
          </a:p>
        </p:txBody>
      </p:sp>
      <p:sp>
        <p:nvSpPr>
          <p:cNvPr id="354" name="Presentation Title"/>
          <p:cNvSpPr txBox="1">
            <a:spLocks noGrp="1"/>
          </p:cNvSpPr>
          <p:nvPr>
            <p:ph type="title" hasCustomPrompt="1"/>
          </p:nvPr>
        </p:nvSpPr>
        <p:spPr>
          <a:xfrm>
            <a:off x="609600" y="1771650"/>
            <a:ext cx="10972800" cy="2133600"/>
          </a:xfrm>
          <a:prstGeom prst="rect">
            <a:avLst/>
          </a:prstGeom>
        </p:spPr>
        <p:txBody>
          <a:bodyPr lIns="25400" tIns="25400" rIns="25400" bIns="25400" anchor="b">
            <a:normAutofit/>
          </a:bodyPr>
          <a:lstStyle>
            <a:lvl1pPr algn="ctr" defTabSz="1219200">
              <a:lnSpc>
                <a:spcPct val="80000"/>
              </a:lnSpc>
              <a:defRPr sz="6400" spc="-64">
                <a:solidFill>
                  <a:srgbClr val="000000"/>
                </a:solidFill>
                <a:latin typeface="Canela Bold"/>
                <a:ea typeface="Canela Bold"/>
                <a:cs typeface="Canela Bold"/>
                <a:sym typeface="Canela Bold"/>
              </a:defRPr>
            </a:lvl1pPr>
          </a:lstStyle>
          <a:p>
            <a:r>
              <a:t>Presentation Title</a:t>
            </a:r>
          </a:p>
        </p:txBody>
      </p:sp>
      <p:sp>
        <p:nvSpPr>
          <p:cNvPr id="355" name="Body Level One…"/>
          <p:cNvSpPr txBox="1">
            <a:spLocks noGrp="1"/>
          </p:cNvSpPr>
          <p:nvPr>
            <p:ph type="body" sz="quarter" idx="1" hasCustomPrompt="1"/>
          </p:nvPr>
        </p:nvSpPr>
        <p:spPr>
          <a:xfrm>
            <a:off x="609600" y="3783789"/>
            <a:ext cx="10972800" cy="1125297"/>
          </a:xfrm>
          <a:prstGeom prst="rect">
            <a:avLst/>
          </a:prstGeom>
        </p:spPr>
        <p:txBody>
          <a:bodyPr lIns="25400" tIns="25400" rIns="25400" bIns="25400"/>
          <a:lstStyle>
            <a:lvl1pPr marL="0" indent="0" algn="ctr" defTabSz="412750">
              <a:spcBef>
                <a:spcPts val="0"/>
              </a:spcBef>
              <a:buClrTx/>
              <a:buSzTx/>
              <a:buNone/>
              <a:defRPr sz="3000" spc="-29">
                <a:solidFill>
                  <a:srgbClr val="000000"/>
                </a:solidFill>
                <a:latin typeface="Graphik Semibold"/>
                <a:ea typeface="Graphik Semibold"/>
                <a:cs typeface="Graphik Semibold"/>
                <a:sym typeface="Graphik Semibold"/>
              </a:defRPr>
            </a:lvl1pPr>
            <a:lvl2pPr marL="0" indent="457200" algn="ctr" defTabSz="412750">
              <a:spcBef>
                <a:spcPts val="0"/>
              </a:spcBef>
              <a:buClrTx/>
              <a:buSzTx/>
              <a:buNone/>
              <a:defRPr sz="3000" spc="-29">
                <a:solidFill>
                  <a:srgbClr val="000000"/>
                </a:solidFill>
                <a:latin typeface="Graphik Semibold"/>
                <a:ea typeface="Graphik Semibold"/>
                <a:cs typeface="Graphik Semibold"/>
                <a:sym typeface="Graphik Semibold"/>
              </a:defRPr>
            </a:lvl2pPr>
            <a:lvl3pPr marL="0" indent="914400" algn="ctr" defTabSz="412750">
              <a:spcBef>
                <a:spcPts val="0"/>
              </a:spcBef>
              <a:buClrTx/>
              <a:buSzTx/>
              <a:buNone/>
              <a:defRPr sz="3000" spc="-29">
                <a:solidFill>
                  <a:srgbClr val="000000"/>
                </a:solidFill>
                <a:latin typeface="Graphik Semibold"/>
                <a:ea typeface="Graphik Semibold"/>
                <a:cs typeface="Graphik Semibold"/>
                <a:sym typeface="Graphik Semibold"/>
              </a:defRPr>
            </a:lvl3pPr>
            <a:lvl4pPr marL="0" indent="1371600" algn="ctr" defTabSz="412750">
              <a:spcBef>
                <a:spcPts val="0"/>
              </a:spcBef>
              <a:buClrTx/>
              <a:buSzTx/>
              <a:buNone/>
              <a:defRPr sz="3000" spc="-29">
                <a:solidFill>
                  <a:srgbClr val="000000"/>
                </a:solidFill>
                <a:latin typeface="Graphik Semibold"/>
                <a:ea typeface="Graphik Semibold"/>
                <a:cs typeface="Graphik Semibold"/>
                <a:sym typeface="Graphik Semibold"/>
              </a:defRPr>
            </a:lvl4pPr>
            <a:lvl5pPr marL="0" indent="1828800" algn="ctr" defTabSz="412750">
              <a:spcBef>
                <a:spcPts val="0"/>
              </a:spcBef>
              <a:buClrTx/>
              <a:buSzTx/>
              <a:buNone/>
              <a:defRPr sz="3000" spc="-29">
                <a:solidFill>
                  <a:srgbClr val="000000"/>
                </a:solidFill>
                <a:latin typeface="Graphik Semibold"/>
                <a:ea typeface="Graphik Semibold"/>
                <a:cs typeface="Graphik Semibold"/>
                <a:sym typeface="Graphik Semibold"/>
              </a:defRPr>
            </a:lvl5pPr>
          </a:lstStyle>
          <a:p>
            <a:r>
              <a:t>Presentation Subtitle</a:t>
            </a:r>
          </a:p>
          <a:p>
            <a:pPr lvl="1"/>
            <a:endParaRPr/>
          </a:p>
          <a:p>
            <a:pPr lvl="2"/>
            <a:endParaRPr/>
          </a:p>
          <a:p>
            <a:pPr lvl="3"/>
            <a:endParaRPr/>
          </a:p>
          <a:p>
            <a:pPr lvl="4"/>
            <a:endParaRPr/>
          </a:p>
        </p:txBody>
      </p:sp>
      <p:graphicFrame>
        <p:nvGraphicFramePr>
          <p:cNvPr id="356" name="Table 1"/>
          <p:cNvGraphicFramePr/>
          <p:nvPr/>
        </p:nvGraphicFramePr>
        <p:xfrm>
          <a:off x="3072" y="13826"/>
          <a:ext cx="12179490" cy="6823995"/>
        </p:xfrm>
        <a:graphic>
          <a:graphicData uri="http://schemas.openxmlformats.org/drawingml/2006/table">
            <a:tbl>
              <a:tblPr>
                <a:tableStyleId>{4C3C2611-4C71-4FC5-86AE-919BDF0F9419}</a:tableStyleId>
              </a:tblPr>
              <a:tblGrid>
                <a:gridCol w="811966">
                  <a:extLst>
                    <a:ext uri="{9D8B030D-6E8A-4147-A177-3AD203B41FA5}">
                      <a16:colId xmlns:a16="http://schemas.microsoft.com/office/drawing/2014/main" val="20000"/>
                    </a:ext>
                  </a:extLst>
                </a:gridCol>
                <a:gridCol w="811966">
                  <a:extLst>
                    <a:ext uri="{9D8B030D-6E8A-4147-A177-3AD203B41FA5}">
                      <a16:colId xmlns:a16="http://schemas.microsoft.com/office/drawing/2014/main" val="20001"/>
                    </a:ext>
                  </a:extLst>
                </a:gridCol>
                <a:gridCol w="811966">
                  <a:extLst>
                    <a:ext uri="{9D8B030D-6E8A-4147-A177-3AD203B41FA5}">
                      <a16:colId xmlns:a16="http://schemas.microsoft.com/office/drawing/2014/main" val="20002"/>
                    </a:ext>
                  </a:extLst>
                </a:gridCol>
                <a:gridCol w="811966">
                  <a:extLst>
                    <a:ext uri="{9D8B030D-6E8A-4147-A177-3AD203B41FA5}">
                      <a16:colId xmlns:a16="http://schemas.microsoft.com/office/drawing/2014/main" val="20003"/>
                    </a:ext>
                  </a:extLst>
                </a:gridCol>
                <a:gridCol w="811966">
                  <a:extLst>
                    <a:ext uri="{9D8B030D-6E8A-4147-A177-3AD203B41FA5}">
                      <a16:colId xmlns:a16="http://schemas.microsoft.com/office/drawing/2014/main" val="20004"/>
                    </a:ext>
                  </a:extLst>
                </a:gridCol>
                <a:gridCol w="811966">
                  <a:extLst>
                    <a:ext uri="{9D8B030D-6E8A-4147-A177-3AD203B41FA5}">
                      <a16:colId xmlns:a16="http://schemas.microsoft.com/office/drawing/2014/main" val="20005"/>
                    </a:ext>
                  </a:extLst>
                </a:gridCol>
                <a:gridCol w="811966">
                  <a:extLst>
                    <a:ext uri="{9D8B030D-6E8A-4147-A177-3AD203B41FA5}">
                      <a16:colId xmlns:a16="http://schemas.microsoft.com/office/drawing/2014/main" val="20006"/>
                    </a:ext>
                  </a:extLst>
                </a:gridCol>
                <a:gridCol w="811966">
                  <a:extLst>
                    <a:ext uri="{9D8B030D-6E8A-4147-A177-3AD203B41FA5}">
                      <a16:colId xmlns:a16="http://schemas.microsoft.com/office/drawing/2014/main" val="20007"/>
                    </a:ext>
                  </a:extLst>
                </a:gridCol>
                <a:gridCol w="811966">
                  <a:extLst>
                    <a:ext uri="{9D8B030D-6E8A-4147-A177-3AD203B41FA5}">
                      <a16:colId xmlns:a16="http://schemas.microsoft.com/office/drawing/2014/main" val="20008"/>
                    </a:ext>
                  </a:extLst>
                </a:gridCol>
                <a:gridCol w="811966">
                  <a:extLst>
                    <a:ext uri="{9D8B030D-6E8A-4147-A177-3AD203B41FA5}">
                      <a16:colId xmlns:a16="http://schemas.microsoft.com/office/drawing/2014/main" val="20009"/>
                    </a:ext>
                  </a:extLst>
                </a:gridCol>
                <a:gridCol w="811966">
                  <a:extLst>
                    <a:ext uri="{9D8B030D-6E8A-4147-A177-3AD203B41FA5}">
                      <a16:colId xmlns:a16="http://schemas.microsoft.com/office/drawing/2014/main" val="20010"/>
                    </a:ext>
                  </a:extLst>
                </a:gridCol>
                <a:gridCol w="811966">
                  <a:extLst>
                    <a:ext uri="{9D8B030D-6E8A-4147-A177-3AD203B41FA5}">
                      <a16:colId xmlns:a16="http://schemas.microsoft.com/office/drawing/2014/main" val="20011"/>
                    </a:ext>
                  </a:extLst>
                </a:gridCol>
                <a:gridCol w="811966">
                  <a:extLst>
                    <a:ext uri="{9D8B030D-6E8A-4147-A177-3AD203B41FA5}">
                      <a16:colId xmlns:a16="http://schemas.microsoft.com/office/drawing/2014/main" val="20012"/>
                    </a:ext>
                  </a:extLst>
                </a:gridCol>
                <a:gridCol w="811966">
                  <a:extLst>
                    <a:ext uri="{9D8B030D-6E8A-4147-A177-3AD203B41FA5}">
                      <a16:colId xmlns:a16="http://schemas.microsoft.com/office/drawing/2014/main" val="20013"/>
                    </a:ext>
                  </a:extLst>
                </a:gridCol>
                <a:gridCol w="811966">
                  <a:extLst>
                    <a:ext uri="{9D8B030D-6E8A-4147-A177-3AD203B41FA5}">
                      <a16:colId xmlns:a16="http://schemas.microsoft.com/office/drawing/2014/main" val="20014"/>
                    </a:ext>
                  </a:extLst>
                </a:gridCol>
              </a:tblGrid>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0"/>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1"/>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2"/>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3"/>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4"/>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5"/>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6"/>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7"/>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8"/>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9"/>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0"/>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1"/>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2"/>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3"/>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4"/>
                  </a:ext>
                </a:extLst>
              </a:tr>
            </a:tbl>
          </a:graphicData>
        </a:graphic>
      </p:graphicFrame>
      <p:sp>
        <p:nvSpPr>
          <p:cNvPr id="357" name="Circle"/>
          <p:cNvSpPr/>
          <p:nvPr/>
        </p:nvSpPr>
        <p:spPr>
          <a:xfrm>
            <a:off x="9263574" y="-402352"/>
            <a:ext cx="1905001" cy="1905001"/>
          </a:xfrm>
          <a:prstGeom prst="ellipse">
            <a:avLst/>
          </a:prstGeom>
          <a:solidFill>
            <a:srgbClr val="E22146"/>
          </a:solidFill>
          <a:ln w="3175">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358" name="Circle"/>
          <p:cNvSpPr/>
          <p:nvPr/>
        </p:nvSpPr>
        <p:spPr>
          <a:xfrm>
            <a:off x="10969253" y="1209467"/>
            <a:ext cx="1905001" cy="1905001"/>
          </a:xfrm>
          <a:prstGeom prst="ellipse">
            <a:avLst/>
          </a:prstGeom>
          <a:solidFill>
            <a:srgbClr val="FF8B25"/>
          </a:solidFill>
          <a:ln w="3175">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359" name="Circle"/>
          <p:cNvSpPr/>
          <p:nvPr/>
        </p:nvSpPr>
        <p:spPr>
          <a:xfrm>
            <a:off x="6445896" y="202512"/>
            <a:ext cx="1905001" cy="1905001"/>
          </a:xfrm>
          <a:prstGeom prst="ellipse">
            <a:avLst/>
          </a:prstGeom>
          <a:solidFill>
            <a:srgbClr val="FFBD16"/>
          </a:solidFill>
          <a:ln w="3175">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360" name="Slide Number"/>
          <p:cNvSpPr txBox="1">
            <a:spLocks noGrp="1"/>
          </p:cNvSpPr>
          <p:nvPr>
            <p:ph type="sldNum" sz="quarter" idx="2"/>
          </p:nvPr>
        </p:nvSpPr>
        <p:spPr>
          <a:xfrm>
            <a:off x="5997574" y="6350000"/>
            <a:ext cx="200661" cy="214631"/>
          </a:xfrm>
          <a:prstGeom prst="rect">
            <a:avLst/>
          </a:prstGeom>
        </p:spPr>
        <p:txBody>
          <a:bodyPr lIns="25400" tIns="25400" rIns="25400" bIns="25400"/>
          <a:lstStyle>
            <a:lvl1pPr defTabSz="292100">
              <a:defRPr sz="1000">
                <a:solidFill>
                  <a:srgbClr val="5E5E5E"/>
                </a:solidFill>
                <a:latin typeface="Graphik"/>
                <a:ea typeface="Graphik"/>
                <a:cs typeface="Graphik"/>
                <a:sym typeface="Graphik"/>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itle copy 2">
    <p:spTree>
      <p:nvGrpSpPr>
        <p:cNvPr id="1" name=""/>
        <p:cNvGrpSpPr/>
        <p:nvPr/>
      </p:nvGrpSpPr>
      <p:grpSpPr>
        <a:xfrm>
          <a:off x="0" y="0"/>
          <a:ext cx="0" cy="0"/>
          <a:chOff x="0" y="0"/>
          <a:chExt cx="0" cy="0"/>
        </a:xfrm>
      </p:grpSpPr>
      <p:sp>
        <p:nvSpPr>
          <p:cNvPr id="367" name="Author and Date"/>
          <p:cNvSpPr txBox="1">
            <a:spLocks noGrp="1"/>
          </p:cNvSpPr>
          <p:nvPr>
            <p:ph type="body" sz="quarter" idx="21" hasCustomPrompt="1"/>
          </p:nvPr>
        </p:nvSpPr>
        <p:spPr>
          <a:xfrm>
            <a:off x="609600" y="5993081"/>
            <a:ext cx="10972800" cy="302896"/>
          </a:xfrm>
          <a:prstGeom prst="rect">
            <a:avLst/>
          </a:prstGeom>
          <a:ln w="3175"/>
        </p:spPr>
        <p:txBody>
          <a:bodyPr lIns="25400" tIns="25400" rIns="25400" bIns="25400"/>
          <a:lstStyle>
            <a:lvl1pPr marL="0" indent="0" algn="ctr" defTabSz="412750">
              <a:spcBef>
                <a:spcPts val="0"/>
              </a:spcBef>
              <a:buClrTx/>
              <a:buSzTx/>
              <a:buNone/>
              <a:defRPr sz="1400" spc="-14">
                <a:solidFill>
                  <a:srgbClr val="000000"/>
                </a:solidFill>
                <a:latin typeface="Graphik Medium"/>
                <a:ea typeface="Graphik Medium"/>
                <a:cs typeface="Graphik Medium"/>
                <a:sym typeface="Graphik Medium"/>
              </a:defRPr>
            </a:lvl1pPr>
          </a:lstStyle>
          <a:p>
            <a:r>
              <a:t>Author and Date</a:t>
            </a:r>
          </a:p>
        </p:txBody>
      </p:sp>
      <p:sp>
        <p:nvSpPr>
          <p:cNvPr id="368" name="Presentation Title"/>
          <p:cNvSpPr txBox="1">
            <a:spLocks noGrp="1"/>
          </p:cNvSpPr>
          <p:nvPr>
            <p:ph type="title" hasCustomPrompt="1"/>
          </p:nvPr>
        </p:nvSpPr>
        <p:spPr>
          <a:xfrm>
            <a:off x="609600" y="1771650"/>
            <a:ext cx="10972800" cy="2133600"/>
          </a:xfrm>
          <a:prstGeom prst="rect">
            <a:avLst/>
          </a:prstGeom>
        </p:spPr>
        <p:txBody>
          <a:bodyPr lIns="25400" tIns="25400" rIns="25400" bIns="25400" anchor="b">
            <a:normAutofit/>
          </a:bodyPr>
          <a:lstStyle>
            <a:lvl1pPr algn="ctr" defTabSz="1219200">
              <a:lnSpc>
                <a:spcPct val="80000"/>
              </a:lnSpc>
              <a:defRPr sz="6400" spc="-64">
                <a:solidFill>
                  <a:srgbClr val="000000"/>
                </a:solidFill>
                <a:latin typeface="Canela Bold"/>
                <a:ea typeface="Canela Bold"/>
                <a:cs typeface="Canela Bold"/>
                <a:sym typeface="Canela Bold"/>
              </a:defRPr>
            </a:lvl1pPr>
          </a:lstStyle>
          <a:p>
            <a:r>
              <a:t>Presentation Title</a:t>
            </a:r>
          </a:p>
        </p:txBody>
      </p:sp>
      <p:sp>
        <p:nvSpPr>
          <p:cNvPr id="369" name="Body Level One…"/>
          <p:cNvSpPr txBox="1">
            <a:spLocks noGrp="1"/>
          </p:cNvSpPr>
          <p:nvPr>
            <p:ph type="body" sz="quarter" idx="1" hasCustomPrompt="1"/>
          </p:nvPr>
        </p:nvSpPr>
        <p:spPr>
          <a:xfrm>
            <a:off x="609600" y="3783789"/>
            <a:ext cx="10972800" cy="1125297"/>
          </a:xfrm>
          <a:prstGeom prst="rect">
            <a:avLst/>
          </a:prstGeom>
        </p:spPr>
        <p:txBody>
          <a:bodyPr lIns="25400" tIns="25400" rIns="25400" bIns="25400"/>
          <a:lstStyle>
            <a:lvl1pPr marL="0" indent="0" algn="ctr" defTabSz="412750">
              <a:spcBef>
                <a:spcPts val="0"/>
              </a:spcBef>
              <a:buClrTx/>
              <a:buSzTx/>
              <a:buNone/>
              <a:defRPr sz="3000" spc="-29">
                <a:solidFill>
                  <a:srgbClr val="000000"/>
                </a:solidFill>
                <a:latin typeface="Graphik Semibold"/>
                <a:ea typeface="Graphik Semibold"/>
                <a:cs typeface="Graphik Semibold"/>
                <a:sym typeface="Graphik Semibold"/>
              </a:defRPr>
            </a:lvl1pPr>
            <a:lvl2pPr marL="0" indent="457200" algn="ctr" defTabSz="412750">
              <a:spcBef>
                <a:spcPts val="0"/>
              </a:spcBef>
              <a:buClrTx/>
              <a:buSzTx/>
              <a:buNone/>
              <a:defRPr sz="3000" spc="-29">
                <a:solidFill>
                  <a:srgbClr val="000000"/>
                </a:solidFill>
                <a:latin typeface="Graphik Semibold"/>
                <a:ea typeface="Graphik Semibold"/>
                <a:cs typeface="Graphik Semibold"/>
                <a:sym typeface="Graphik Semibold"/>
              </a:defRPr>
            </a:lvl2pPr>
            <a:lvl3pPr marL="0" indent="914400" algn="ctr" defTabSz="412750">
              <a:spcBef>
                <a:spcPts val="0"/>
              </a:spcBef>
              <a:buClrTx/>
              <a:buSzTx/>
              <a:buNone/>
              <a:defRPr sz="3000" spc="-29">
                <a:solidFill>
                  <a:srgbClr val="000000"/>
                </a:solidFill>
                <a:latin typeface="Graphik Semibold"/>
                <a:ea typeface="Graphik Semibold"/>
                <a:cs typeface="Graphik Semibold"/>
                <a:sym typeface="Graphik Semibold"/>
              </a:defRPr>
            </a:lvl3pPr>
            <a:lvl4pPr marL="0" indent="1371600" algn="ctr" defTabSz="412750">
              <a:spcBef>
                <a:spcPts val="0"/>
              </a:spcBef>
              <a:buClrTx/>
              <a:buSzTx/>
              <a:buNone/>
              <a:defRPr sz="3000" spc="-29">
                <a:solidFill>
                  <a:srgbClr val="000000"/>
                </a:solidFill>
                <a:latin typeface="Graphik Semibold"/>
                <a:ea typeface="Graphik Semibold"/>
                <a:cs typeface="Graphik Semibold"/>
                <a:sym typeface="Graphik Semibold"/>
              </a:defRPr>
            </a:lvl4pPr>
            <a:lvl5pPr marL="0" indent="1828800" algn="ctr" defTabSz="412750">
              <a:spcBef>
                <a:spcPts val="0"/>
              </a:spcBef>
              <a:buClrTx/>
              <a:buSzTx/>
              <a:buNone/>
              <a:defRPr sz="3000" spc="-29">
                <a:solidFill>
                  <a:srgbClr val="000000"/>
                </a:solidFill>
                <a:latin typeface="Graphik Semibold"/>
                <a:ea typeface="Graphik Semibold"/>
                <a:cs typeface="Graphik Semibold"/>
                <a:sym typeface="Graphik Semibold"/>
              </a:defRPr>
            </a:lvl5pPr>
          </a:lstStyle>
          <a:p>
            <a:r>
              <a:t>Presentation Subtitle</a:t>
            </a:r>
          </a:p>
          <a:p>
            <a:pPr lvl="1"/>
            <a:endParaRPr/>
          </a:p>
          <a:p>
            <a:pPr lvl="2"/>
            <a:endParaRPr/>
          </a:p>
          <a:p>
            <a:pPr lvl="3"/>
            <a:endParaRPr/>
          </a:p>
          <a:p>
            <a:pPr lvl="4"/>
            <a:endParaRPr/>
          </a:p>
        </p:txBody>
      </p:sp>
      <p:graphicFrame>
        <p:nvGraphicFramePr>
          <p:cNvPr id="370" name="Table 1"/>
          <p:cNvGraphicFramePr/>
          <p:nvPr/>
        </p:nvGraphicFramePr>
        <p:xfrm>
          <a:off x="3072" y="13826"/>
          <a:ext cx="12179490" cy="6823995"/>
        </p:xfrm>
        <a:graphic>
          <a:graphicData uri="http://schemas.openxmlformats.org/drawingml/2006/table">
            <a:tbl>
              <a:tblPr>
                <a:tableStyleId>{4C3C2611-4C71-4FC5-86AE-919BDF0F9419}</a:tableStyleId>
              </a:tblPr>
              <a:tblGrid>
                <a:gridCol w="811966">
                  <a:extLst>
                    <a:ext uri="{9D8B030D-6E8A-4147-A177-3AD203B41FA5}">
                      <a16:colId xmlns:a16="http://schemas.microsoft.com/office/drawing/2014/main" val="20000"/>
                    </a:ext>
                  </a:extLst>
                </a:gridCol>
                <a:gridCol w="811966">
                  <a:extLst>
                    <a:ext uri="{9D8B030D-6E8A-4147-A177-3AD203B41FA5}">
                      <a16:colId xmlns:a16="http://schemas.microsoft.com/office/drawing/2014/main" val="20001"/>
                    </a:ext>
                  </a:extLst>
                </a:gridCol>
                <a:gridCol w="811966">
                  <a:extLst>
                    <a:ext uri="{9D8B030D-6E8A-4147-A177-3AD203B41FA5}">
                      <a16:colId xmlns:a16="http://schemas.microsoft.com/office/drawing/2014/main" val="20002"/>
                    </a:ext>
                  </a:extLst>
                </a:gridCol>
                <a:gridCol w="811966">
                  <a:extLst>
                    <a:ext uri="{9D8B030D-6E8A-4147-A177-3AD203B41FA5}">
                      <a16:colId xmlns:a16="http://schemas.microsoft.com/office/drawing/2014/main" val="20003"/>
                    </a:ext>
                  </a:extLst>
                </a:gridCol>
                <a:gridCol w="811966">
                  <a:extLst>
                    <a:ext uri="{9D8B030D-6E8A-4147-A177-3AD203B41FA5}">
                      <a16:colId xmlns:a16="http://schemas.microsoft.com/office/drawing/2014/main" val="20004"/>
                    </a:ext>
                  </a:extLst>
                </a:gridCol>
                <a:gridCol w="811966">
                  <a:extLst>
                    <a:ext uri="{9D8B030D-6E8A-4147-A177-3AD203B41FA5}">
                      <a16:colId xmlns:a16="http://schemas.microsoft.com/office/drawing/2014/main" val="20005"/>
                    </a:ext>
                  </a:extLst>
                </a:gridCol>
                <a:gridCol w="811966">
                  <a:extLst>
                    <a:ext uri="{9D8B030D-6E8A-4147-A177-3AD203B41FA5}">
                      <a16:colId xmlns:a16="http://schemas.microsoft.com/office/drawing/2014/main" val="20006"/>
                    </a:ext>
                  </a:extLst>
                </a:gridCol>
                <a:gridCol w="811966">
                  <a:extLst>
                    <a:ext uri="{9D8B030D-6E8A-4147-A177-3AD203B41FA5}">
                      <a16:colId xmlns:a16="http://schemas.microsoft.com/office/drawing/2014/main" val="20007"/>
                    </a:ext>
                  </a:extLst>
                </a:gridCol>
                <a:gridCol w="811966">
                  <a:extLst>
                    <a:ext uri="{9D8B030D-6E8A-4147-A177-3AD203B41FA5}">
                      <a16:colId xmlns:a16="http://schemas.microsoft.com/office/drawing/2014/main" val="20008"/>
                    </a:ext>
                  </a:extLst>
                </a:gridCol>
                <a:gridCol w="811966">
                  <a:extLst>
                    <a:ext uri="{9D8B030D-6E8A-4147-A177-3AD203B41FA5}">
                      <a16:colId xmlns:a16="http://schemas.microsoft.com/office/drawing/2014/main" val="20009"/>
                    </a:ext>
                  </a:extLst>
                </a:gridCol>
                <a:gridCol w="811966">
                  <a:extLst>
                    <a:ext uri="{9D8B030D-6E8A-4147-A177-3AD203B41FA5}">
                      <a16:colId xmlns:a16="http://schemas.microsoft.com/office/drawing/2014/main" val="20010"/>
                    </a:ext>
                  </a:extLst>
                </a:gridCol>
                <a:gridCol w="811966">
                  <a:extLst>
                    <a:ext uri="{9D8B030D-6E8A-4147-A177-3AD203B41FA5}">
                      <a16:colId xmlns:a16="http://schemas.microsoft.com/office/drawing/2014/main" val="20011"/>
                    </a:ext>
                  </a:extLst>
                </a:gridCol>
                <a:gridCol w="811966">
                  <a:extLst>
                    <a:ext uri="{9D8B030D-6E8A-4147-A177-3AD203B41FA5}">
                      <a16:colId xmlns:a16="http://schemas.microsoft.com/office/drawing/2014/main" val="20012"/>
                    </a:ext>
                  </a:extLst>
                </a:gridCol>
                <a:gridCol w="811966">
                  <a:extLst>
                    <a:ext uri="{9D8B030D-6E8A-4147-A177-3AD203B41FA5}">
                      <a16:colId xmlns:a16="http://schemas.microsoft.com/office/drawing/2014/main" val="20013"/>
                    </a:ext>
                  </a:extLst>
                </a:gridCol>
                <a:gridCol w="811966">
                  <a:extLst>
                    <a:ext uri="{9D8B030D-6E8A-4147-A177-3AD203B41FA5}">
                      <a16:colId xmlns:a16="http://schemas.microsoft.com/office/drawing/2014/main" val="20014"/>
                    </a:ext>
                  </a:extLst>
                </a:gridCol>
              </a:tblGrid>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0"/>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1"/>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2"/>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3"/>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4"/>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5"/>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6"/>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7"/>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8"/>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9"/>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0"/>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1"/>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2"/>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3"/>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4"/>
                  </a:ext>
                </a:extLst>
              </a:tr>
            </a:tbl>
          </a:graphicData>
        </a:graphic>
      </p:graphicFrame>
      <p:sp>
        <p:nvSpPr>
          <p:cNvPr id="371" name="Circle"/>
          <p:cNvSpPr/>
          <p:nvPr/>
        </p:nvSpPr>
        <p:spPr>
          <a:xfrm>
            <a:off x="9641652" y="4475705"/>
            <a:ext cx="952501" cy="952501"/>
          </a:xfrm>
          <a:prstGeom prst="ellipse">
            <a:avLst/>
          </a:prstGeom>
          <a:solidFill>
            <a:srgbClr val="FFE46D"/>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372" name="Circle"/>
          <p:cNvSpPr/>
          <p:nvPr/>
        </p:nvSpPr>
        <p:spPr>
          <a:xfrm>
            <a:off x="10221762" y="4475705"/>
            <a:ext cx="952501" cy="952501"/>
          </a:xfrm>
          <a:prstGeom prst="ellipse">
            <a:avLst/>
          </a:prstGeom>
          <a:solidFill>
            <a:srgbClr val="FFE46D"/>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373" name="Circle"/>
          <p:cNvSpPr/>
          <p:nvPr/>
        </p:nvSpPr>
        <p:spPr>
          <a:xfrm>
            <a:off x="10931025" y="4475705"/>
            <a:ext cx="952501" cy="952501"/>
          </a:xfrm>
          <a:prstGeom prst="ellipse">
            <a:avLst/>
          </a:prstGeom>
          <a:solidFill>
            <a:srgbClr val="FFE46D"/>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grpSp>
        <p:nvGrpSpPr>
          <p:cNvPr id="379" name="Group"/>
          <p:cNvGrpSpPr/>
          <p:nvPr/>
        </p:nvGrpSpPr>
        <p:grpSpPr>
          <a:xfrm>
            <a:off x="10454754" y="2960534"/>
            <a:ext cx="1270001" cy="1270000"/>
            <a:chOff x="0" y="0"/>
            <a:chExt cx="1269999" cy="1269999"/>
          </a:xfrm>
        </p:grpSpPr>
        <p:sp>
          <p:nvSpPr>
            <p:cNvPr id="374" name="Triangle"/>
            <p:cNvSpPr/>
            <p:nvPr/>
          </p:nvSpPr>
          <p:spPr>
            <a:xfrm>
              <a:off x="503896" y="0"/>
              <a:ext cx="257249" cy="48018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375" name="Triangle"/>
            <p:cNvSpPr/>
            <p:nvPr/>
          </p:nvSpPr>
          <p:spPr>
            <a:xfrm rot="5400000">
              <a:off x="898933" y="391372"/>
              <a:ext cx="252054" cy="4900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376" name="Triangle"/>
            <p:cNvSpPr/>
            <p:nvPr/>
          </p:nvSpPr>
          <p:spPr>
            <a:xfrm rot="16200000">
              <a:off x="119013" y="391372"/>
              <a:ext cx="252054" cy="4900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377" name="Triangle"/>
            <p:cNvSpPr/>
            <p:nvPr/>
          </p:nvSpPr>
          <p:spPr>
            <a:xfrm rot="10800000">
              <a:off x="503896" y="789816"/>
              <a:ext cx="257249" cy="48018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378" name="Square"/>
            <p:cNvSpPr/>
            <p:nvPr/>
          </p:nvSpPr>
          <p:spPr>
            <a:xfrm>
              <a:off x="505037" y="516761"/>
              <a:ext cx="254966" cy="249818"/>
            </a:xfrm>
            <a:prstGeom prst="rect">
              <a:avLst/>
            </a:pr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grpSp>
      <p:grpSp>
        <p:nvGrpSpPr>
          <p:cNvPr id="385" name="Group"/>
          <p:cNvGrpSpPr/>
          <p:nvPr/>
        </p:nvGrpSpPr>
        <p:grpSpPr>
          <a:xfrm>
            <a:off x="302124" y="1180644"/>
            <a:ext cx="1270001" cy="1270001"/>
            <a:chOff x="0" y="0"/>
            <a:chExt cx="1269999" cy="1269999"/>
          </a:xfrm>
        </p:grpSpPr>
        <p:sp>
          <p:nvSpPr>
            <p:cNvPr id="380" name="Triangle"/>
            <p:cNvSpPr/>
            <p:nvPr/>
          </p:nvSpPr>
          <p:spPr>
            <a:xfrm>
              <a:off x="503896" y="0"/>
              <a:ext cx="257249" cy="48018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381" name="Triangle"/>
            <p:cNvSpPr/>
            <p:nvPr/>
          </p:nvSpPr>
          <p:spPr>
            <a:xfrm rot="5400000">
              <a:off x="898933" y="391372"/>
              <a:ext cx="252054" cy="4900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382" name="Triangle"/>
            <p:cNvSpPr/>
            <p:nvPr/>
          </p:nvSpPr>
          <p:spPr>
            <a:xfrm rot="16200000">
              <a:off x="119013" y="391372"/>
              <a:ext cx="252054" cy="4900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383" name="Triangle"/>
            <p:cNvSpPr/>
            <p:nvPr/>
          </p:nvSpPr>
          <p:spPr>
            <a:xfrm rot="10800000">
              <a:off x="503896" y="789816"/>
              <a:ext cx="257249" cy="48018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384" name="Square"/>
            <p:cNvSpPr/>
            <p:nvPr/>
          </p:nvSpPr>
          <p:spPr>
            <a:xfrm>
              <a:off x="505037" y="516761"/>
              <a:ext cx="254966" cy="249818"/>
            </a:xfrm>
            <a:prstGeom prst="rect">
              <a:avLst/>
            </a:pr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grpSp>
      <p:grpSp>
        <p:nvGrpSpPr>
          <p:cNvPr id="391" name="Group"/>
          <p:cNvGrpSpPr/>
          <p:nvPr/>
        </p:nvGrpSpPr>
        <p:grpSpPr>
          <a:xfrm>
            <a:off x="302124" y="4934923"/>
            <a:ext cx="1270001" cy="1270001"/>
            <a:chOff x="0" y="0"/>
            <a:chExt cx="1269999" cy="1269999"/>
          </a:xfrm>
        </p:grpSpPr>
        <p:sp>
          <p:nvSpPr>
            <p:cNvPr id="386" name="Triangle"/>
            <p:cNvSpPr/>
            <p:nvPr/>
          </p:nvSpPr>
          <p:spPr>
            <a:xfrm>
              <a:off x="503896" y="0"/>
              <a:ext cx="257249" cy="48018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387" name="Triangle"/>
            <p:cNvSpPr/>
            <p:nvPr/>
          </p:nvSpPr>
          <p:spPr>
            <a:xfrm rot="5400000">
              <a:off x="898933" y="391372"/>
              <a:ext cx="252054" cy="4900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388" name="Triangle"/>
            <p:cNvSpPr/>
            <p:nvPr/>
          </p:nvSpPr>
          <p:spPr>
            <a:xfrm rot="16200000">
              <a:off x="119013" y="391372"/>
              <a:ext cx="252054" cy="4900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389" name="Triangle"/>
            <p:cNvSpPr/>
            <p:nvPr/>
          </p:nvSpPr>
          <p:spPr>
            <a:xfrm rot="10800000">
              <a:off x="503896" y="789816"/>
              <a:ext cx="257249" cy="48018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390" name="Square"/>
            <p:cNvSpPr/>
            <p:nvPr/>
          </p:nvSpPr>
          <p:spPr>
            <a:xfrm>
              <a:off x="505037" y="516761"/>
              <a:ext cx="254966" cy="249818"/>
            </a:xfrm>
            <a:prstGeom prst="rect">
              <a:avLst/>
            </a:pr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grpSp>
      <p:sp>
        <p:nvSpPr>
          <p:cNvPr id="392" name="Slide Number"/>
          <p:cNvSpPr txBox="1">
            <a:spLocks noGrp="1"/>
          </p:cNvSpPr>
          <p:nvPr>
            <p:ph type="sldNum" sz="quarter" idx="2"/>
          </p:nvPr>
        </p:nvSpPr>
        <p:spPr>
          <a:xfrm>
            <a:off x="5997574" y="6350000"/>
            <a:ext cx="200661" cy="214631"/>
          </a:xfrm>
          <a:prstGeom prst="rect">
            <a:avLst/>
          </a:prstGeom>
        </p:spPr>
        <p:txBody>
          <a:bodyPr lIns="25400" tIns="25400" rIns="25400" bIns="25400"/>
          <a:lstStyle>
            <a:lvl1pPr defTabSz="292100">
              <a:defRPr sz="1000">
                <a:solidFill>
                  <a:srgbClr val="5E5E5E"/>
                </a:solidFill>
                <a:latin typeface="Graphik"/>
                <a:ea typeface="Graphik"/>
                <a:cs typeface="Graphik"/>
                <a:sym typeface="Graphik"/>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grpSp>
        <p:nvGrpSpPr>
          <p:cNvPr id="34" name="Group 7"/>
          <p:cNvGrpSpPr/>
          <p:nvPr/>
        </p:nvGrpSpPr>
        <p:grpSpPr>
          <a:xfrm>
            <a:off x="0" y="0"/>
            <a:ext cx="12192001" cy="6858000"/>
            <a:chOff x="0" y="0"/>
            <a:chExt cx="12192001" cy="6858000"/>
          </a:xfrm>
        </p:grpSpPr>
        <p:sp>
          <p:nvSpPr>
            <p:cNvPr id="25" name="Rectangle 6"/>
            <p:cNvSpPr/>
            <p:nvPr/>
          </p:nvSpPr>
          <p:spPr>
            <a:xfrm>
              <a:off x="0" y="0"/>
              <a:ext cx="12192000" cy="6858000"/>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26" name="Oval 12"/>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7" name="Oval 14"/>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8" name="Oval 17"/>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9" name="Oval 15"/>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0" name="Oval 16"/>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1" name="Freeform 5"/>
            <p:cNvSpPr/>
            <p:nvPr/>
          </p:nvSpPr>
          <p:spPr>
            <a:xfrm rot="21010067">
              <a:off x="8490951" y="1797517"/>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32"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3"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35" name="Rectangle 20"/>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sp>
        <p:nvSpPr>
          <p:cNvPr id="36" name="Title Text"/>
          <p:cNvSpPr txBox="1">
            <a:spLocks noGrp="1"/>
          </p:cNvSpPr>
          <p:nvPr>
            <p:ph type="title"/>
          </p:nvPr>
        </p:nvSpPr>
        <p:spPr>
          <a:xfrm>
            <a:off x="1154954" y="973667"/>
            <a:ext cx="8761414" cy="706966"/>
          </a:xfrm>
          <a:prstGeom prst="rect">
            <a:avLst/>
          </a:prstGeom>
        </p:spPr>
        <p:txBody>
          <a:bodyPr>
            <a:normAutofit/>
          </a:bodyPr>
          <a:lstStyle/>
          <a:p>
            <a:r>
              <a:t>Title Text</a:t>
            </a:r>
          </a:p>
        </p:txBody>
      </p:sp>
      <p:sp>
        <p:nvSpPr>
          <p:cNvPr id="37" name="Body Level One…"/>
          <p:cNvSpPr txBox="1">
            <a:spLocks noGrp="1"/>
          </p:cNvSpPr>
          <p:nvPr>
            <p:ph type="body" sz="half" idx="1"/>
          </p:nvPr>
        </p:nvSpPr>
        <p:spPr>
          <a:xfrm>
            <a:off x="1154954" y="2603500"/>
            <a:ext cx="8825659" cy="34163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itle copy">
    <p:spTree>
      <p:nvGrpSpPr>
        <p:cNvPr id="1" name=""/>
        <p:cNvGrpSpPr/>
        <p:nvPr/>
      </p:nvGrpSpPr>
      <p:grpSpPr>
        <a:xfrm>
          <a:off x="0" y="0"/>
          <a:ext cx="0" cy="0"/>
          <a:chOff x="0" y="0"/>
          <a:chExt cx="0" cy="0"/>
        </a:xfrm>
      </p:grpSpPr>
      <p:sp>
        <p:nvSpPr>
          <p:cNvPr id="399" name="Rectangle"/>
          <p:cNvSpPr/>
          <p:nvPr/>
        </p:nvSpPr>
        <p:spPr>
          <a:xfrm>
            <a:off x="16849" y="-139323"/>
            <a:ext cx="16767500" cy="9685161"/>
          </a:xfrm>
          <a:prstGeom prst="rect">
            <a:avLst/>
          </a:prstGeom>
          <a:solidFill>
            <a:srgbClr val="424242"/>
          </a:solidFill>
          <a:ln w="12700">
            <a:miter lim="400000"/>
          </a:ln>
          <a:effectLst>
            <a:outerShdw blurRad="38100" dist="25400" dir="5400000" rotWithShape="0">
              <a:srgbClr val="000000">
                <a:alpha val="45000"/>
              </a:srgbClr>
            </a:outerShdw>
          </a:effectLst>
        </p:spPr>
        <p:txBody>
          <a:bodyPr lIns="45719" rIns="45719" anchor="ctr"/>
          <a:lstStyle/>
          <a:p>
            <a:endParaRPr/>
          </a:p>
        </p:txBody>
      </p:sp>
      <p:graphicFrame>
        <p:nvGraphicFramePr>
          <p:cNvPr id="400" name="Table 1"/>
          <p:cNvGraphicFramePr/>
          <p:nvPr/>
        </p:nvGraphicFramePr>
        <p:xfrm>
          <a:off x="3072" y="13826"/>
          <a:ext cx="12179490" cy="6823995"/>
        </p:xfrm>
        <a:graphic>
          <a:graphicData uri="http://schemas.openxmlformats.org/drawingml/2006/table">
            <a:tbl>
              <a:tblPr>
                <a:tableStyleId>{4C3C2611-4C71-4FC5-86AE-919BDF0F9419}</a:tableStyleId>
              </a:tblPr>
              <a:tblGrid>
                <a:gridCol w="811966">
                  <a:extLst>
                    <a:ext uri="{9D8B030D-6E8A-4147-A177-3AD203B41FA5}">
                      <a16:colId xmlns:a16="http://schemas.microsoft.com/office/drawing/2014/main" val="20000"/>
                    </a:ext>
                  </a:extLst>
                </a:gridCol>
                <a:gridCol w="811966">
                  <a:extLst>
                    <a:ext uri="{9D8B030D-6E8A-4147-A177-3AD203B41FA5}">
                      <a16:colId xmlns:a16="http://schemas.microsoft.com/office/drawing/2014/main" val="20001"/>
                    </a:ext>
                  </a:extLst>
                </a:gridCol>
                <a:gridCol w="811966">
                  <a:extLst>
                    <a:ext uri="{9D8B030D-6E8A-4147-A177-3AD203B41FA5}">
                      <a16:colId xmlns:a16="http://schemas.microsoft.com/office/drawing/2014/main" val="20002"/>
                    </a:ext>
                  </a:extLst>
                </a:gridCol>
                <a:gridCol w="811966">
                  <a:extLst>
                    <a:ext uri="{9D8B030D-6E8A-4147-A177-3AD203B41FA5}">
                      <a16:colId xmlns:a16="http://schemas.microsoft.com/office/drawing/2014/main" val="20003"/>
                    </a:ext>
                  </a:extLst>
                </a:gridCol>
                <a:gridCol w="811966">
                  <a:extLst>
                    <a:ext uri="{9D8B030D-6E8A-4147-A177-3AD203B41FA5}">
                      <a16:colId xmlns:a16="http://schemas.microsoft.com/office/drawing/2014/main" val="20004"/>
                    </a:ext>
                  </a:extLst>
                </a:gridCol>
                <a:gridCol w="811966">
                  <a:extLst>
                    <a:ext uri="{9D8B030D-6E8A-4147-A177-3AD203B41FA5}">
                      <a16:colId xmlns:a16="http://schemas.microsoft.com/office/drawing/2014/main" val="20005"/>
                    </a:ext>
                  </a:extLst>
                </a:gridCol>
                <a:gridCol w="811966">
                  <a:extLst>
                    <a:ext uri="{9D8B030D-6E8A-4147-A177-3AD203B41FA5}">
                      <a16:colId xmlns:a16="http://schemas.microsoft.com/office/drawing/2014/main" val="20006"/>
                    </a:ext>
                  </a:extLst>
                </a:gridCol>
                <a:gridCol w="811966">
                  <a:extLst>
                    <a:ext uri="{9D8B030D-6E8A-4147-A177-3AD203B41FA5}">
                      <a16:colId xmlns:a16="http://schemas.microsoft.com/office/drawing/2014/main" val="20007"/>
                    </a:ext>
                  </a:extLst>
                </a:gridCol>
                <a:gridCol w="811966">
                  <a:extLst>
                    <a:ext uri="{9D8B030D-6E8A-4147-A177-3AD203B41FA5}">
                      <a16:colId xmlns:a16="http://schemas.microsoft.com/office/drawing/2014/main" val="20008"/>
                    </a:ext>
                  </a:extLst>
                </a:gridCol>
                <a:gridCol w="811966">
                  <a:extLst>
                    <a:ext uri="{9D8B030D-6E8A-4147-A177-3AD203B41FA5}">
                      <a16:colId xmlns:a16="http://schemas.microsoft.com/office/drawing/2014/main" val="20009"/>
                    </a:ext>
                  </a:extLst>
                </a:gridCol>
                <a:gridCol w="811966">
                  <a:extLst>
                    <a:ext uri="{9D8B030D-6E8A-4147-A177-3AD203B41FA5}">
                      <a16:colId xmlns:a16="http://schemas.microsoft.com/office/drawing/2014/main" val="20010"/>
                    </a:ext>
                  </a:extLst>
                </a:gridCol>
                <a:gridCol w="811966">
                  <a:extLst>
                    <a:ext uri="{9D8B030D-6E8A-4147-A177-3AD203B41FA5}">
                      <a16:colId xmlns:a16="http://schemas.microsoft.com/office/drawing/2014/main" val="20011"/>
                    </a:ext>
                  </a:extLst>
                </a:gridCol>
                <a:gridCol w="811966">
                  <a:extLst>
                    <a:ext uri="{9D8B030D-6E8A-4147-A177-3AD203B41FA5}">
                      <a16:colId xmlns:a16="http://schemas.microsoft.com/office/drawing/2014/main" val="20012"/>
                    </a:ext>
                  </a:extLst>
                </a:gridCol>
                <a:gridCol w="811966">
                  <a:extLst>
                    <a:ext uri="{9D8B030D-6E8A-4147-A177-3AD203B41FA5}">
                      <a16:colId xmlns:a16="http://schemas.microsoft.com/office/drawing/2014/main" val="20013"/>
                    </a:ext>
                  </a:extLst>
                </a:gridCol>
                <a:gridCol w="811966">
                  <a:extLst>
                    <a:ext uri="{9D8B030D-6E8A-4147-A177-3AD203B41FA5}">
                      <a16:colId xmlns:a16="http://schemas.microsoft.com/office/drawing/2014/main" val="20014"/>
                    </a:ext>
                  </a:extLst>
                </a:gridCol>
              </a:tblGrid>
              <a:tr h="454933">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8100">
                      <a:solidFill>
                        <a:srgbClr val="FFFFFF"/>
                      </a:solidFill>
                      <a:miter lim="400000"/>
                    </a:lnL>
                    <a:lnR w="3175">
                      <a:solidFill>
                        <a:srgbClr val="FFFFFF"/>
                      </a:solidFill>
                      <a:miter lim="400000"/>
                    </a:lnR>
                    <a:lnT w="38100">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8100">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8100">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8100">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8100">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8100">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8100">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8100">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8100">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8100">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8100">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8100">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8100">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8100">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8100">
                      <a:solidFill>
                        <a:srgbClr val="FFFFFF"/>
                      </a:solidFill>
                      <a:miter lim="400000"/>
                    </a:lnR>
                    <a:lnT w="38100">
                      <a:solidFill>
                        <a:srgbClr val="FFFFFF"/>
                      </a:solidFill>
                      <a:miter lim="400000"/>
                    </a:lnT>
                    <a:lnB w="3175">
                      <a:solidFill>
                        <a:srgbClr val="FFFFFF"/>
                      </a:solidFill>
                      <a:miter lim="400000"/>
                    </a:lnB>
                    <a:noFill/>
                  </a:tcPr>
                </a:tc>
                <a:extLst>
                  <a:ext uri="{0D108BD9-81ED-4DB2-BD59-A6C34878D82A}">
                    <a16:rowId xmlns:a16="http://schemas.microsoft.com/office/drawing/2014/main" val="10000"/>
                  </a:ext>
                </a:extLst>
              </a:tr>
              <a:tr h="454933">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8100">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8100">
                      <a:solidFill>
                        <a:srgbClr val="FFFFFF"/>
                      </a:solidFill>
                      <a:miter lim="400000"/>
                    </a:lnR>
                    <a:lnT w="3175">
                      <a:solidFill>
                        <a:srgbClr val="FFFFFF"/>
                      </a:solidFill>
                      <a:miter lim="400000"/>
                    </a:lnT>
                    <a:lnB w="3175">
                      <a:solidFill>
                        <a:srgbClr val="FFFFFF"/>
                      </a:solidFill>
                      <a:miter lim="400000"/>
                    </a:lnB>
                    <a:noFill/>
                  </a:tcPr>
                </a:tc>
                <a:extLst>
                  <a:ext uri="{0D108BD9-81ED-4DB2-BD59-A6C34878D82A}">
                    <a16:rowId xmlns:a16="http://schemas.microsoft.com/office/drawing/2014/main" val="10001"/>
                  </a:ext>
                </a:extLst>
              </a:tr>
              <a:tr h="454933">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8100">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8100">
                      <a:solidFill>
                        <a:srgbClr val="FFFFFF"/>
                      </a:solidFill>
                      <a:miter lim="400000"/>
                    </a:lnR>
                    <a:lnT w="3175">
                      <a:solidFill>
                        <a:srgbClr val="FFFFFF"/>
                      </a:solidFill>
                      <a:miter lim="400000"/>
                    </a:lnT>
                    <a:lnB w="3175">
                      <a:solidFill>
                        <a:srgbClr val="FFFFFF"/>
                      </a:solidFill>
                      <a:miter lim="400000"/>
                    </a:lnB>
                    <a:noFill/>
                  </a:tcPr>
                </a:tc>
                <a:extLst>
                  <a:ext uri="{0D108BD9-81ED-4DB2-BD59-A6C34878D82A}">
                    <a16:rowId xmlns:a16="http://schemas.microsoft.com/office/drawing/2014/main" val="10002"/>
                  </a:ext>
                </a:extLst>
              </a:tr>
              <a:tr h="454933">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8100">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8100">
                      <a:solidFill>
                        <a:srgbClr val="FFFFFF"/>
                      </a:solidFill>
                      <a:miter lim="400000"/>
                    </a:lnR>
                    <a:lnT w="3175">
                      <a:solidFill>
                        <a:srgbClr val="FFFFFF"/>
                      </a:solidFill>
                      <a:miter lim="400000"/>
                    </a:lnT>
                    <a:lnB w="3175">
                      <a:solidFill>
                        <a:srgbClr val="FFFFFF"/>
                      </a:solidFill>
                      <a:miter lim="400000"/>
                    </a:lnB>
                    <a:noFill/>
                  </a:tcPr>
                </a:tc>
                <a:extLst>
                  <a:ext uri="{0D108BD9-81ED-4DB2-BD59-A6C34878D82A}">
                    <a16:rowId xmlns:a16="http://schemas.microsoft.com/office/drawing/2014/main" val="10003"/>
                  </a:ext>
                </a:extLst>
              </a:tr>
              <a:tr h="454933">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8100">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8100">
                      <a:solidFill>
                        <a:srgbClr val="FFFFFF"/>
                      </a:solidFill>
                      <a:miter lim="400000"/>
                    </a:lnR>
                    <a:lnT w="3175">
                      <a:solidFill>
                        <a:srgbClr val="FFFFFF"/>
                      </a:solidFill>
                      <a:miter lim="400000"/>
                    </a:lnT>
                    <a:lnB w="3175">
                      <a:solidFill>
                        <a:srgbClr val="FFFFFF"/>
                      </a:solidFill>
                      <a:miter lim="400000"/>
                    </a:lnB>
                    <a:noFill/>
                  </a:tcPr>
                </a:tc>
                <a:extLst>
                  <a:ext uri="{0D108BD9-81ED-4DB2-BD59-A6C34878D82A}">
                    <a16:rowId xmlns:a16="http://schemas.microsoft.com/office/drawing/2014/main" val="10004"/>
                  </a:ext>
                </a:extLst>
              </a:tr>
              <a:tr h="454933">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8100">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8100">
                      <a:solidFill>
                        <a:srgbClr val="FFFFFF"/>
                      </a:solidFill>
                      <a:miter lim="400000"/>
                    </a:lnR>
                    <a:lnT w="3175">
                      <a:solidFill>
                        <a:srgbClr val="FFFFFF"/>
                      </a:solidFill>
                      <a:miter lim="400000"/>
                    </a:lnT>
                    <a:lnB w="3175">
                      <a:solidFill>
                        <a:srgbClr val="FFFFFF"/>
                      </a:solidFill>
                      <a:miter lim="400000"/>
                    </a:lnB>
                    <a:noFill/>
                  </a:tcPr>
                </a:tc>
                <a:extLst>
                  <a:ext uri="{0D108BD9-81ED-4DB2-BD59-A6C34878D82A}">
                    <a16:rowId xmlns:a16="http://schemas.microsoft.com/office/drawing/2014/main" val="10005"/>
                  </a:ext>
                </a:extLst>
              </a:tr>
              <a:tr h="454933">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8100">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8100">
                      <a:solidFill>
                        <a:srgbClr val="FFFFFF"/>
                      </a:solidFill>
                      <a:miter lim="400000"/>
                    </a:lnR>
                    <a:lnT w="3175">
                      <a:solidFill>
                        <a:srgbClr val="FFFFFF"/>
                      </a:solidFill>
                      <a:miter lim="400000"/>
                    </a:lnT>
                    <a:lnB w="3175">
                      <a:solidFill>
                        <a:srgbClr val="FFFFFF"/>
                      </a:solidFill>
                      <a:miter lim="400000"/>
                    </a:lnB>
                    <a:noFill/>
                  </a:tcPr>
                </a:tc>
                <a:extLst>
                  <a:ext uri="{0D108BD9-81ED-4DB2-BD59-A6C34878D82A}">
                    <a16:rowId xmlns:a16="http://schemas.microsoft.com/office/drawing/2014/main" val="10006"/>
                  </a:ext>
                </a:extLst>
              </a:tr>
              <a:tr h="454933">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8100">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8100">
                      <a:solidFill>
                        <a:srgbClr val="FFFFFF"/>
                      </a:solidFill>
                      <a:miter lim="400000"/>
                    </a:lnR>
                    <a:lnT w="3175">
                      <a:solidFill>
                        <a:srgbClr val="FFFFFF"/>
                      </a:solidFill>
                      <a:miter lim="400000"/>
                    </a:lnT>
                    <a:lnB w="3175">
                      <a:solidFill>
                        <a:srgbClr val="FFFFFF"/>
                      </a:solidFill>
                      <a:miter lim="400000"/>
                    </a:lnB>
                    <a:noFill/>
                  </a:tcPr>
                </a:tc>
                <a:extLst>
                  <a:ext uri="{0D108BD9-81ED-4DB2-BD59-A6C34878D82A}">
                    <a16:rowId xmlns:a16="http://schemas.microsoft.com/office/drawing/2014/main" val="10007"/>
                  </a:ext>
                </a:extLst>
              </a:tr>
              <a:tr h="454933">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8100">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8100">
                      <a:solidFill>
                        <a:srgbClr val="FFFFFF"/>
                      </a:solidFill>
                      <a:miter lim="400000"/>
                    </a:lnR>
                    <a:lnT w="3175">
                      <a:solidFill>
                        <a:srgbClr val="FFFFFF"/>
                      </a:solidFill>
                      <a:miter lim="400000"/>
                    </a:lnT>
                    <a:lnB w="3175">
                      <a:solidFill>
                        <a:srgbClr val="FFFFFF"/>
                      </a:solidFill>
                      <a:miter lim="400000"/>
                    </a:lnB>
                    <a:noFill/>
                  </a:tcPr>
                </a:tc>
                <a:extLst>
                  <a:ext uri="{0D108BD9-81ED-4DB2-BD59-A6C34878D82A}">
                    <a16:rowId xmlns:a16="http://schemas.microsoft.com/office/drawing/2014/main" val="10008"/>
                  </a:ext>
                </a:extLst>
              </a:tr>
              <a:tr h="454933">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8100">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8100">
                      <a:solidFill>
                        <a:srgbClr val="FFFFFF"/>
                      </a:solidFill>
                      <a:miter lim="400000"/>
                    </a:lnR>
                    <a:lnT w="3175">
                      <a:solidFill>
                        <a:srgbClr val="FFFFFF"/>
                      </a:solidFill>
                      <a:miter lim="400000"/>
                    </a:lnT>
                    <a:lnB w="3175">
                      <a:solidFill>
                        <a:srgbClr val="FFFFFF"/>
                      </a:solidFill>
                      <a:miter lim="400000"/>
                    </a:lnB>
                    <a:noFill/>
                  </a:tcPr>
                </a:tc>
                <a:extLst>
                  <a:ext uri="{0D108BD9-81ED-4DB2-BD59-A6C34878D82A}">
                    <a16:rowId xmlns:a16="http://schemas.microsoft.com/office/drawing/2014/main" val="10009"/>
                  </a:ext>
                </a:extLst>
              </a:tr>
              <a:tr h="454933">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8100">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8100">
                      <a:solidFill>
                        <a:srgbClr val="FFFFFF"/>
                      </a:solidFill>
                      <a:miter lim="400000"/>
                    </a:lnR>
                    <a:lnT w="3175">
                      <a:solidFill>
                        <a:srgbClr val="FFFFFF"/>
                      </a:solidFill>
                      <a:miter lim="400000"/>
                    </a:lnT>
                    <a:lnB w="3175">
                      <a:solidFill>
                        <a:srgbClr val="FFFFFF"/>
                      </a:solidFill>
                      <a:miter lim="400000"/>
                    </a:lnB>
                    <a:noFill/>
                  </a:tcPr>
                </a:tc>
                <a:extLst>
                  <a:ext uri="{0D108BD9-81ED-4DB2-BD59-A6C34878D82A}">
                    <a16:rowId xmlns:a16="http://schemas.microsoft.com/office/drawing/2014/main" val="10010"/>
                  </a:ext>
                </a:extLst>
              </a:tr>
              <a:tr h="454933">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8100">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8100">
                      <a:solidFill>
                        <a:srgbClr val="FFFFFF"/>
                      </a:solidFill>
                      <a:miter lim="400000"/>
                    </a:lnR>
                    <a:lnT w="3175">
                      <a:solidFill>
                        <a:srgbClr val="FFFFFF"/>
                      </a:solidFill>
                      <a:miter lim="400000"/>
                    </a:lnT>
                    <a:lnB w="3175">
                      <a:solidFill>
                        <a:srgbClr val="FFFFFF"/>
                      </a:solidFill>
                      <a:miter lim="400000"/>
                    </a:lnB>
                    <a:noFill/>
                  </a:tcPr>
                </a:tc>
                <a:extLst>
                  <a:ext uri="{0D108BD9-81ED-4DB2-BD59-A6C34878D82A}">
                    <a16:rowId xmlns:a16="http://schemas.microsoft.com/office/drawing/2014/main" val="10011"/>
                  </a:ext>
                </a:extLst>
              </a:tr>
              <a:tr h="454933">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8100">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8100">
                      <a:solidFill>
                        <a:srgbClr val="FFFFFF"/>
                      </a:solidFill>
                      <a:miter lim="400000"/>
                    </a:lnR>
                    <a:lnT w="3175">
                      <a:solidFill>
                        <a:srgbClr val="FFFFFF"/>
                      </a:solidFill>
                      <a:miter lim="400000"/>
                    </a:lnT>
                    <a:lnB w="3175">
                      <a:solidFill>
                        <a:srgbClr val="FFFFFF"/>
                      </a:solidFill>
                      <a:miter lim="400000"/>
                    </a:lnB>
                    <a:noFill/>
                  </a:tcPr>
                </a:tc>
                <a:extLst>
                  <a:ext uri="{0D108BD9-81ED-4DB2-BD59-A6C34878D82A}">
                    <a16:rowId xmlns:a16="http://schemas.microsoft.com/office/drawing/2014/main" val="10012"/>
                  </a:ext>
                </a:extLst>
              </a:tr>
              <a:tr h="454933">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8100">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8100">
                      <a:solidFill>
                        <a:srgbClr val="FFFFFF"/>
                      </a:solidFill>
                      <a:miter lim="400000"/>
                    </a:lnR>
                    <a:lnT w="3175">
                      <a:solidFill>
                        <a:srgbClr val="FFFFFF"/>
                      </a:solidFill>
                      <a:miter lim="400000"/>
                    </a:lnT>
                    <a:lnB w="3175">
                      <a:solidFill>
                        <a:srgbClr val="FFFFFF"/>
                      </a:solidFill>
                      <a:miter lim="400000"/>
                    </a:lnB>
                    <a:noFill/>
                  </a:tcPr>
                </a:tc>
                <a:extLst>
                  <a:ext uri="{0D108BD9-81ED-4DB2-BD59-A6C34878D82A}">
                    <a16:rowId xmlns:a16="http://schemas.microsoft.com/office/drawing/2014/main" val="10013"/>
                  </a:ext>
                </a:extLst>
              </a:tr>
              <a:tr h="454933">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8100">
                      <a:solidFill>
                        <a:srgbClr val="FFFFFF"/>
                      </a:solidFill>
                      <a:miter lim="400000"/>
                    </a:lnL>
                    <a:lnR w="3175">
                      <a:solidFill>
                        <a:srgbClr val="FFFFFF"/>
                      </a:solidFill>
                      <a:miter lim="400000"/>
                    </a:lnR>
                    <a:lnT w="3175">
                      <a:solidFill>
                        <a:srgbClr val="FFFFFF"/>
                      </a:solidFill>
                      <a:miter lim="400000"/>
                    </a:lnT>
                    <a:lnB w="38100">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8100">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8100">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8100">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8100">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8100">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8100">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8100">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8100">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8100">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8100">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8100">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8100">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8100">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8100">
                      <a:solidFill>
                        <a:srgbClr val="FFFFFF"/>
                      </a:solidFill>
                      <a:miter lim="400000"/>
                    </a:lnR>
                    <a:lnT w="3175">
                      <a:solidFill>
                        <a:srgbClr val="FFFFFF"/>
                      </a:solidFill>
                      <a:miter lim="400000"/>
                    </a:lnT>
                    <a:lnB w="38100">
                      <a:solidFill>
                        <a:srgbClr val="FFFFFF"/>
                      </a:solidFill>
                      <a:miter lim="400000"/>
                    </a:lnB>
                    <a:noFill/>
                  </a:tcPr>
                </a:tc>
                <a:extLst>
                  <a:ext uri="{0D108BD9-81ED-4DB2-BD59-A6C34878D82A}">
                    <a16:rowId xmlns:a16="http://schemas.microsoft.com/office/drawing/2014/main" val="10014"/>
                  </a:ext>
                </a:extLst>
              </a:tr>
            </a:tbl>
          </a:graphicData>
        </a:graphic>
      </p:graphicFrame>
      <p:sp>
        <p:nvSpPr>
          <p:cNvPr id="401" name="Slide Number"/>
          <p:cNvSpPr txBox="1">
            <a:spLocks noGrp="1"/>
          </p:cNvSpPr>
          <p:nvPr>
            <p:ph type="sldNum" sz="quarter" idx="2"/>
          </p:nvPr>
        </p:nvSpPr>
        <p:spPr>
          <a:xfrm>
            <a:off x="5997574" y="6350000"/>
            <a:ext cx="200661" cy="214631"/>
          </a:xfrm>
          <a:prstGeom prst="rect">
            <a:avLst/>
          </a:prstGeom>
        </p:spPr>
        <p:txBody>
          <a:bodyPr lIns="25400" tIns="25400" rIns="25400" bIns="25400"/>
          <a:lstStyle>
            <a:lvl1pPr defTabSz="292100">
              <a:defRPr sz="1000">
                <a:solidFill>
                  <a:srgbClr val="5E5E5E"/>
                </a:solidFill>
                <a:latin typeface="Graphik"/>
                <a:ea typeface="Graphik"/>
                <a:cs typeface="Graphik"/>
                <a:sym typeface="Graphik"/>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grpSp>
        <p:nvGrpSpPr>
          <p:cNvPr id="55" name="Group 7"/>
          <p:cNvGrpSpPr/>
          <p:nvPr/>
        </p:nvGrpSpPr>
        <p:grpSpPr>
          <a:xfrm>
            <a:off x="0" y="0"/>
            <a:ext cx="12192001" cy="6858000"/>
            <a:chOff x="0" y="0"/>
            <a:chExt cx="12192001" cy="6858000"/>
          </a:xfrm>
        </p:grpSpPr>
        <p:sp>
          <p:nvSpPr>
            <p:cNvPr id="45" name="Rectangle 13"/>
            <p:cNvSpPr/>
            <p:nvPr/>
          </p:nvSpPr>
          <p:spPr>
            <a:xfrm>
              <a:off x="0" y="0"/>
              <a:ext cx="12192000" cy="6858000"/>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46" name="Oval 16"/>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47" name="Oval 17"/>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48" name="Oval 18"/>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49" name="Oval 19"/>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50" name="Oval 20"/>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51" name="Rectangle 9"/>
            <p:cNvSpPr/>
            <p:nvPr/>
          </p:nvSpPr>
          <p:spPr>
            <a:xfrm>
              <a:off x="7289800" y="402164"/>
              <a:ext cx="4478865" cy="605367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52" name="Freeform 5"/>
            <p:cNvSpPr/>
            <p:nvPr/>
          </p:nvSpPr>
          <p:spPr>
            <a:xfrm rot="16200000">
              <a:off x="3787244" y="2801721"/>
              <a:ext cx="6053671" cy="12545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53" name="Freeform 5"/>
            <p:cNvSpPr/>
            <p:nvPr/>
          </p:nvSpPr>
          <p:spPr>
            <a:xfrm rot="15922489">
              <a:off x="4698353" y="1826076"/>
              <a:ext cx="3299407" cy="440928"/>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54"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56" name="Title Text"/>
          <p:cNvSpPr txBox="1">
            <a:spLocks noGrp="1"/>
          </p:cNvSpPr>
          <p:nvPr>
            <p:ph type="title"/>
          </p:nvPr>
        </p:nvSpPr>
        <p:spPr>
          <a:xfrm>
            <a:off x="1154954" y="2677645"/>
            <a:ext cx="4351026" cy="2283825"/>
          </a:xfrm>
          <a:prstGeom prst="rect">
            <a:avLst/>
          </a:prstGeom>
        </p:spPr>
        <p:txBody>
          <a:bodyPr>
            <a:normAutofit/>
          </a:bodyPr>
          <a:lstStyle>
            <a:lvl1pPr>
              <a:defRPr sz="4000"/>
            </a:lvl1pPr>
          </a:lstStyle>
          <a:p>
            <a:r>
              <a:t>Title Text</a:t>
            </a:r>
          </a:p>
        </p:txBody>
      </p:sp>
      <p:sp>
        <p:nvSpPr>
          <p:cNvPr id="57" name="Body Level One…"/>
          <p:cNvSpPr txBox="1">
            <a:spLocks noGrp="1"/>
          </p:cNvSpPr>
          <p:nvPr>
            <p:ph type="body" sz="quarter" idx="1"/>
          </p:nvPr>
        </p:nvSpPr>
        <p:spPr>
          <a:xfrm>
            <a:off x="6895558" y="2677643"/>
            <a:ext cx="3757547" cy="2283825"/>
          </a:xfrm>
          <a:prstGeom prst="rect">
            <a:avLst/>
          </a:prstGeom>
        </p:spPr>
        <p:txBody>
          <a:bodyPr anchor="ctr"/>
          <a:lstStyle>
            <a:lvl1pPr marL="0" indent="0">
              <a:buClrTx/>
              <a:buSzTx/>
              <a:buNone/>
              <a:defRPr sz="2000" cap="all">
                <a:solidFill>
                  <a:srgbClr val="EF53A5"/>
                </a:solidFill>
              </a:defRPr>
            </a:lvl1pPr>
            <a:lvl2pPr marL="0" indent="457200">
              <a:buClrTx/>
              <a:buSzTx/>
              <a:buNone/>
              <a:defRPr sz="2000" cap="all">
                <a:solidFill>
                  <a:srgbClr val="EF53A5"/>
                </a:solidFill>
              </a:defRPr>
            </a:lvl2pPr>
            <a:lvl3pPr marL="0" indent="914400">
              <a:buClrTx/>
              <a:buSzTx/>
              <a:buNone/>
              <a:defRPr sz="2000" cap="all">
                <a:solidFill>
                  <a:srgbClr val="EF53A5"/>
                </a:solidFill>
              </a:defRPr>
            </a:lvl3pPr>
            <a:lvl4pPr marL="0" indent="1371600">
              <a:buClrTx/>
              <a:buSzTx/>
              <a:buNone/>
              <a:defRPr sz="2000" cap="all">
                <a:solidFill>
                  <a:srgbClr val="EF53A5"/>
                </a:solidFill>
              </a:defRPr>
            </a:lvl4pPr>
            <a:lvl5pPr marL="0" indent="1828800">
              <a:buClrTx/>
              <a:buSzTx/>
              <a:buNone/>
              <a:defRPr sz="2000" cap="all">
                <a:solidFill>
                  <a:srgbClr val="EF53A5"/>
                </a:solidFill>
              </a:defRPr>
            </a:lvl5pPr>
          </a:lstStyle>
          <a:p>
            <a:r>
              <a:t>Body Level One</a:t>
            </a:r>
          </a:p>
          <a:p>
            <a:pPr lvl="1"/>
            <a:r>
              <a:t>Body Level Two</a:t>
            </a:r>
          </a:p>
          <a:p>
            <a:pPr lvl="2"/>
            <a:r>
              <a:t>Body Level Three</a:t>
            </a:r>
          </a:p>
          <a:p>
            <a:pPr lvl="3"/>
            <a:r>
              <a:t>Body Level Four</a:t>
            </a:r>
          </a:p>
          <a:p>
            <a:pPr lvl="4"/>
            <a:r>
              <a:t>Body Level Five</a:t>
            </a:r>
          </a:p>
        </p:txBody>
      </p:sp>
      <p:sp>
        <p:nvSpPr>
          <p:cNvPr id="58" name="Rectangle 15"/>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grpSp>
        <p:nvGrpSpPr>
          <p:cNvPr id="75" name="Group 7"/>
          <p:cNvGrpSpPr/>
          <p:nvPr/>
        </p:nvGrpSpPr>
        <p:grpSpPr>
          <a:xfrm>
            <a:off x="0" y="0"/>
            <a:ext cx="12192001" cy="6858000"/>
            <a:chOff x="0" y="0"/>
            <a:chExt cx="12192001" cy="6858000"/>
          </a:xfrm>
        </p:grpSpPr>
        <p:sp>
          <p:nvSpPr>
            <p:cNvPr id="66" name="Rectangle 6"/>
            <p:cNvSpPr/>
            <p:nvPr/>
          </p:nvSpPr>
          <p:spPr>
            <a:xfrm>
              <a:off x="0" y="0"/>
              <a:ext cx="12192000" cy="6858000"/>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67" name="Oval 12"/>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68" name="Oval 14"/>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69" name="Oval 17"/>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70" name="Oval 15"/>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71" name="Oval 16"/>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72" name="Freeform 5"/>
            <p:cNvSpPr/>
            <p:nvPr/>
          </p:nvSpPr>
          <p:spPr>
            <a:xfrm rot="21010067">
              <a:off x="8490951" y="1797517"/>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73"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74"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76" name="Rectangle 20"/>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sp>
        <p:nvSpPr>
          <p:cNvPr id="77" name="Title Text"/>
          <p:cNvSpPr txBox="1">
            <a:spLocks noGrp="1"/>
          </p:cNvSpPr>
          <p:nvPr>
            <p:ph type="title"/>
          </p:nvPr>
        </p:nvSpPr>
        <p:spPr>
          <a:xfrm>
            <a:off x="1154954" y="973667"/>
            <a:ext cx="8761414" cy="706966"/>
          </a:xfrm>
          <a:prstGeom prst="rect">
            <a:avLst/>
          </a:prstGeom>
        </p:spPr>
        <p:txBody>
          <a:bodyPr>
            <a:normAutofit/>
          </a:bodyPr>
          <a:lstStyle/>
          <a:p>
            <a:r>
              <a:t>Title Text</a:t>
            </a:r>
          </a:p>
        </p:txBody>
      </p:sp>
      <p:sp>
        <p:nvSpPr>
          <p:cNvPr id="78" name="Body Level One…"/>
          <p:cNvSpPr txBox="1">
            <a:spLocks noGrp="1"/>
          </p:cNvSpPr>
          <p:nvPr>
            <p:ph type="body" sz="quarter" idx="1"/>
          </p:nvPr>
        </p:nvSpPr>
        <p:spPr>
          <a:xfrm>
            <a:off x="1154954" y="2603500"/>
            <a:ext cx="4825159" cy="341630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grpSp>
        <p:nvGrpSpPr>
          <p:cNvPr id="95" name="Group 7"/>
          <p:cNvGrpSpPr/>
          <p:nvPr/>
        </p:nvGrpSpPr>
        <p:grpSpPr>
          <a:xfrm>
            <a:off x="0" y="0"/>
            <a:ext cx="12192001" cy="6858000"/>
            <a:chOff x="0" y="0"/>
            <a:chExt cx="12192001" cy="6858000"/>
          </a:xfrm>
        </p:grpSpPr>
        <p:sp>
          <p:nvSpPr>
            <p:cNvPr id="86" name="Rectangle 6"/>
            <p:cNvSpPr/>
            <p:nvPr/>
          </p:nvSpPr>
          <p:spPr>
            <a:xfrm>
              <a:off x="0" y="0"/>
              <a:ext cx="12192000" cy="6858000"/>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87" name="Oval 12"/>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88" name="Oval 14"/>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89" name="Oval 17"/>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90" name="Oval 15"/>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91" name="Oval 16"/>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92" name="Freeform 5"/>
            <p:cNvSpPr/>
            <p:nvPr/>
          </p:nvSpPr>
          <p:spPr>
            <a:xfrm rot="21010067">
              <a:off x="8490951" y="1797517"/>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93"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94"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96" name="Rectangle 20"/>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sp>
        <p:nvSpPr>
          <p:cNvPr id="97" name="Title Text"/>
          <p:cNvSpPr txBox="1">
            <a:spLocks noGrp="1"/>
          </p:cNvSpPr>
          <p:nvPr>
            <p:ph type="title"/>
          </p:nvPr>
        </p:nvSpPr>
        <p:spPr>
          <a:xfrm>
            <a:off x="1154954" y="973667"/>
            <a:ext cx="8761414" cy="706966"/>
          </a:xfrm>
          <a:prstGeom prst="rect">
            <a:avLst/>
          </a:prstGeom>
        </p:spPr>
        <p:txBody>
          <a:bodyPr>
            <a:normAutofit/>
          </a:bodyPr>
          <a:lstStyle/>
          <a:p>
            <a:r>
              <a:t>Title Text</a:t>
            </a:r>
          </a:p>
        </p:txBody>
      </p:sp>
      <p:sp>
        <p:nvSpPr>
          <p:cNvPr id="98" name="Body Level One…"/>
          <p:cNvSpPr txBox="1">
            <a:spLocks noGrp="1"/>
          </p:cNvSpPr>
          <p:nvPr>
            <p:ph type="body" sz="quarter" idx="1"/>
          </p:nvPr>
        </p:nvSpPr>
        <p:spPr>
          <a:xfrm>
            <a:off x="1154954" y="2603500"/>
            <a:ext cx="4825158" cy="576263"/>
          </a:xfrm>
          <a:prstGeom prst="rect">
            <a:avLst/>
          </a:prstGeom>
        </p:spPr>
        <p:txBody>
          <a:bodyPr anchor="b"/>
          <a:lstStyle>
            <a:lvl1pPr marL="0" indent="0">
              <a:buClrTx/>
              <a:buSzTx/>
              <a:buNone/>
              <a:defRPr sz="2400">
                <a:solidFill>
                  <a:schemeClr val="accent1"/>
                </a:solidFill>
              </a:defRPr>
            </a:lvl1pPr>
            <a:lvl2pPr marL="0" indent="457200">
              <a:buClrTx/>
              <a:buSzTx/>
              <a:buNone/>
              <a:defRPr sz="2400">
                <a:solidFill>
                  <a:schemeClr val="accent1"/>
                </a:solidFill>
              </a:defRPr>
            </a:lvl2pPr>
            <a:lvl3pPr marL="0" indent="914400">
              <a:buClrTx/>
              <a:buSzTx/>
              <a:buNone/>
              <a:defRPr sz="2400">
                <a:solidFill>
                  <a:schemeClr val="accent1"/>
                </a:solidFill>
              </a:defRPr>
            </a:lvl3pPr>
            <a:lvl4pPr marL="0" indent="1371600">
              <a:buClrTx/>
              <a:buSzTx/>
              <a:buNone/>
              <a:defRPr sz="2400">
                <a:solidFill>
                  <a:schemeClr val="accent1"/>
                </a:solidFill>
              </a:defRPr>
            </a:lvl4pPr>
            <a:lvl5pPr marL="0" indent="1828800">
              <a:buClrTx/>
              <a:buSzTx/>
              <a:buNone/>
              <a:defRPr sz="24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99" name="Text Placeholder 4"/>
          <p:cNvSpPr>
            <a:spLocks noGrp="1"/>
          </p:cNvSpPr>
          <p:nvPr>
            <p:ph type="body" sz="quarter" idx="21"/>
          </p:nvPr>
        </p:nvSpPr>
        <p:spPr>
          <a:xfrm>
            <a:off x="6208712" y="2603500"/>
            <a:ext cx="4825160" cy="576263"/>
          </a:xfrm>
          <a:prstGeom prst="rect">
            <a:avLst/>
          </a:prstGeom>
        </p:spPr>
        <p:txBody>
          <a:bodyPr anchor="b"/>
          <a:lstStyle/>
          <a:p>
            <a:pPr marL="0" indent="0">
              <a:buClrTx/>
              <a:buSzTx/>
              <a:buNone/>
              <a:defRPr sz="2400">
                <a:solidFill>
                  <a:schemeClr val="accent1"/>
                </a:solidFill>
              </a:defRPr>
            </a:pPr>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grpSp>
        <p:nvGrpSpPr>
          <p:cNvPr id="116" name="Group 7"/>
          <p:cNvGrpSpPr/>
          <p:nvPr/>
        </p:nvGrpSpPr>
        <p:grpSpPr>
          <a:xfrm>
            <a:off x="0" y="0"/>
            <a:ext cx="12192001" cy="6858000"/>
            <a:chOff x="0" y="0"/>
            <a:chExt cx="12192001" cy="6858000"/>
          </a:xfrm>
        </p:grpSpPr>
        <p:sp>
          <p:nvSpPr>
            <p:cNvPr id="107" name="Rectangle 6"/>
            <p:cNvSpPr/>
            <p:nvPr/>
          </p:nvSpPr>
          <p:spPr>
            <a:xfrm>
              <a:off x="0" y="0"/>
              <a:ext cx="12192000" cy="6858000"/>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108" name="Oval 12"/>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09" name="Oval 14"/>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10" name="Oval 17"/>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11" name="Oval 15"/>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12" name="Oval 16"/>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13" name="Freeform 5"/>
            <p:cNvSpPr/>
            <p:nvPr/>
          </p:nvSpPr>
          <p:spPr>
            <a:xfrm rot="21010067">
              <a:off x="8490951" y="1797517"/>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114"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15"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117" name="Rectangle 20"/>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sp>
        <p:nvSpPr>
          <p:cNvPr id="118" name="Title Text"/>
          <p:cNvSpPr txBox="1">
            <a:spLocks noGrp="1"/>
          </p:cNvSpPr>
          <p:nvPr>
            <p:ph type="title"/>
          </p:nvPr>
        </p:nvSpPr>
        <p:spPr>
          <a:xfrm>
            <a:off x="1154954" y="973667"/>
            <a:ext cx="8761414" cy="706966"/>
          </a:xfrm>
          <a:prstGeom prst="rect">
            <a:avLst/>
          </a:prstGeom>
        </p:spPr>
        <p:txBody>
          <a:bodyPr>
            <a:normAutofit/>
          </a:bodyPr>
          <a:lstStyle/>
          <a:p>
            <a:r>
              <a:t>Title Text</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grpSp>
        <p:nvGrpSpPr>
          <p:cNvPr id="143" name="Group 8"/>
          <p:cNvGrpSpPr/>
          <p:nvPr/>
        </p:nvGrpSpPr>
        <p:grpSpPr>
          <a:xfrm>
            <a:off x="0" y="0"/>
            <a:ext cx="12192001" cy="6858000"/>
            <a:chOff x="0" y="0"/>
            <a:chExt cx="12192001" cy="6858000"/>
          </a:xfrm>
        </p:grpSpPr>
        <p:sp>
          <p:nvSpPr>
            <p:cNvPr id="133" name="Rectangle 13"/>
            <p:cNvSpPr/>
            <p:nvPr/>
          </p:nvSpPr>
          <p:spPr>
            <a:xfrm>
              <a:off x="0" y="0"/>
              <a:ext cx="12192000" cy="6858000"/>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134" name="Oval 16"/>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35" name="Oval 18"/>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36" name="Oval 19"/>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37" name="Oval 20"/>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38" name="Oval 21"/>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39" name="Rectangle 10"/>
            <p:cNvSpPr/>
            <p:nvPr/>
          </p:nvSpPr>
          <p:spPr>
            <a:xfrm>
              <a:off x="5713412" y="402164"/>
              <a:ext cx="6055253" cy="605367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140" name="Freeform 5"/>
            <p:cNvSpPr/>
            <p:nvPr/>
          </p:nvSpPr>
          <p:spPr>
            <a:xfrm rot="15922489">
              <a:off x="3140486" y="1826076"/>
              <a:ext cx="3299407" cy="440928"/>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141" name="Freeform 5"/>
            <p:cNvSpPr/>
            <p:nvPr/>
          </p:nvSpPr>
          <p:spPr>
            <a:xfrm rot="16200000">
              <a:off x="2229376" y="2801721"/>
              <a:ext cx="6053671" cy="12545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42"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144" name="Title Text"/>
          <p:cNvSpPr txBox="1">
            <a:spLocks noGrp="1"/>
          </p:cNvSpPr>
          <p:nvPr>
            <p:ph type="title"/>
          </p:nvPr>
        </p:nvSpPr>
        <p:spPr>
          <a:xfrm>
            <a:off x="1154954" y="1295400"/>
            <a:ext cx="2793159" cy="1600200"/>
          </a:xfrm>
          <a:prstGeom prst="rect">
            <a:avLst/>
          </a:prstGeom>
        </p:spPr>
        <p:txBody>
          <a:bodyPr anchor="b">
            <a:normAutofit/>
          </a:bodyPr>
          <a:lstStyle>
            <a:lvl1pPr>
              <a:defRPr sz="2400"/>
            </a:lvl1pPr>
          </a:lstStyle>
          <a:p>
            <a:r>
              <a:t>Title Text</a:t>
            </a:r>
          </a:p>
        </p:txBody>
      </p:sp>
      <p:sp>
        <p:nvSpPr>
          <p:cNvPr id="145" name="Body Level One…"/>
          <p:cNvSpPr txBox="1">
            <a:spLocks noGrp="1"/>
          </p:cNvSpPr>
          <p:nvPr>
            <p:ph type="body" sz="half" idx="1"/>
          </p:nvPr>
        </p:nvSpPr>
        <p:spPr>
          <a:xfrm>
            <a:off x="5781145" y="1447800"/>
            <a:ext cx="5190068" cy="4572000"/>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146" name="Text Placeholder 3"/>
          <p:cNvSpPr>
            <a:spLocks noGrp="1"/>
          </p:cNvSpPr>
          <p:nvPr>
            <p:ph type="body" sz="quarter" idx="21"/>
          </p:nvPr>
        </p:nvSpPr>
        <p:spPr>
          <a:xfrm>
            <a:off x="1154954" y="3129279"/>
            <a:ext cx="2793159" cy="2895600"/>
          </a:xfrm>
          <a:prstGeom prst="rect">
            <a:avLst/>
          </a:prstGeom>
        </p:spPr>
        <p:txBody>
          <a:bodyPr/>
          <a:lstStyle/>
          <a:p>
            <a:pPr marL="0" indent="0">
              <a:buClrTx/>
              <a:buSzTx/>
              <a:buNone/>
              <a:defRPr sz="1400">
                <a:solidFill>
                  <a:srgbClr val="EF53A5"/>
                </a:solidFill>
              </a:defRPr>
            </a:pPr>
            <a:endParaRPr/>
          </a:p>
        </p:txBody>
      </p:sp>
      <p:sp>
        <p:nvSpPr>
          <p:cNvPr id="147" name="Rectangle 15"/>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sp>
        <p:nvSpPr>
          <p:cNvPr id="1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grpSp>
        <p:nvGrpSpPr>
          <p:cNvPr id="165" name="Group 8"/>
          <p:cNvGrpSpPr/>
          <p:nvPr/>
        </p:nvGrpSpPr>
        <p:grpSpPr>
          <a:xfrm>
            <a:off x="0" y="0"/>
            <a:ext cx="12192001" cy="6858000"/>
            <a:chOff x="0" y="0"/>
            <a:chExt cx="12192001" cy="6858000"/>
          </a:xfrm>
        </p:grpSpPr>
        <p:sp>
          <p:nvSpPr>
            <p:cNvPr id="155" name="Rectangle 13"/>
            <p:cNvSpPr/>
            <p:nvPr/>
          </p:nvSpPr>
          <p:spPr>
            <a:xfrm>
              <a:off x="0" y="0"/>
              <a:ext cx="12192000" cy="6858000"/>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156" name="Oval 16"/>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57" name="Oval 17"/>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58" name="Oval 18"/>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59" name="Oval 19"/>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60" name="Oval 20"/>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61" name="Rectangle 10"/>
            <p:cNvSpPr/>
            <p:nvPr/>
          </p:nvSpPr>
          <p:spPr>
            <a:xfrm>
              <a:off x="6172200" y="402164"/>
              <a:ext cx="5596465" cy="605367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162" name="Freeform 5"/>
            <p:cNvSpPr/>
            <p:nvPr/>
          </p:nvSpPr>
          <p:spPr>
            <a:xfrm rot="15922489">
              <a:off x="4203595" y="1826076"/>
              <a:ext cx="3299408" cy="440928"/>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163" name="Freeform 5"/>
            <p:cNvSpPr/>
            <p:nvPr/>
          </p:nvSpPr>
          <p:spPr>
            <a:xfrm rot="16200000">
              <a:off x="3295431" y="2801721"/>
              <a:ext cx="6053671" cy="12545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64"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166" name="Title Text"/>
          <p:cNvSpPr txBox="1">
            <a:spLocks noGrp="1"/>
          </p:cNvSpPr>
          <p:nvPr>
            <p:ph type="title"/>
          </p:nvPr>
        </p:nvSpPr>
        <p:spPr>
          <a:xfrm>
            <a:off x="1154954" y="1693333"/>
            <a:ext cx="3865135" cy="1735667"/>
          </a:xfrm>
          <a:prstGeom prst="rect">
            <a:avLst/>
          </a:prstGeom>
        </p:spPr>
        <p:txBody>
          <a:bodyPr anchor="b">
            <a:normAutofit/>
          </a:bodyPr>
          <a:lstStyle/>
          <a:p>
            <a:r>
              <a:t>Title Text</a:t>
            </a:r>
          </a:p>
        </p:txBody>
      </p:sp>
      <p:sp>
        <p:nvSpPr>
          <p:cNvPr id="167" name="Picture Placeholder 2"/>
          <p:cNvSpPr>
            <a:spLocks noGrp="1"/>
          </p:cNvSpPr>
          <p:nvPr>
            <p:ph type="pic" sz="quarter" idx="21"/>
          </p:nvPr>
        </p:nvSpPr>
        <p:spPr>
          <a:xfrm>
            <a:off x="6547870" y="1143000"/>
            <a:ext cx="3227194" cy="4572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168" name="Body Level One…"/>
          <p:cNvSpPr txBox="1">
            <a:spLocks noGrp="1"/>
          </p:cNvSpPr>
          <p:nvPr>
            <p:ph type="body" sz="quarter" idx="1"/>
          </p:nvPr>
        </p:nvSpPr>
        <p:spPr>
          <a:xfrm>
            <a:off x="1154954" y="3657600"/>
            <a:ext cx="3859213" cy="1371600"/>
          </a:xfrm>
          <a:prstGeom prst="rect">
            <a:avLst/>
          </a:prstGeom>
        </p:spPr>
        <p:txBody>
          <a:bodyPr/>
          <a:lstStyle>
            <a:lvl1pPr marL="0" indent="0">
              <a:buClrTx/>
              <a:buSzTx/>
              <a:buNone/>
              <a:defRPr sz="1400">
                <a:solidFill>
                  <a:srgbClr val="EF53A5"/>
                </a:solidFill>
              </a:defRPr>
            </a:lvl1pPr>
            <a:lvl2pPr marL="0" indent="457200">
              <a:buClrTx/>
              <a:buSzTx/>
              <a:buNone/>
              <a:defRPr sz="1400">
                <a:solidFill>
                  <a:srgbClr val="EF53A5"/>
                </a:solidFill>
              </a:defRPr>
            </a:lvl2pPr>
            <a:lvl3pPr marL="0" indent="914400">
              <a:buClrTx/>
              <a:buSzTx/>
              <a:buNone/>
              <a:defRPr sz="1400">
                <a:solidFill>
                  <a:srgbClr val="EF53A5"/>
                </a:solidFill>
              </a:defRPr>
            </a:lvl3pPr>
            <a:lvl4pPr marL="0" indent="1371600">
              <a:buClrTx/>
              <a:buSzTx/>
              <a:buNone/>
              <a:defRPr sz="1400">
                <a:solidFill>
                  <a:srgbClr val="EF53A5"/>
                </a:solidFill>
              </a:defRPr>
            </a:lvl4pPr>
            <a:lvl5pPr marL="0" indent="1828800">
              <a:buClrTx/>
              <a:buSzTx/>
              <a:buNone/>
              <a:defRPr sz="1400">
                <a:solidFill>
                  <a:srgbClr val="EF53A5"/>
                </a:solidFill>
              </a:defRPr>
            </a:lvl5pPr>
          </a:lstStyle>
          <a:p>
            <a:r>
              <a:t>Body Level One</a:t>
            </a:r>
          </a:p>
          <a:p>
            <a:pPr lvl="1"/>
            <a:r>
              <a:t>Body Level Two</a:t>
            </a:r>
          </a:p>
          <a:p>
            <a:pPr lvl="2"/>
            <a:r>
              <a:t>Body Level Three</a:t>
            </a:r>
          </a:p>
          <a:p>
            <a:pPr lvl="3"/>
            <a:r>
              <a:t>Body Level Four</a:t>
            </a:r>
          </a:p>
          <a:p>
            <a:pPr lvl="4"/>
            <a:r>
              <a:t>Body Level Five</a:t>
            </a:r>
          </a:p>
        </p:txBody>
      </p:sp>
      <p:sp>
        <p:nvSpPr>
          <p:cNvPr id="169" name="Rectangle 15"/>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sp>
        <p:nvSpPr>
          <p:cNvPr id="1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sp>
        <p:nvSpPr>
          <p:cNvPr id="3"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0522496" y="540176"/>
            <a:ext cx="498287" cy="523240"/>
          </a:xfrm>
          <a:prstGeom prst="rect">
            <a:avLst/>
          </a:prstGeom>
          <a:ln w="12700">
            <a:miter lim="400000"/>
          </a:ln>
        </p:spPr>
        <p:txBody>
          <a:bodyPr wrap="none" lIns="45719" rIns="45719" anchor="b">
            <a:spAutoFit/>
          </a:bodyPr>
          <a:lstStyle>
            <a:lvl1pPr algn="ctr">
              <a:defRPr sz="28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ransition spd="med"/>
  <p:txStyles>
    <p:titleStyle>
      <a:lvl1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EBEB"/>
          </a:solidFill>
          <a:uFillTx/>
          <a:latin typeface="+mn-lt"/>
          <a:ea typeface="+mn-ea"/>
          <a:cs typeface="+mn-cs"/>
          <a:sym typeface="Century Gothic"/>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EBEB"/>
          </a:solidFill>
          <a:uFillTx/>
          <a:latin typeface="+mn-lt"/>
          <a:ea typeface="+mn-ea"/>
          <a:cs typeface="+mn-cs"/>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EBEB"/>
          </a:solidFill>
          <a:uFillTx/>
          <a:latin typeface="+mn-lt"/>
          <a:ea typeface="+mn-ea"/>
          <a:cs typeface="+mn-cs"/>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EBEB"/>
          </a:solidFill>
          <a:uFillTx/>
          <a:latin typeface="+mn-lt"/>
          <a:ea typeface="+mn-ea"/>
          <a:cs typeface="+mn-cs"/>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EBEB"/>
          </a:solidFill>
          <a:uFillTx/>
          <a:latin typeface="+mn-lt"/>
          <a:ea typeface="+mn-ea"/>
          <a:cs typeface="+mn-cs"/>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EBEB"/>
          </a:solidFill>
          <a:uFillTx/>
          <a:latin typeface="+mn-lt"/>
          <a:ea typeface="+mn-ea"/>
          <a:cs typeface="+mn-cs"/>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EBEB"/>
          </a:solidFill>
          <a:uFillTx/>
          <a:latin typeface="+mn-lt"/>
          <a:ea typeface="+mn-ea"/>
          <a:cs typeface="+mn-cs"/>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EBEB"/>
          </a:solidFill>
          <a:uFillTx/>
          <a:latin typeface="+mn-lt"/>
          <a:ea typeface="+mn-ea"/>
          <a:cs typeface="+mn-cs"/>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EBEB"/>
          </a:solidFill>
          <a:uFillTx/>
          <a:latin typeface="+mn-lt"/>
          <a:ea typeface="+mn-ea"/>
          <a:cs typeface="+mn-cs"/>
          <a:sym typeface="Century Gothic"/>
        </a:defRPr>
      </a:lvl9pPr>
    </p:titleStyle>
    <p:bodyStyle>
      <a:lvl1pPr marL="3429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n-lt"/>
          <a:ea typeface="+mn-ea"/>
          <a:cs typeface="+mn-cs"/>
          <a:sym typeface="Century Gothic"/>
        </a:defRPr>
      </a:lvl1pPr>
      <a:lvl2pPr marL="778668" marR="0" indent="-321468"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n-lt"/>
          <a:ea typeface="+mn-ea"/>
          <a:cs typeface="+mn-cs"/>
          <a:sym typeface="Century Gothic"/>
        </a:defRPr>
      </a:lvl2pPr>
      <a:lvl3pPr marL="1208314" marR="0" indent="-293914"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n-lt"/>
          <a:ea typeface="+mn-ea"/>
          <a:cs typeface="+mn-cs"/>
          <a:sym typeface="Century Gothic"/>
        </a:defRPr>
      </a:lvl3pPr>
      <a:lvl4pPr marL="17145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n-lt"/>
          <a:ea typeface="+mn-ea"/>
          <a:cs typeface="+mn-cs"/>
          <a:sym typeface="Century Gothic"/>
        </a:defRPr>
      </a:lvl4pPr>
      <a:lvl5pPr marL="21717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n-lt"/>
          <a:ea typeface="+mn-ea"/>
          <a:cs typeface="+mn-cs"/>
          <a:sym typeface="Century Gothic"/>
        </a:defRPr>
      </a:lvl5pPr>
      <a:lvl6pPr marL="26289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n-lt"/>
          <a:ea typeface="+mn-ea"/>
          <a:cs typeface="+mn-cs"/>
          <a:sym typeface="Century Gothic"/>
        </a:defRPr>
      </a:lvl6pPr>
      <a:lvl7pPr marL="30861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n-lt"/>
          <a:ea typeface="+mn-ea"/>
          <a:cs typeface="+mn-cs"/>
          <a:sym typeface="Century Gothic"/>
        </a:defRPr>
      </a:lvl7pPr>
      <a:lvl8pPr marL="35433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n-lt"/>
          <a:ea typeface="+mn-ea"/>
          <a:cs typeface="+mn-cs"/>
          <a:sym typeface="Century Gothic"/>
        </a:defRPr>
      </a:lvl8pPr>
      <a:lvl9pPr marL="40005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n-lt"/>
          <a:ea typeface="+mn-ea"/>
          <a:cs typeface="+mn-cs"/>
          <a:sym typeface="Century Gothic"/>
        </a:defRPr>
      </a:lvl9pPr>
    </p:bodyStyle>
    <p:otherStyle>
      <a:lvl1pPr marL="0" marR="0" indent="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1pPr>
      <a:lvl2pPr marL="0" marR="0" indent="4572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2pPr>
      <a:lvl3pPr marL="0" marR="0" indent="9144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3pPr>
      <a:lvl4pPr marL="0" marR="0" indent="13716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4pPr>
      <a:lvl5pPr marL="0" marR="0" indent="18288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5pPr>
      <a:lvl6pPr marL="0" marR="0" indent="22860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6pPr>
      <a:lvl7pPr marL="0" marR="0" indent="27432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7pPr>
      <a:lvl8pPr marL="0" marR="0" indent="32004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8pPr>
      <a:lvl9pPr marL="0" marR="0" indent="36576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410" name="Rectangle"/>
          <p:cNvSpPr/>
          <p:nvPr/>
        </p:nvSpPr>
        <p:spPr>
          <a:xfrm>
            <a:off x="1219306" y="929232"/>
            <a:ext cx="9753388" cy="4999536"/>
          </a:xfrm>
          <a:prstGeom prst="rect">
            <a:avLst/>
          </a:prstGeom>
          <a:solidFill>
            <a:srgbClr val="FFFFFF"/>
          </a:solidFill>
          <a:ln w="12700">
            <a:miter lim="400000"/>
          </a:ln>
          <a:effectLst>
            <a:outerShdw blurRad="190500" dist="12700" dir="5400000" rotWithShape="0">
              <a:srgbClr val="000000"/>
            </a:outerShdw>
          </a:effectLst>
        </p:spPr>
        <p:txBody>
          <a:bodyPr lIns="45719" rIns="45719" anchor="ctr"/>
          <a:lstStyle/>
          <a:p>
            <a:endParaRPr/>
          </a:p>
        </p:txBody>
      </p:sp>
      <p:sp>
        <p:nvSpPr>
          <p:cNvPr id="411" name="Unit 9 Spreadsheet Assignment 1"/>
          <p:cNvSpPr txBox="1"/>
          <p:nvPr/>
        </p:nvSpPr>
        <p:spPr>
          <a:xfrm>
            <a:off x="2060784" y="1417435"/>
            <a:ext cx="5880224" cy="1691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5400">
                <a:latin typeface="Cambria"/>
                <a:ea typeface="Cambria"/>
                <a:cs typeface="Cambria"/>
                <a:sym typeface="Cambria"/>
              </a:defRPr>
            </a:lvl1pPr>
          </a:lstStyle>
          <a:p>
            <a:r>
              <a:t>Unit 9 Spreadsheet Assignment 1</a:t>
            </a:r>
          </a:p>
        </p:txBody>
      </p:sp>
      <p:sp>
        <p:nvSpPr>
          <p:cNvPr id="412" name="Analysis of spreadsheet usage…"/>
          <p:cNvSpPr txBox="1"/>
          <p:nvPr/>
        </p:nvSpPr>
        <p:spPr>
          <a:xfrm>
            <a:off x="2524260" y="3876434"/>
            <a:ext cx="6263641" cy="1209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4000">
                <a:latin typeface="Chaparral Pro"/>
                <a:ea typeface="Chaparral Pro"/>
                <a:cs typeface="Chaparral Pro"/>
                <a:sym typeface="Chaparral Pro"/>
              </a:defRPr>
            </a:pPr>
            <a:r>
              <a:t>Analysis of spreadsheet usage</a:t>
            </a:r>
          </a:p>
          <a:p>
            <a:pPr>
              <a:defRPr sz="4000">
                <a:latin typeface="Chaparral Pro"/>
                <a:ea typeface="Chaparral Pro"/>
                <a:cs typeface="Chaparral Pro"/>
                <a:sym typeface="Chaparral Pro"/>
              </a:defRPr>
            </a:pPr>
            <a:r>
              <a:t>and purposes.</a:t>
            </a:r>
          </a:p>
        </p:txBody>
      </p:sp>
      <p:sp>
        <p:nvSpPr>
          <p:cNvPr id="413" name="Alex Chan"/>
          <p:cNvSpPr txBox="1"/>
          <p:nvPr/>
        </p:nvSpPr>
        <p:spPr>
          <a:xfrm>
            <a:off x="9180294" y="5369857"/>
            <a:ext cx="1261429"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Alex Chan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579" name="Circle"/>
          <p:cNvSpPr/>
          <p:nvPr/>
        </p:nvSpPr>
        <p:spPr>
          <a:xfrm>
            <a:off x="-3547391" y="3563406"/>
            <a:ext cx="7620001" cy="7620001"/>
          </a:xfrm>
          <a:prstGeom prst="ellipse">
            <a:avLst/>
          </a:prstGeom>
          <a:solidFill>
            <a:srgbClr val="CD591A"/>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580" name="Circle"/>
          <p:cNvSpPr/>
          <p:nvPr/>
        </p:nvSpPr>
        <p:spPr>
          <a:xfrm>
            <a:off x="8684431" y="-4714195"/>
            <a:ext cx="7620001" cy="7620001"/>
          </a:xfrm>
          <a:prstGeom prst="ellipse">
            <a:avLst/>
          </a:prstGeom>
          <a:solidFill>
            <a:srgbClr val="239290"/>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581" name="Rectangle"/>
          <p:cNvSpPr/>
          <p:nvPr/>
        </p:nvSpPr>
        <p:spPr>
          <a:xfrm>
            <a:off x="129634" y="156771"/>
            <a:ext cx="11764421" cy="1424846"/>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82" name="Purpose of tools and techniques"/>
          <p:cNvSpPr txBox="1"/>
          <p:nvPr/>
        </p:nvSpPr>
        <p:spPr>
          <a:xfrm>
            <a:off x="282738" y="404373"/>
            <a:ext cx="11626525" cy="92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5400"/>
            </a:lvl1pPr>
          </a:lstStyle>
          <a:p>
            <a:r>
              <a:t>Purpose of tools and techniques</a:t>
            </a:r>
          </a:p>
        </p:txBody>
      </p:sp>
      <p:sp>
        <p:nvSpPr>
          <p:cNvPr id="583" name="Rectangle"/>
          <p:cNvSpPr/>
          <p:nvPr/>
        </p:nvSpPr>
        <p:spPr>
          <a:xfrm>
            <a:off x="666393" y="1846778"/>
            <a:ext cx="3921886" cy="691058"/>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84" name="Conditional highlighting"/>
          <p:cNvSpPr txBox="1"/>
          <p:nvPr/>
        </p:nvSpPr>
        <p:spPr>
          <a:xfrm>
            <a:off x="940716" y="2006886"/>
            <a:ext cx="2738622"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Conditional highlighting</a:t>
            </a:r>
          </a:p>
        </p:txBody>
      </p:sp>
      <p:sp>
        <p:nvSpPr>
          <p:cNvPr id="585" name="Rectangle"/>
          <p:cNvSpPr/>
          <p:nvPr/>
        </p:nvSpPr>
        <p:spPr>
          <a:xfrm>
            <a:off x="666393" y="4160056"/>
            <a:ext cx="4229124" cy="691058"/>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86" name="Scroll locked on specific columns"/>
          <p:cNvSpPr txBox="1"/>
          <p:nvPr/>
        </p:nvSpPr>
        <p:spPr>
          <a:xfrm>
            <a:off x="902093" y="4320164"/>
            <a:ext cx="3757723"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Scroll locked on specific columns</a:t>
            </a:r>
          </a:p>
        </p:txBody>
      </p:sp>
      <p:sp>
        <p:nvSpPr>
          <p:cNvPr id="587" name="Rectangle"/>
          <p:cNvSpPr/>
          <p:nvPr/>
        </p:nvSpPr>
        <p:spPr>
          <a:xfrm>
            <a:off x="666393" y="2696382"/>
            <a:ext cx="9311406" cy="1305127"/>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88" name="Through the use of conditional highlighting, the visibility of specific crucial data is understood by the user to a greater extent. This greatly benefits productivity as the user need not look through the entire data table to find a specific data of thei"/>
          <p:cNvSpPr txBox="1"/>
          <p:nvPr/>
        </p:nvSpPr>
        <p:spPr>
          <a:xfrm>
            <a:off x="889219" y="2805594"/>
            <a:ext cx="8865754" cy="1209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Through the use of conditional highlighting, the visibility of specific crucial data</a:t>
            </a:r>
            <a:br/>
            <a:r>
              <a:t>is understood by the user to a greater extent. This greatly benefits productivity as the user need not look through the entire data table to find a specific data of their interest.</a:t>
            </a:r>
          </a:p>
        </p:txBody>
      </p:sp>
      <p:sp>
        <p:nvSpPr>
          <p:cNvPr id="589" name="Rectangle"/>
          <p:cNvSpPr/>
          <p:nvPr/>
        </p:nvSpPr>
        <p:spPr>
          <a:xfrm>
            <a:off x="666393" y="4952393"/>
            <a:ext cx="10859214" cy="1710596"/>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90" name="When viewing the spreadsheet, some columns such as the data will be stuck in place such that when the user scrolls, it will remain visible. This improves usability of the spreadsheet as the user wouldn’t need to keep track of which column it is they are "/>
          <p:cNvSpPr txBox="1"/>
          <p:nvPr/>
        </p:nvSpPr>
        <p:spPr>
          <a:xfrm>
            <a:off x="812864" y="5063470"/>
            <a:ext cx="10566272" cy="148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When viewing the spreadsheet, some columns such as the data will be stuck in place such that when the user scrolls, it will remain visible. This improves usability of the spreadsheet as the user wouldn’t need to keep track of which column it is they are viewing and wouldn’t be obfuscated by accidental scroll movements. The resulting effect is a clear and understandable spreadsheet.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Rectangle"/>
          <p:cNvSpPr/>
          <p:nvPr/>
        </p:nvSpPr>
        <p:spPr>
          <a:xfrm>
            <a:off x="991521" y="105274"/>
            <a:ext cx="2973007" cy="1424845"/>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93" name="Review"/>
          <p:cNvSpPr txBox="1"/>
          <p:nvPr/>
        </p:nvSpPr>
        <p:spPr>
          <a:xfrm>
            <a:off x="1157498" y="352876"/>
            <a:ext cx="2785022" cy="92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5400"/>
            </a:lvl1pPr>
          </a:lstStyle>
          <a:p>
            <a:r>
              <a:t>Review</a:t>
            </a:r>
          </a:p>
        </p:txBody>
      </p:sp>
      <p:sp>
        <p:nvSpPr>
          <p:cNvPr id="594" name="Rectangle"/>
          <p:cNvSpPr/>
          <p:nvPr/>
        </p:nvSpPr>
        <p:spPr>
          <a:xfrm>
            <a:off x="1078372" y="1708390"/>
            <a:ext cx="4817921" cy="691058"/>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95" name="Rectangle"/>
          <p:cNvSpPr/>
          <p:nvPr/>
        </p:nvSpPr>
        <p:spPr>
          <a:xfrm>
            <a:off x="1168492" y="2435867"/>
            <a:ext cx="9311406" cy="1176126"/>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96" name="The spreadsheet provides graphs that depict statistics relevant to the data set used in the spreadsheet. This helps readability and greater understanding of the data used and the analysis of data becomes easier as an result."/>
          <p:cNvSpPr txBox="1"/>
          <p:nvPr/>
        </p:nvSpPr>
        <p:spPr>
          <a:xfrm>
            <a:off x="1391318" y="2545080"/>
            <a:ext cx="8865754" cy="92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The spreadsheet provides graphs that depict statistics relevant to the data set</a:t>
            </a:r>
            <a:br/>
            <a:r>
              <a:t>used in the spreadsheet. This helps readability and greater understanding of</a:t>
            </a:r>
            <a:br/>
            <a:r>
              <a:t>the data used and the analysis of data becomes easier as an result.</a:t>
            </a:r>
          </a:p>
        </p:txBody>
      </p:sp>
      <p:sp>
        <p:nvSpPr>
          <p:cNvPr id="597" name="Graphs provided by the spreadsheet"/>
          <p:cNvSpPr txBox="1"/>
          <p:nvPr/>
        </p:nvSpPr>
        <p:spPr>
          <a:xfrm>
            <a:off x="1390364" y="1868499"/>
            <a:ext cx="4193937"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Graphs provided by the spreadsheet</a:t>
            </a:r>
          </a:p>
        </p:txBody>
      </p:sp>
      <p:sp>
        <p:nvSpPr>
          <p:cNvPr id="598" name="Rectangle"/>
          <p:cNvSpPr/>
          <p:nvPr/>
        </p:nvSpPr>
        <p:spPr>
          <a:xfrm>
            <a:off x="1001126" y="3808521"/>
            <a:ext cx="8525045" cy="691058"/>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99" name="Headings and highlighting used in the spreadsheets design and layout"/>
          <p:cNvSpPr txBox="1"/>
          <p:nvPr/>
        </p:nvSpPr>
        <p:spPr>
          <a:xfrm>
            <a:off x="1325992" y="3903238"/>
            <a:ext cx="7875313"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Headings and highlighting used in the spreadsheets design and layout</a:t>
            </a:r>
          </a:p>
        </p:txBody>
      </p:sp>
      <p:sp>
        <p:nvSpPr>
          <p:cNvPr id="600" name="Rectangle"/>
          <p:cNvSpPr/>
          <p:nvPr/>
        </p:nvSpPr>
        <p:spPr>
          <a:xfrm>
            <a:off x="1091246" y="4565322"/>
            <a:ext cx="9311406" cy="1164358"/>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601" name="The headings and highlighting of the spreadsheet help the user interpret data and therefore improve the productivity. This feature is important as part of the spreadsheets design as it allows information to be presented with less confusion."/>
          <p:cNvSpPr txBox="1"/>
          <p:nvPr/>
        </p:nvSpPr>
        <p:spPr>
          <a:xfrm>
            <a:off x="1314072" y="4682681"/>
            <a:ext cx="9020246" cy="92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The headings and highlighting of the spreadsheet help the user interpret data</a:t>
            </a:r>
            <a:br/>
            <a:r>
              <a:t>and therefore improve the productivity. This feature is important as part of the</a:t>
            </a:r>
            <a:br/>
            <a:r>
              <a:t>spreadsheets design as it allows information to be presented with less confusion.</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603" name="Circle"/>
          <p:cNvSpPr/>
          <p:nvPr/>
        </p:nvSpPr>
        <p:spPr>
          <a:xfrm>
            <a:off x="6907284" y="-440975"/>
            <a:ext cx="1905001" cy="1905001"/>
          </a:xfrm>
          <a:prstGeom prst="ellipse">
            <a:avLst/>
          </a:prstGeom>
          <a:solidFill>
            <a:srgbClr val="E22146"/>
          </a:solidFill>
          <a:ln w="3175">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604" name="Circle"/>
          <p:cNvSpPr/>
          <p:nvPr/>
        </p:nvSpPr>
        <p:spPr>
          <a:xfrm>
            <a:off x="8638998" y="1698692"/>
            <a:ext cx="1905001" cy="1905001"/>
          </a:xfrm>
          <a:prstGeom prst="ellipse">
            <a:avLst/>
          </a:prstGeom>
          <a:solidFill>
            <a:srgbClr val="FF8B25"/>
          </a:solidFill>
          <a:ln w="3175">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605" name="Circle"/>
          <p:cNvSpPr/>
          <p:nvPr/>
        </p:nvSpPr>
        <p:spPr>
          <a:xfrm>
            <a:off x="974302" y="691737"/>
            <a:ext cx="1905001" cy="1905001"/>
          </a:xfrm>
          <a:prstGeom prst="ellipse">
            <a:avLst/>
          </a:prstGeom>
          <a:solidFill>
            <a:srgbClr val="FFBD16"/>
          </a:solidFill>
          <a:ln w="3175">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606" name="Rectangle"/>
          <p:cNvSpPr/>
          <p:nvPr/>
        </p:nvSpPr>
        <p:spPr>
          <a:xfrm>
            <a:off x="746908" y="246892"/>
            <a:ext cx="3515981" cy="1424845"/>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607" name="Strengths"/>
          <p:cNvSpPr txBox="1"/>
          <p:nvPr/>
        </p:nvSpPr>
        <p:spPr>
          <a:xfrm>
            <a:off x="912886" y="494494"/>
            <a:ext cx="3184025" cy="92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5400"/>
            </a:lvl1pPr>
          </a:lstStyle>
          <a:p>
            <a:r>
              <a:t>Strengths</a:t>
            </a:r>
          </a:p>
        </p:txBody>
      </p:sp>
      <p:sp>
        <p:nvSpPr>
          <p:cNvPr id="608" name="Rectangle"/>
          <p:cNvSpPr/>
          <p:nvPr/>
        </p:nvSpPr>
        <p:spPr>
          <a:xfrm>
            <a:off x="872382" y="3112247"/>
            <a:ext cx="3921886" cy="691058"/>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609" name="Rectangle"/>
          <p:cNvSpPr/>
          <p:nvPr/>
        </p:nvSpPr>
        <p:spPr>
          <a:xfrm>
            <a:off x="905876" y="3888277"/>
            <a:ext cx="9136295" cy="917503"/>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610" name="Data is lain out in a easily understood and clear way such that any new user of the spreadsheet can quickly interpret key points and improve their productivity when the data is clear."/>
          <p:cNvSpPr txBox="1"/>
          <p:nvPr/>
        </p:nvSpPr>
        <p:spPr>
          <a:xfrm>
            <a:off x="1127394" y="3876139"/>
            <a:ext cx="8865754" cy="92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Data is lain out in a easily understood and clear way such that any new user</a:t>
            </a:r>
            <a:br/>
            <a:r>
              <a:t>of the spreadsheet can quickly interpret key points and improve their productivity when the data is clear.</a:t>
            </a:r>
          </a:p>
        </p:txBody>
      </p:sp>
      <p:sp>
        <p:nvSpPr>
          <p:cNvPr id="611" name="Intuitive data display"/>
          <p:cNvSpPr txBox="1"/>
          <p:nvPr/>
        </p:nvSpPr>
        <p:spPr>
          <a:xfrm>
            <a:off x="1184374" y="3272356"/>
            <a:ext cx="2400410"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Intuitive data display</a:t>
            </a:r>
          </a:p>
        </p:txBody>
      </p:sp>
      <p:sp>
        <p:nvSpPr>
          <p:cNvPr id="612" name="Rectangle"/>
          <p:cNvSpPr/>
          <p:nvPr/>
        </p:nvSpPr>
        <p:spPr>
          <a:xfrm>
            <a:off x="999382" y="1822475"/>
            <a:ext cx="8470752" cy="1139033"/>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613" name="The spreadsheet is designed to analyse football fixtures and as such has many strengths when doing so:"/>
          <p:cNvSpPr txBox="1"/>
          <p:nvPr/>
        </p:nvSpPr>
        <p:spPr>
          <a:xfrm>
            <a:off x="1215464" y="1983906"/>
            <a:ext cx="7569248"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The spreadsheet is designed to analyse football fixtures and as such</a:t>
            </a:r>
            <a:br/>
            <a:r>
              <a:t>has many strengths when doing so:</a:t>
            </a:r>
          </a:p>
        </p:txBody>
      </p:sp>
      <p:sp>
        <p:nvSpPr>
          <p:cNvPr id="614" name="Rectangle"/>
          <p:cNvSpPr/>
          <p:nvPr/>
        </p:nvSpPr>
        <p:spPr>
          <a:xfrm>
            <a:off x="872382" y="4878614"/>
            <a:ext cx="4578478" cy="691058"/>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615" name="Rectangle"/>
          <p:cNvSpPr/>
          <p:nvPr/>
        </p:nvSpPr>
        <p:spPr>
          <a:xfrm>
            <a:off x="904568" y="5630367"/>
            <a:ext cx="9686221" cy="1139033"/>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616" name="This spreadsheet is able to handle large amounts of data and display and perform calculation on said data with ease. It does so by structuring important information and in such a way that it is easily extendable. In this manner, the spreadsheet is able t"/>
          <p:cNvSpPr txBox="1"/>
          <p:nvPr/>
        </p:nvSpPr>
        <p:spPr>
          <a:xfrm>
            <a:off x="1127394" y="5595363"/>
            <a:ext cx="9439417" cy="1209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This spreadsheet is able to handle large amounts of data and display and perform calculation on said data with ease. It does so by structuring important information and in such a way that it is easily extendable. In this manner, the spreadsheet is able to function properly even if dealing with large data amounts.</a:t>
            </a:r>
          </a:p>
        </p:txBody>
      </p:sp>
      <p:sp>
        <p:nvSpPr>
          <p:cNvPr id="617" name="Able to handle large amounts of data"/>
          <p:cNvSpPr txBox="1"/>
          <p:nvPr/>
        </p:nvSpPr>
        <p:spPr>
          <a:xfrm>
            <a:off x="1076640" y="5038722"/>
            <a:ext cx="4322302"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Able to handle large amounts of data</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619" name="Author and Date"/>
          <p:cNvSpPr txBox="1">
            <a:spLocks noGrp="1"/>
          </p:cNvSpPr>
          <p:nvPr>
            <p:ph type="body" idx="21"/>
          </p:nvPr>
        </p:nvSpPr>
        <p:spPr>
          <a:prstGeom prst="rect">
            <a:avLst/>
          </a:prstGeom>
        </p:spPr>
        <p:txBody>
          <a:bodyPr/>
          <a:lstStyle/>
          <a:p>
            <a:endParaRPr/>
          </a:p>
        </p:txBody>
      </p:sp>
      <p:sp>
        <p:nvSpPr>
          <p:cNvPr id="620" name="Rectangle"/>
          <p:cNvSpPr/>
          <p:nvPr/>
        </p:nvSpPr>
        <p:spPr>
          <a:xfrm>
            <a:off x="746908" y="246892"/>
            <a:ext cx="4056965" cy="1424845"/>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621" name="Weakness"/>
          <p:cNvSpPr txBox="1"/>
          <p:nvPr/>
        </p:nvSpPr>
        <p:spPr>
          <a:xfrm>
            <a:off x="912886" y="494494"/>
            <a:ext cx="3600983" cy="92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5400"/>
            </a:lvl1pPr>
          </a:lstStyle>
          <a:p>
            <a:r>
              <a:t>Weakness</a:t>
            </a:r>
          </a:p>
        </p:txBody>
      </p:sp>
      <p:sp>
        <p:nvSpPr>
          <p:cNvPr id="622" name="Rectangle"/>
          <p:cNvSpPr/>
          <p:nvPr/>
        </p:nvSpPr>
        <p:spPr>
          <a:xfrm>
            <a:off x="872382" y="3112247"/>
            <a:ext cx="5314125" cy="691058"/>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623" name="Rectangle"/>
          <p:cNvSpPr/>
          <p:nvPr/>
        </p:nvSpPr>
        <p:spPr>
          <a:xfrm>
            <a:off x="905876" y="3888277"/>
            <a:ext cx="9136295" cy="917503"/>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624" name="The ability of the spreadsheet to handle large amounts of data comes with a drawback such that the resulting file size will be large. The transferring of this data set becomes a lot slower as a result."/>
          <p:cNvSpPr txBox="1"/>
          <p:nvPr/>
        </p:nvSpPr>
        <p:spPr>
          <a:xfrm>
            <a:off x="1127394" y="3888277"/>
            <a:ext cx="8865754" cy="92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The ability of the spreadsheet to handle large amounts of data comes with a drawback such that the resulting file size will be large. The transferring of this</a:t>
            </a:r>
            <a:br/>
            <a:r>
              <a:t>data set becomes a lot slower as a result.</a:t>
            </a:r>
          </a:p>
        </p:txBody>
      </p:sp>
      <p:sp>
        <p:nvSpPr>
          <p:cNvPr id="625" name="Rectangle"/>
          <p:cNvSpPr/>
          <p:nvPr/>
        </p:nvSpPr>
        <p:spPr>
          <a:xfrm>
            <a:off x="999382" y="1822475"/>
            <a:ext cx="8470752" cy="1139033"/>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626" name="The spreadsheet is designed to analyse football fixtures and as such has weakness associated:"/>
          <p:cNvSpPr txBox="1"/>
          <p:nvPr/>
        </p:nvSpPr>
        <p:spPr>
          <a:xfrm>
            <a:off x="1215464" y="1983906"/>
            <a:ext cx="7569248"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The spreadsheet is designed to analyse football fixtures and as such</a:t>
            </a:r>
            <a:br/>
            <a:r>
              <a:t>has weakness associated:</a:t>
            </a:r>
          </a:p>
        </p:txBody>
      </p:sp>
      <p:sp>
        <p:nvSpPr>
          <p:cNvPr id="627" name="Rectangle"/>
          <p:cNvSpPr/>
          <p:nvPr/>
        </p:nvSpPr>
        <p:spPr>
          <a:xfrm>
            <a:off x="814448" y="4902891"/>
            <a:ext cx="5608776" cy="506672"/>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628" name="Rectangle"/>
          <p:cNvSpPr/>
          <p:nvPr/>
        </p:nvSpPr>
        <p:spPr>
          <a:xfrm>
            <a:off x="904568" y="5491417"/>
            <a:ext cx="10154927" cy="1289200"/>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629" name="When the user performs calculations on the data set, a table is shown displaying the relevant data. This table uses no conditional highlighting to specify what data points are important or not. This may lead to worse usability of the spreadsheet as a res"/>
          <p:cNvSpPr txBox="1"/>
          <p:nvPr/>
        </p:nvSpPr>
        <p:spPr>
          <a:xfrm>
            <a:off x="1127394" y="5491417"/>
            <a:ext cx="9809855" cy="1209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When the user performs calculations on the data set, a table is shown displaying the</a:t>
            </a:r>
            <a:br/>
            <a:r>
              <a:t>relevant data. This table uses no conditional highlighting to specify what data points</a:t>
            </a:r>
            <a:br/>
            <a:r>
              <a:t>are important or not. This may lead to worse usability of the spreadsheet as a result and</a:t>
            </a:r>
            <a:br/>
            <a:r>
              <a:t>hinder the overall analysis of data by the user.</a:t>
            </a:r>
          </a:p>
        </p:txBody>
      </p:sp>
      <p:sp>
        <p:nvSpPr>
          <p:cNvPr id="630" name="Large file size"/>
          <p:cNvSpPr txBox="1"/>
          <p:nvPr/>
        </p:nvSpPr>
        <p:spPr>
          <a:xfrm>
            <a:off x="1184374" y="3272356"/>
            <a:ext cx="1555885"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Large file size</a:t>
            </a:r>
          </a:p>
        </p:txBody>
      </p:sp>
      <p:sp>
        <p:nvSpPr>
          <p:cNvPr id="631" name="Unintuitive result table"/>
          <p:cNvSpPr txBox="1"/>
          <p:nvPr/>
        </p:nvSpPr>
        <p:spPr>
          <a:xfrm>
            <a:off x="1063766" y="4963178"/>
            <a:ext cx="2516943"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Unintuitive result table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ircle"/>
          <p:cNvSpPr/>
          <p:nvPr/>
        </p:nvSpPr>
        <p:spPr>
          <a:xfrm>
            <a:off x="5380996" y="-8972728"/>
            <a:ext cx="12700001" cy="12700001"/>
          </a:xfrm>
          <a:prstGeom prst="ellipse">
            <a:avLst/>
          </a:prstGeom>
          <a:solidFill>
            <a:srgbClr val="D64C28"/>
          </a:solidFill>
          <a:ln w="3175">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416" name="Text"/>
          <p:cNvSpPr txBox="1"/>
          <p:nvPr/>
        </p:nvSpPr>
        <p:spPr>
          <a:xfrm>
            <a:off x="2756635" y="2949425"/>
            <a:ext cx="127001" cy="830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marL="273050" indent="-273050" defTabSz="1219169">
              <a:lnSpc>
                <a:spcPct val="90000"/>
              </a:lnSpc>
              <a:spcBef>
                <a:spcPts val="1200"/>
              </a:spcBef>
              <a:buSzPct val="150000"/>
              <a:buChar char="-"/>
              <a:defRPr sz="2200">
                <a:latin typeface="Cochin"/>
                <a:ea typeface="Cochin"/>
                <a:cs typeface="Cochin"/>
                <a:sym typeface="Cochin"/>
              </a:defRPr>
            </a:pPr>
            <a:endParaRPr/>
          </a:p>
        </p:txBody>
      </p:sp>
      <p:sp>
        <p:nvSpPr>
          <p:cNvPr id="417" name="Rectangle"/>
          <p:cNvSpPr/>
          <p:nvPr/>
        </p:nvSpPr>
        <p:spPr>
          <a:xfrm>
            <a:off x="1186719" y="797572"/>
            <a:ext cx="2591833" cy="941101"/>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18" name="Example 1 :"/>
          <p:cNvSpPr txBox="1"/>
          <p:nvPr/>
        </p:nvSpPr>
        <p:spPr>
          <a:xfrm>
            <a:off x="1610182" y="1082702"/>
            <a:ext cx="1373831"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Example 1 :</a:t>
            </a:r>
          </a:p>
        </p:txBody>
      </p:sp>
      <p:sp>
        <p:nvSpPr>
          <p:cNvPr id="419" name="Rectangle"/>
          <p:cNvSpPr/>
          <p:nvPr/>
        </p:nvSpPr>
        <p:spPr>
          <a:xfrm>
            <a:off x="1186719" y="2121885"/>
            <a:ext cx="6145755" cy="1365301"/>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20" name="Spreadsheet on football fixture generator and and league tables"/>
          <p:cNvSpPr txBox="1"/>
          <p:nvPr/>
        </p:nvSpPr>
        <p:spPr>
          <a:xfrm>
            <a:off x="1378444" y="2479415"/>
            <a:ext cx="5187142"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Spreadsheet on football fixture generator and</a:t>
            </a:r>
            <a:br/>
            <a:r>
              <a:t>and league tables</a:t>
            </a:r>
          </a:p>
        </p:txBody>
      </p:sp>
      <p:sp>
        <p:nvSpPr>
          <p:cNvPr id="421" name="Circle"/>
          <p:cNvSpPr/>
          <p:nvPr/>
        </p:nvSpPr>
        <p:spPr>
          <a:xfrm>
            <a:off x="-6027412" y="3653430"/>
            <a:ext cx="12700001" cy="12700001"/>
          </a:xfrm>
          <a:prstGeom prst="ellipse">
            <a:avLst/>
          </a:prstGeom>
          <a:solidFill>
            <a:srgbClr val="CB4028"/>
          </a:solidFill>
          <a:ln w="3175">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423" name="Circle"/>
          <p:cNvSpPr/>
          <p:nvPr/>
        </p:nvSpPr>
        <p:spPr>
          <a:xfrm>
            <a:off x="9606922" y="4815209"/>
            <a:ext cx="952501" cy="952501"/>
          </a:xfrm>
          <a:prstGeom prst="ellipse">
            <a:avLst/>
          </a:prstGeom>
          <a:solidFill>
            <a:srgbClr val="FFE46D"/>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424" name="Circle"/>
          <p:cNvSpPr/>
          <p:nvPr/>
        </p:nvSpPr>
        <p:spPr>
          <a:xfrm>
            <a:off x="10187031" y="4815209"/>
            <a:ext cx="952501" cy="952501"/>
          </a:xfrm>
          <a:prstGeom prst="ellipse">
            <a:avLst/>
          </a:prstGeom>
          <a:solidFill>
            <a:srgbClr val="FFE46D"/>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425" name="Circle"/>
          <p:cNvSpPr/>
          <p:nvPr/>
        </p:nvSpPr>
        <p:spPr>
          <a:xfrm>
            <a:off x="10896294" y="4815209"/>
            <a:ext cx="952501" cy="952501"/>
          </a:xfrm>
          <a:prstGeom prst="ellipse">
            <a:avLst/>
          </a:prstGeom>
          <a:solidFill>
            <a:srgbClr val="FFE46D"/>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grpSp>
        <p:nvGrpSpPr>
          <p:cNvPr id="431" name="Group"/>
          <p:cNvGrpSpPr/>
          <p:nvPr/>
        </p:nvGrpSpPr>
        <p:grpSpPr>
          <a:xfrm>
            <a:off x="10420024" y="3300038"/>
            <a:ext cx="1270001" cy="1270001"/>
            <a:chOff x="0" y="0"/>
            <a:chExt cx="1269999" cy="1269999"/>
          </a:xfrm>
        </p:grpSpPr>
        <p:sp>
          <p:nvSpPr>
            <p:cNvPr id="426" name="Triangle"/>
            <p:cNvSpPr/>
            <p:nvPr/>
          </p:nvSpPr>
          <p:spPr>
            <a:xfrm>
              <a:off x="503896" y="0"/>
              <a:ext cx="257249" cy="48018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427" name="Triangle"/>
            <p:cNvSpPr/>
            <p:nvPr/>
          </p:nvSpPr>
          <p:spPr>
            <a:xfrm rot="5400000">
              <a:off x="898933" y="391372"/>
              <a:ext cx="252054" cy="4900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428" name="Triangle"/>
            <p:cNvSpPr/>
            <p:nvPr/>
          </p:nvSpPr>
          <p:spPr>
            <a:xfrm rot="16200000">
              <a:off x="119013" y="391372"/>
              <a:ext cx="252054" cy="4900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429" name="Triangle"/>
            <p:cNvSpPr/>
            <p:nvPr/>
          </p:nvSpPr>
          <p:spPr>
            <a:xfrm rot="10800000">
              <a:off x="503896" y="789816"/>
              <a:ext cx="257249" cy="48018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430" name="Square"/>
            <p:cNvSpPr/>
            <p:nvPr/>
          </p:nvSpPr>
          <p:spPr>
            <a:xfrm>
              <a:off x="505037" y="516761"/>
              <a:ext cx="254966" cy="249818"/>
            </a:xfrm>
            <a:prstGeom prst="rect">
              <a:avLst/>
            </a:pr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grpSp>
      <p:grpSp>
        <p:nvGrpSpPr>
          <p:cNvPr id="437" name="Group"/>
          <p:cNvGrpSpPr/>
          <p:nvPr/>
        </p:nvGrpSpPr>
        <p:grpSpPr>
          <a:xfrm>
            <a:off x="267394" y="1520149"/>
            <a:ext cx="1270001" cy="1270000"/>
            <a:chOff x="0" y="0"/>
            <a:chExt cx="1269999" cy="1269999"/>
          </a:xfrm>
        </p:grpSpPr>
        <p:sp>
          <p:nvSpPr>
            <p:cNvPr id="432" name="Triangle"/>
            <p:cNvSpPr/>
            <p:nvPr/>
          </p:nvSpPr>
          <p:spPr>
            <a:xfrm>
              <a:off x="503896" y="0"/>
              <a:ext cx="257249" cy="48018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433" name="Triangle"/>
            <p:cNvSpPr/>
            <p:nvPr/>
          </p:nvSpPr>
          <p:spPr>
            <a:xfrm rot="5400000">
              <a:off x="898933" y="391372"/>
              <a:ext cx="252054" cy="4900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434" name="Triangle"/>
            <p:cNvSpPr/>
            <p:nvPr/>
          </p:nvSpPr>
          <p:spPr>
            <a:xfrm rot="16200000">
              <a:off x="119013" y="391372"/>
              <a:ext cx="252054" cy="4900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435" name="Triangle"/>
            <p:cNvSpPr/>
            <p:nvPr/>
          </p:nvSpPr>
          <p:spPr>
            <a:xfrm rot="10800000">
              <a:off x="503896" y="789816"/>
              <a:ext cx="257249" cy="48018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436" name="Square"/>
            <p:cNvSpPr/>
            <p:nvPr/>
          </p:nvSpPr>
          <p:spPr>
            <a:xfrm>
              <a:off x="505037" y="516761"/>
              <a:ext cx="254966" cy="249818"/>
            </a:xfrm>
            <a:prstGeom prst="rect">
              <a:avLst/>
            </a:pr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grpSp>
      <p:grpSp>
        <p:nvGrpSpPr>
          <p:cNvPr id="443" name="Group"/>
          <p:cNvGrpSpPr/>
          <p:nvPr/>
        </p:nvGrpSpPr>
        <p:grpSpPr>
          <a:xfrm>
            <a:off x="267394" y="5274428"/>
            <a:ext cx="1270001" cy="1270001"/>
            <a:chOff x="0" y="0"/>
            <a:chExt cx="1269999" cy="1269999"/>
          </a:xfrm>
        </p:grpSpPr>
        <p:sp>
          <p:nvSpPr>
            <p:cNvPr id="438" name="Triangle"/>
            <p:cNvSpPr/>
            <p:nvPr/>
          </p:nvSpPr>
          <p:spPr>
            <a:xfrm>
              <a:off x="503896" y="0"/>
              <a:ext cx="257249" cy="48018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439" name="Triangle"/>
            <p:cNvSpPr/>
            <p:nvPr/>
          </p:nvSpPr>
          <p:spPr>
            <a:xfrm rot="5400000">
              <a:off x="898933" y="391372"/>
              <a:ext cx="252054" cy="4900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440" name="Triangle"/>
            <p:cNvSpPr/>
            <p:nvPr/>
          </p:nvSpPr>
          <p:spPr>
            <a:xfrm rot="16200000">
              <a:off x="119013" y="391372"/>
              <a:ext cx="252054" cy="4900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441" name="Triangle"/>
            <p:cNvSpPr/>
            <p:nvPr/>
          </p:nvSpPr>
          <p:spPr>
            <a:xfrm rot="10800000">
              <a:off x="503896" y="789816"/>
              <a:ext cx="257249" cy="48018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442" name="Square"/>
            <p:cNvSpPr/>
            <p:nvPr/>
          </p:nvSpPr>
          <p:spPr>
            <a:xfrm>
              <a:off x="505037" y="516761"/>
              <a:ext cx="254966" cy="249818"/>
            </a:xfrm>
            <a:prstGeom prst="rect">
              <a:avLst/>
            </a:pr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grpSp>
      <p:sp>
        <p:nvSpPr>
          <p:cNvPr id="444" name="Rectangle"/>
          <p:cNvSpPr/>
          <p:nvPr/>
        </p:nvSpPr>
        <p:spPr>
          <a:xfrm>
            <a:off x="1302588" y="156771"/>
            <a:ext cx="4566284" cy="1424846"/>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45" name="Purpose"/>
          <p:cNvSpPr txBox="1"/>
          <p:nvPr/>
        </p:nvSpPr>
        <p:spPr>
          <a:xfrm>
            <a:off x="1893418" y="404373"/>
            <a:ext cx="2761951" cy="92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5400"/>
            </a:lvl1pPr>
          </a:lstStyle>
          <a:p>
            <a:r>
              <a:t>Purpose</a:t>
            </a:r>
          </a:p>
        </p:txBody>
      </p:sp>
      <p:sp>
        <p:nvSpPr>
          <p:cNvPr id="446" name="Rectangle"/>
          <p:cNvSpPr/>
          <p:nvPr/>
        </p:nvSpPr>
        <p:spPr>
          <a:xfrm>
            <a:off x="1675944" y="1806640"/>
            <a:ext cx="7810165" cy="961834"/>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47" name="The purpose of this spread sheet is to analyse football fixtures and generate new league tables based on data inputted to the spreadsheet through yellow boxes."/>
          <p:cNvSpPr txBox="1"/>
          <p:nvPr/>
        </p:nvSpPr>
        <p:spPr>
          <a:xfrm>
            <a:off x="2011839" y="1944329"/>
            <a:ext cx="7138375" cy="421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100"/>
            </a:lvl1pPr>
          </a:lstStyle>
          <a:p>
            <a:r>
              <a:t>The purpose of this spread sheet is to analyse football fixtures and generate new league tables based on data inputted to the spreadsheet through yellow boxes.</a:t>
            </a:r>
          </a:p>
        </p:txBody>
      </p:sp>
      <p:sp>
        <p:nvSpPr>
          <p:cNvPr id="448" name="This spreadsheet also performs a plethora of other tasks:"/>
          <p:cNvSpPr txBox="1"/>
          <p:nvPr/>
        </p:nvSpPr>
        <p:spPr>
          <a:xfrm>
            <a:off x="1984198" y="2409352"/>
            <a:ext cx="3913899" cy="256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100"/>
            </a:lvl1pPr>
          </a:lstStyle>
          <a:p>
            <a:r>
              <a:t>This spreadsheet also performs a plethora of other tasks: </a:t>
            </a:r>
          </a:p>
        </p:txBody>
      </p:sp>
      <p:sp>
        <p:nvSpPr>
          <p:cNvPr id="449" name="Rectangle"/>
          <p:cNvSpPr/>
          <p:nvPr/>
        </p:nvSpPr>
        <p:spPr>
          <a:xfrm>
            <a:off x="1628645" y="2878480"/>
            <a:ext cx="2182539" cy="460127"/>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50" name="Data analysis"/>
          <p:cNvSpPr txBox="1"/>
          <p:nvPr/>
        </p:nvSpPr>
        <p:spPr>
          <a:xfrm>
            <a:off x="1934605" y="2923123"/>
            <a:ext cx="1570619"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Data analysis</a:t>
            </a:r>
          </a:p>
        </p:txBody>
      </p:sp>
      <p:sp>
        <p:nvSpPr>
          <p:cNvPr id="451" name="Rectangle"/>
          <p:cNvSpPr/>
          <p:nvPr/>
        </p:nvSpPr>
        <p:spPr>
          <a:xfrm>
            <a:off x="1577454" y="3372480"/>
            <a:ext cx="7698946" cy="731811"/>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52" name="Without this spreadsheet, analysing football fixtures and calculating league tables as such will be a excruciating task as doing so would entail the user performing calculations of their own and would therefore limit inhibit productivity. This spreadshee"/>
          <p:cNvSpPr txBox="1"/>
          <p:nvPr/>
        </p:nvSpPr>
        <p:spPr>
          <a:xfrm>
            <a:off x="1677119" y="3474860"/>
            <a:ext cx="7499617" cy="548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000"/>
            </a:lvl1pPr>
          </a:lstStyle>
          <a:p>
            <a:r>
              <a:t>Without this spreadsheet, analysing football fixtures and calculating league tables as such will be a excruciating task as doing so would entail the user performing calculations of their own and would therefore limit inhibit productivity. This spreadsheet allows the user to analyse data at a much quicker rate and need not hinder their overall workflow.</a:t>
            </a:r>
          </a:p>
        </p:txBody>
      </p:sp>
      <p:sp>
        <p:nvSpPr>
          <p:cNvPr id="453" name="Rectangle"/>
          <p:cNvSpPr/>
          <p:nvPr/>
        </p:nvSpPr>
        <p:spPr>
          <a:xfrm>
            <a:off x="1628645" y="4284872"/>
            <a:ext cx="2993578" cy="460127"/>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54" name="Presenting information"/>
          <p:cNvSpPr txBox="1"/>
          <p:nvPr/>
        </p:nvSpPr>
        <p:spPr>
          <a:xfrm>
            <a:off x="1836937" y="4284872"/>
            <a:ext cx="2576995"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Presenting information</a:t>
            </a:r>
          </a:p>
        </p:txBody>
      </p:sp>
      <p:sp>
        <p:nvSpPr>
          <p:cNvPr id="455" name="Rectangle"/>
          <p:cNvSpPr/>
          <p:nvPr/>
        </p:nvSpPr>
        <p:spPr>
          <a:xfrm>
            <a:off x="1577454" y="4836294"/>
            <a:ext cx="7698946" cy="710621"/>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56" name="There may be users which of whom only need it to query specific data ( i. e total games won by a one team, amounts of points accumulated by a team, etc ). This spreadsheet gathers all relevant information and presents in such that if a new user would wan"/>
          <p:cNvSpPr txBox="1"/>
          <p:nvPr/>
        </p:nvSpPr>
        <p:spPr>
          <a:xfrm>
            <a:off x="1677118" y="4917284"/>
            <a:ext cx="7499617" cy="548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000"/>
            </a:pPr>
            <a:r>
              <a:t>There may be users which of whom only need it to query specific data ( i. e total games won by a one team, amounts</a:t>
            </a:r>
            <a:br/>
            <a:r>
              <a:t>of points accumulated by a team, etc ). This spreadsheet gathers all relevant information and presents in such that if</a:t>
            </a:r>
            <a:br/>
            <a:r>
              <a:t>a new user would want to inquiry a specific data point, the spreadsheet will provide it with little hassle on the users part.</a:t>
            </a:r>
          </a:p>
        </p:txBody>
      </p:sp>
      <p:sp>
        <p:nvSpPr>
          <p:cNvPr id="457" name="Rectangle"/>
          <p:cNvSpPr/>
          <p:nvPr/>
        </p:nvSpPr>
        <p:spPr>
          <a:xfrm>
            <a:off x="1574863" y="5679365"/>
            <a:ext cx="3101143" cy="460127"/>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58" name="Perform calculations"/>
          <p:cNvSpPr txBox="1"/>
          <p:nvPr/>
        </p:nvSpPr>
        <p:spPr>
          <a:xfrm>
            <a:off x="1767239" y="5724008"/>
            <a:ext cx="2381658"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Perform calculations</a:t>
            </a:r>
          </a:p>
        </p:txBody>
      </p:sp>
      <p:sp>
        <p:nvSpPr>
          <p:cNvPr id="459" name="Rectangle"/>
          <p:cNvSpPr/>
          <p:nvPr/>
        </p:nvSpPr>
        <p:spPr>
          <a:xfrm>
            <a:off x="1577454" y="6172110"/>
            <a:ext cx="7698946" cy="548641"/>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60" name="This spreadsheet can function as a calculator for football fixtures and generate league tables dynamically. Such that the user can provide input data through yellow boxes and calculate the league that results from it."/>
          <p:cNvSpPr txBox="1"/>
          <p:nvPr/>
        </p:nvSpPr>
        <p:spPr>
          <a:xfrm>
            <a:off x="1677118" y="6261010"/>
            <a:ext cx="7499617" cy="39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000"/>
            </a:pPr>
            <a:r>
              <a:t>This spreadsheet can function as a calculator for football fixtures and generate league tables dynamically. Such that</a:t>
            </a:r>
            <a:br/>
            <a:r>
              <a:t>the user can provide input data through yellow boxes and calculate the league that results from it.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462" name="Circle"/>
          <p:cNvSpPr/>
          <p:nvPr/>
        </p:nvSpPr>
        <p:spPr>
          <a:xfrm rot="21493352">
            <a:off x="9216292" y="4075263"/>
            <a:ext cx="3175001" cy="3175001"/>
          </a:xfrm>
          <a:prstGeom prst="ellipse">
            <a:avLst/>
          </a:prstGeom>
          <a:solidFill>
            <a:srgbClr val="239290"/>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463" name="Circle"/>
          <p:cNvSpPr/>
          <p:nvPr/>
        </p:nvSpPr>
        <p:spPr>
          <a:xfrm rot="21493352">
            <a:off x="2878024" y="-1166177"/>
            <a:ext cx="3175001" cy="3175001"/>
          </a:xfrm>
          <a:prstGeom prst="ellipse">
            <a:avLst/>
          </a:prstGeom>
          <a:solidFill>
            <a:srgbClr val="FFE46D"/>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464" name="Circle"/>
          <p:cNvSpPr/>
          <p:nvPr/>
        </p:nvSpPr>
        <p:spPr>
          <a:xfrm rot="21493352">
            <a:off x="-559479" y="2087390"/>
            <a:ext cx="3175001" cy="3175001"/>
          </a:xfrm>
          <a:prstGeom prst="ellipse">
            <a:avLst/>
          </a:prstGeom>
          <a:solidFill>
            <a:srgbClr val="FF8B25"/>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465" name="Circle"/>
          <p:cNvSpPr/>
          <p:nvPr/>
        </p:nvSpPr>
        <p:spPr>
          <a:xfrm rot="21493352">
            <a:off x="1713606" y="5006238"/>
            <a:ext cx="3175001" cy="3175001"/>
          </a:xfrm>
          <a:prstGeom prst="ellipse">
            <a:avLst/>
          </a:prstGeom>
          <a:solidFill>
            <a:srgbClr val="239290"/>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466" name="Circle"/>
          <p:cNvSpPr/>
          <p:nvPr/>
        </p:nvSpPr>
        <p:spPr>
          <a:xfrm rot="21493352">
            <a:off x="5602173" y="1713924"/>
            <a:ext cx="3175001" cy="3175001"/>
          </a:xfrm>
          <a:prstGeom prst="ellipse">
            <a:avLst/>
          </a:prstGeom>
          <a:solidFill>
            <a:srgbClr val="FF8B25"/>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467" name="Circle"/>
          <p:cNvSpPr/>
          <p:nvPr/>
        </p:nvSpPr>
        <p:spPr>
          <a:xfrm rot="21493352">
            <a:off x="9684470" y="-1076167"/>
            <a:ext cx="3175001" cy="3175001"/>
          </a:xfrm>
          <a:prstGeom prst="ellipse">
            <a:avLst/>
          </a:prstGeom>
          <a:solidFill>
            <a:srgbClr val="FFE46D"/>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468" name="Rectangle"/>
          <p:cNvSpPr/>
          <p:nvPr/>
        </p:nvSpPr>
        <p:spPr>
          <a:xfrm>
            <a:off x="129634" y="156771"/>
            <a:ext cx="11764421" cy="1424846"/>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69" name="Purpose of tools and techniques"/>
          <p:cNvSpPr txBox="1"/>
          <p:nvPr/>
        </p:nvSpPr>
        <p:spPr>
          <a:xfrm>
            <a:off x="282738" y="404373"/>
            <a:ext cx="11626525" cy="92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5400"/>
            </a:lvl1pPr>
          </a:lstStyle>
          <a:p>
            <a:r>
              <a:t>Purpose of tools and techniques</a:t>
            </a:r>
          </a:p>
        </p:txBody>
      </p:sp>
      <p:sp>
        <p:nvSpPr>
          <p:cNvPr id="470" name="Rectangle"/>
          <p:cNvSpPr/>
          <p:nvPr/>
        </p:nvSpPr>
        <p:spPr>
          <a:xfrm>
            <a:off x="666393" y="1846778"/>
            <a:ext cx="3921886" cy="691058"/>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71" name="Use of highlighting"/>
          <p:cNvSpPr txBox="1"/>
          <p:nvPr/>
        </p:nvSpPr>
        <p:spPr>
          <a:xfrm>
            <a:off x="940716" y="2006886"/>
            <a:ext cx="2118791"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Use of highlighting</a:t>
            </a:r>
          </a:p>
        </p:txBody>
      </p:sp>
      <p:sp>
        <p:nvSpPr>
          <p:cNvPr id="472" name="Rectangle"/>
          <p:cNvSpPr/>
          <p:nvPr/>
        </p:nvSpPr>
        <p:spPr>
          <a:xfrm>
            <a:off x="666393" y="4320164"/>
            <a:ext cx="3921886" cy="691058"/>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73" name="Separate headings"/>
          <p:cNvSpPr txBox="1"/>
          <p:nvPr/>
        </p:nvSpPr>
        <p:spPr>
          <a:xfrm>
            <a:off x="902093" y="4480273"/>
            <a:ext cx="2221370"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Separate headings</a:t>
            </a:r>
          </a:p>
        </p:txBody>
      </p:sp>
      <p:sp>
        <p:nvSpPr>
          <p:cNvPr id="474" name="Rectangle"/>
          <p:cNvSpPr/>
          <p:nvPr/>
        </p:nvSpPr>
        <p:spPr>
          <a:xfrm>
            <a:off x="666393" y="2854967"/>
            <a:ext cx="9311406" cy="1305127"/>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75" name="The yellow highlighting used by the spreadsheet signal to the user what boxes it accepts as input data to perform its calculation task. This improves readability of the spreadsheet and therein enhance the display of the information"/>
          <p:cNvSpPr txBox="1"/>
          <p:nvPr/>
        </p:nvSpPr>
        <p:spPr>
          <a:xfrm>
            <a:off x="889219" y="2964179"/>
            <a:ext cx="8865754" cy="92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The yellow highlighting used by the spreadsheet signal to the user what boxes it accepts as input data to perform its calculation task. This improves readability of the spreadsheet and therein enhance the display of the information</a:t>
            </a:r>
          </a:p>
        </p:txBody>
      </p:sp>
      <p:sp>
        <p:nvSpPr>
          <p:cNvPr id="476" name="Rectangle"/>
          <p:cNvSpPr/>
          <p:nvPr/>
        </p:nvSpPr>
        <p:spPr>
          <a:xfrm>
            <a:off x="666393" y="5171292"/>
            <a:ext cx="9311406" cy="1305127"/>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77" name="Headings in different font styles ( bold, italic ) label columns of the spreadsheet.…"/>
          <p:cNvSpPr txBox="1"/>
          <p:nvPr/>
        </p:nvSpPr>
        <p:spPr>
          <a:xfrm>
            <a:off x="889219" y="5280504"/>
            <a:ext cx="8865754" cy="92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Headings in different font styles ( bold, italic ) label columns of the spreadsheet.</a:t>
            </a:r>
          </a:p>
          <a:p>
            <a:r>
              <a:t>This effectively separate data to avoid the user misinterpreting the sheet. This</a:t>
            </a:r>
            <a:br/>
            <a:r>
              <a:t>allows the analyse of data to be an easier task for the user.</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grpSp>
        <p:nvGrpSpPr>
          <p:cNvPr id="482" name="Group"/>
          <p:cNvGrpSpPr/>
          <p:nvPr/>
        </p:nvGrpSpPr>
        <p:grpSpPr>
          <a:xfrm>
            <a:off x="2513511" y="1095976"/>
            <a:ext cx="2005334" cy="961407"/>
            <a:chOff x="0" y="0"/>
            <a:chExt cx="2005332" cy="961406"/>
          </a:xfrm>
        </p:grpSpPr>
        <p:sp>
          <p:nvSpPr>
            <p:cNvPr id="479" name="Circle"/>
            <p:cNvSpPr/>
            <p:nvPr/>
          </p:nvSpPr>
          <p:spPr>
            <a:xfrm rot="21567702">
              <a:off x="4453" y="4453"/>
              <a:ext cx="952501" cy="952501"/>
            </a:xfrm>
            <a:prstGeom prst="ellipse">
              <a:avLst/>
            </a:prstGeom>
            <a:solidFill>
              <a:srgbClr val="FFE46D"/>
            </a:solidFill>
            <a:ln w="12700"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480" name="Circle"/>
            <p:cNvSpPr/>
            <p:nvPr/>
          </p:nvSpPr>
          <p:spPr>
            <a:xfrm rot="21567702">
              <a:off x="519959" y="4453"/>
              <a:ext cx="952501" cy="952501"/>
            </a:xfrm>
            <a:prstGeom prst="ellipse">
              <a:avLst/>
            </a:prstGeom>
            <a:solidFill>
              <a:srgbClr val="FFE46D"/>
            </a:solidFill>
            <a:ln w="12700"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481" name="Circle"/>
            <p:cNvSpPr/>
            <p:nvPr/>
          </p:nvSpPr>
          <p:spPr>
            <a:xfrm rot="21567702">
              <a:off x="1048379" y="4453"/>
              <a:ext cx="952501" cy="952501"/>
            </a:xfrm>
            <a:prstGeom prst="ellipse">
              <a:avLst/>
            </a:prstGeom>
            <a:solidFill>
              <a:srgbClr val="FFE46D"/>
            </a:solidFill>
            <a:ln w="12700"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grpSp>
      <p:grpSp>
        <p:nvGrpSpPr>
          <p:cNvPr id="486" name="Group"/>
          <p:cNvGrpSpPr/>
          <p:nvPr/>
        </p:nvGrpSpPr>
        <p:grpSpPr>
          <a:xfrm>
            <a:off x="6324588" y="4093391"/>
            <a:ext cx="2005333" cy="961408"/>
            <a:chOff x="0" y="0"/>
            <a:chExt cx="2005332" cy="961406"/>
          </a:xfrm>
        </p:grpSpPr>
        <p:sp>
          <p:nvSpPr>
            <p:cNvPr id="483" name="Circle"/>
            <p:cNvSpPr/>
            <p:nvPr/>
          </p:nvSpPr>
          <p:spPr>
            <a:xfrm rot="21567702">
              <a:off x="4453" y="4453"/>
              <a:ext cx="952501" cy="952501"/>
            </a:xfrm>
            <a:prstGeom prst="ellipse">
              <a:avLst/>
            </a:prstGeom>
            <a:solidFill>
              <a:srgbClr val="FFE46D"/>
            </a:solidFill>
            <a:ln w="12700"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484" name="Circle"/>
            <p:cNvSpPr/>
            <p:nvPr/>
          </p:nvSpPr>
          <p:spPr>
            <a:xfrm rot="21567702">
              <a:off x="519959" y="4453"/>
              <a:ext cx="952501" cy="952501"/>
            </a:xfrm>
            <a:prstGeom prst="ellipse">
              <a:avLst/>
            </a:prstGeom>
            <a:solidFill>
              <a:srgbClr val="FFE46D"/>
            </a:solidFill>
            <a:ln w="12700"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485" name="Circle"/>
            <p:cNvSpPr/>
            <p:nvPr/>
          </p:nvSpPr>
          <p:spPr>
            <a:xfrm rot="21567702">
              <a:off x="1048379" y="4453"/>
              <a:ext cx="952501" cy="952501"/>
            </a:xfrm>
            <a:prstGeom prst="ellipse">
              <a:avLst/>
            </a:prstGeom>
            <a:solidFill>
              <a:srgbClr val="FFE46D"/>
            </a:solidFill>
            <a:ln w="12700"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grpSp>
      <p:grpSp>
        <p:nvGrpSpPr>
          <p:cNvPr id="490" name="Group"/>
          <p:cNvGrpSpPr/>
          <p:nvPr/>
        </p:nvGrpSpPr>
        <p:grpSpPr>
          <a:xfrm>
            <a:off x="9916104" y="3364086"/>
            <a:ext cx="2005334" cy="961408"/>
            <a:chOff x="0" y="0"/>
            <a:chExt cx="2005332" cy="961406"/>
          </a:xfrm>
        </p:grpSpPr>
        <p:sp>
          <p:nvSpPr>
            <p:cNvPr id="487" name="Circle"/>
            <p:cNvSpPr/>
            <p:nvPr/>
          </p:nvSpPr>
          <p:spPr>
            <a:xfrm rot="21567702">
              <a:off x="4453" y="4453"/>
              <a:ext cx="952501" cy="952501"/>
            </a:xfrm>
            <a:prstGeom prst="ellipse">
              <a:avLst/>
            </a:prstGeom>
            <a:solidFill>
              <a:srgbClr val="FFE46D"/>
            </a:solidFill>
            <a:ln w="12700"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488" name="Circle"/>
            <p:cNvSpPr/>
            <p:nvPr/>
          </p:nvSpPr>
          <p:spPr>
            <a:xfrm rot="21567702">
              <a:off x="519959" y="4453"/>
              <a:ext cx="952501" cy="952501"/>
            </a:xfrm>
            <a:prstGeom prst="ellipse">
              <a:avLst/>
            </a:prstGeom>
            <a:solidFill>
              <a:srgbClr val="FFE46D"/>
            </a:solidFill>
            <a:ln w="12700"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489" name="Circle"/>
            <p:cNvSpPr/>
            <p:nvPr/>
          </p:nvSpPr>
          <p:spPr>
            <a:xfrm rot="21567702">
              <a:off x="1048379" y="4453"/>
              <a:ext cx="952501" cy="952501"/>
            </a:xfrm>
            <a:prstGeom prst="ellipse">
              <a:avLst/>
            </a:prstGeom>
            <a:solidFill>
              <a:srgbClr val="FFE46D"/>
            </a:solidFill>
            <a:ln w="12700"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grpSp>
      <p:sp>
        <p:nvSpPr>
          <p:cNvPr id="491" name="Circle"/>
          <p:cNvSpPr/>
          <p:nvPr/>
        </p:nvSpPr>
        <p:spPr>
          <a:xfrm rot="21567702">
            <a:off x="738888" y="4954650"/>
            <a:ext cx="952501" cy="952501"/>
          </a:xfrm>
          <a:prstGeom prst="ellipse">
            <a:avLst/>
          </a:prstGeom>
          <a:solidFill>
            <a:srgbClr val="FFE46D"/>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492" name="Circle"/>
          <p:cNvSpPr/>
          <p:nvPr/>
        </p:nvSpPr>
        <p:spPr>
          <a:xfrm rot="21567702">
            <a:off x="1254393" y="4954650"/>
            <a:ext cx="952501" cy="952501"/>
          </a:xfrm>
          <a:prstGeom prst="ellipse">
            <a:avLst/>
          </a:prstGeom>
          <a:solidFill>
            <a:srgbClr val="FFE46D"/>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493" name="Circle"/>
          <p:cNvSpPr/>
          <p:nvPr/>
        </p:nvSpPr>
        <p:spPr>
          <a:xfrm rot="21567702">
            <a:off x="1782814" y="4954650"/>
            <a:ext cx="952501" cy="952501"/>
          </a:xfrm>
          <a:prstGeom prst="ellipse">
            <a:avLst/>
          </a:prstGeom>
          <a:solidFill>
            <a:srgbClr val="FFE46D"/>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494" name="Circle"/>
          <p:cNvSpPr/>
          <p:nvPr/>
        </p:nvSpPr>
        <p:spPr>
          <a:xfrm rot="21567702">
            <a:off x="6111634" y="107825"/>
            <a:ext cx="952501" cy="952501"/>
          </a:xfrm>
          <a:prstGeom prst="ellipse">
            <a:avLst/>
          </a:prstGeom>
          <a:solidFill>
            <a:srgbClr val="FFE46D"/>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495" name="Circle"/>
          <p:cNvSpPr/>
          <p:nvPr/>
        </p:nvSpPr>
        <p:spPr>
          <a:xfrm rot="21567702">
            <a:off x="6627139" y="107825"/>
            <a:ext cx="952501" cy="952501"/>
          </a:xfrm>
          <a:prstGeom prst="ellipse">
            <a:avLst/>
          </a:prstGeom>
          <a:solidFill>
            <a:srgbClr val="FFE46D"/>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496" name="Circle"/>
          <p:cNvSpPr/>
          <p:nvPr/>
        </p:nvSpPr>
        <p:spPr>
          <a:xfrm rot="21567702">
            <a:off x="7155560" y="107825"/>
            <a:ext cx="952501" cy="952501"/>
          </a:xfrm>
          <a:prstGeom prst="ellipse">
            <a:avLst/>
          </a:prstGeom>
          <a:solidFill>
            <a:srgbClr val="FFE46D"/>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grpSp>
        <p:nvGrpSpPr>
          <p:cNvPr id="500" name="Group"/>
          <p:cNvGrpSpPr/>
          <p:nvPr/>
        </p:nvGrpSpPr>
        <p:grpSpPr>
          <a:xfrm>
            <a:off x="8699918" y="5663790"/>
            <a:ext cx="2005334" cy="961407"/>
            <a:chOff x="0" y="0"/>
            <a:chExt cx="2005332" cy="961406"/>
          </a:xfrm>
        </p:grpSpPr>
        <p:sp>
          <p:nvSpPr>
            <p:cNvPr id="497" name="Circle"/>
            <p:cNvSpPr/>
            <p:nvPr/>
          </p:nvSpPr>
          <p:spPr>
            <a:xfrm rot="21567702">
              <a:off x="4453" y="4453"/>
              <a:ext cx="952501" cy="952501"/>
            </a:xfrm>
            <a:prstGeom prst="ellipse">
              <a:avLst/>
            </a:prstGeom>
            <a:solidFill>
              <a:srgbClr val="FFE46D"/>
            </a:solidFill>
            <a:ln w="12700"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498" name="Circle"/>
            <p:cNvSpPr/>
            <p:nvPr/>
          </p:nvSpPr>
          <p:spPr>
            <a:xfrm rot="21567702">
              <a:off x="519959" y="4453"/>
              <a:ext cx="952501" cy="952501"/>
            </a:xfrm>
            <a:prstGeom prst="ellipse">
              <a:avLst/>
            </a:prstGeom>
            <a:solidFill>
              <a:srgbClr val="FFE46D"/>
            </a:solidFill>
            <a:ln w="12700"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499" name="Circle"/>
            <p:cNvSpPr/>
            <p:nvPr/>
          </p:nvSpPr>
          <p:spPr>
            <a:xfrm rot="21567702">
              <a:off x="1048379" y="4453"/>
              <a:ext cx="952501" cy="952501"/>
            </a:xfrm>
            <a:prstGeom prst="ellipse">
              <a:avLst/>
            </a:prstGeom>
            <a:solidFill>
              <a:srgbClr val="FFE46D"/>
            </a:solidFill>
            <a:ln w="12700"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grpSp>
      <p:sp>
        <p:nvSpPr>
          <p:cNvPr id="501" name="Rectangle"/>
          <p:cNvSpPr/>
          <p:nvPr/>
        </p:nvSpPr>
        <p:spPr>
          <a:xfrm>
            <a:off x="991521" y="105274"/>
            <a:ext cx="2973007" cy="1424845"/>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02" name="Review"/>
          <p:cNvSpPr txBox="1"/>
          <p:nvPr/>
        </p:nvSpPr>
        <p:spPr>
          <a:xfrm>
            <a:off x="1157498" y="352876"/>
            <a:ext cx="2785022" cy="92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5400"/>
            </a:lvl1pPr>
          </a:lstStyle>
          <a:p>
            <a:r>
              <a:t>Review</a:t>
            </a:r>
          </a:p>
        </p:txBody>
      </p:sp>
      <p:sp>
        <p:nvSpPr>
          <p:cNvPr id="503" name="Rectangle"/>
          <p:cNvSpPr/>
          <p:nvPr/>
        </p:nvSpPr>
        <p:spPr>
          <a:xfrm>
            <a:off x="1078372" y="1708390"/>
            <a:ext cx="3921886" cy="691058"/>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04" name="Rectangle"/>
          <p:cNvSpPr/>
          <p:nvPr/>
        </p:nvSpPr>
        <p:spPr>
          <a:xfrm>
            <a:off x="1168492" y="2435867"/>
            <a:ext cx="9311406" cy="1986266"/>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05" name="The use of layout in this spreadsheet is done in a way such that the user can easily read and interpret the meaning behind the data set. It compartmentalises its data into sections, and separating the fixture data apart from the user calculated league ta"/>
          <p:cNvSpPr txBox="1"/>
          <p:nvPr/>
        </p:nvSpPr>
        <p:spPr>
          <a:xfrm>
            <a:off x="1391318" y="2545080"/>
            <a:ext cx="8865754" cy="176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The use of layout in this spreadsheet is done in a way such that the user can</a:t>
            </a:r>
            <a:br/>
            <a:r>
              <a:t>easily read and interpret the meaning behind the data set. It compartmentalises its data into sections, and separating the fixture data apart from the user calculated league tables. From doing so, the spreadsheet gains</a:t>
            </a:r>
            <a:br/>
            <a:r>
              <a:t>greater usability and the user can query data from sections such as the week</a:t>
            </a:r>
            <a:br/>
            <a:r>
              <a:t>it occurred in.</a:t>
            </a:r>
          </a:p>
        </p:txBody>
      </p:sp>
      <p:sp>
        <p:nvSpPr>
          <p:cNvPr id="506" name="Layout of spreadsheet"/>
          <p:cNvSpPr txBox="1"/>
          <p:nvPr/>
        </p:nvSpPr>
        <p:spPr>
          <a:xfrm>
            <a:off x="1390364" y="1868499"/>
            <a:ext cx="2579227"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Layout of spreadsheet</a:t>
            </a:r>
          </a:p>
        </p:txBody>
      </p:sp>
      <p:sp>
        <p:nvSpPr>
          <p:cNvPr id="507" name="Rectangle"/>
          <p:cNvSpPr/>
          <p:nvPr/>
        </p:nvSpPr>
        <p:spPr>
          <a:xfrm>
            <a:off x="1078372" y="4618660"/>
            <a:ext cx="3921886" cy="691058"/>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08" name="Formulas and functions"/>
          <p:cNvSpPr txBox="1"/>
          <p:nvPr/>
        </p:nvSpPr>
        <p:spPr>
          <a:xfrm>
            <a:off x="1390364" y="4778768"/>
            <a:ext cx="2661715"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Formulas and functions</a:t>
            </a:r>
          </a:p>
        </p:txBody>
      </p:sp>
      <p:sp>
        <p:nvSpPr>
          <p:cNvPr id="509" name="Rectangle"/>
          <p:cNvSpPr/>
          <p:nvPr/>
        </p:nvSpPr>
        <p:spPr>
          <a:xfrm>
            <a:off x="1168492" y="5362037"/>
            <a:ext cx="9311406" cy="1150008"/>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10" name="The spreadsheet uses formulas and functions to perform calculations of the data set. The use of formulas help alleviate the burden of performing calculations by the user."/>
          <p:cNvSpPr txBox="1"/>
          <p:nvPr/>
        </p:nvSpPr>
        <p:spPr>
          <a:xfrm>
            <a:off x="1391318" y="5479395"/>
            <a:ext cx="8865754" cy="92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The spreadsheet uses formulas and functions to perform calculations of the data set. The use of formulas help alleviate the burden of performing calculations by the user.</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512" name="Circle"/>
          <p:cNvSpPr/>
          <p:nvPr/>
        </p:nvSpPr>
        <p:spPr>
          <a:xfrm>
            <a:off x="2194651" y="5194935"/>
            <a:ext cx="1270001" cy="1270001"/>
          </a:xfrm>
          <a:prstGeom prst="ellipse">
            <a:avLst/>
          </a:prstGeom>
          <a:solidFill>
            <a:srgbClr val="FFE46D"/>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513" name="Circle"/>
          <p:cNvSpPr/>
          <p:nvPr/>
        </p:nvSpPr>
        <p:spPr>
          <a:xfrm>
            <a:off x="1631627" y="5194935"/>
            <a:ext cx="1270001" cy="1270001"/>
          </a:xfrm>
          <a:prstGeom prst="ellipse">
            <a:avLst/>
          </a:prstGeom>
          <a:solidFill>
            <a:srgbClr val="FFE46D"/>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514" name="Circle"/>
          <p:cNvSpPr/>
          <p:nvPr/>
        </p:nvSpPr>
        <p:spPr>
          <a:xfrm>
            <a:off x="1088110" y="5212955"/>
            <a:ext cx="1270001" cy="1270001"/>
          </a:xfrm>
          <a:prstGeom prst="ellipse">
            <a:avLst/>
          </a:prstGeom>
          <a:solidFill>
            <a:srgbClr val="FFE46D"/>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515" name="Circle"/>
          <p:cNvSpPr/>
          <p:nvPr/>
        </p:nvSpPr>
        <p:spPr>
          <a:xfrm>
            <a:off x="9423897" y="5333461"/>
            <a:ext cx="1270001" cy="1270001"/>
          </a:xfrm>
          <a:prstGeom prst="ellipse">
            <a:avLst/>
          </a:prstGeom>
          <a:solidFill>
            <a:srgbClr val="FFE46D"/>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516" name="Circle"/>
          <p:cNvSpPr/>
          <p:nvPr/>
        </p:nvSpPr>
        <p:spPr>
          <a:xfrm>
            <a:off x="8860873" y="5333461"/>
            <a:ext cx="1270001" cy="1270001"/>
          </a:xfrm>
          <a:prstGeom prst="ellipse">
            <a:avLst/>
          </a:prstGeom>
          <a:solidFill>
            <a:srgbClr val="FFE46D"/>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517" name="Circle"/>
          <p:cNvSpPr/>
          <p:nvPr/>
        </p:nvSpPr>
        <p:spPr>
          <a:xfrm>
            <a:off x="8317356" y="5351481"/>
            <a:ext cx="1270001" cy="1270001"/>
          </a:xfrm>
          <a:prstGeom prst="ellipse">
            <a:avLst/>
          </a:prstGeom>
          <a:solidFill>
            <a:srgbClr val="FFE46D"/>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518" name="Circle"/>
          <p:cNvSpPr/>
          <p:nvPr/>
        </p:nvSpPr>
        <p:spPr>
          <a:xfrm>
            <a:off x="8870626" y="722219"/>
            <a:ext cx="1270001" cy="1270001"/>
          </a:xfrm>
          <a:prstGeom prst="ellipse">
            <a:avLst/>
          </a:prstGeom>
          <a:solidFill>
            <a:srgbClr val="FFE46D"/>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519" name="Circle"/>
          <p:cNvSpPr/>
          <p:nvPr/>
        </p:nvSpPr>
        <p:spPr>
          <a:xfrm>
            <a:off x="8307602" y="722219"/>
            <a:ext cx="1270001" cy="1270001"/>
          </a:xfrm>
          <a:prstGeom prst="ellipse">
            <a:avLst/>
          </a:prstGeom>
          <a:solidFill>
            <a:srgbClr val="FFE46D"/>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520" name="Circle"/>
          <p:cNvSpPr/>
          <p:nvPr/>
        </p:nvSpPr>
        <p:spPr>
          <a:xfrm>
            <a:off x="7764086" y="740239"/>
            <a:ext cx="1270001" cy="1270001"/>
          </a:xfrm>
          <a:prstGeom prst="ellipse">
            <a:avLst/>
          </a:prstGeom>
          <a:solidFill>
            <a:srgbClr val="FFE46D"/>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521" name="Rectangle"/>
          <p:cNvSpPr/>
          <p:nvPr/>
        </p:nvSpPr>
        <p:spPr>
          <a:xfrm>
            <a:off x="746908" y="246892"/>
            <a:ext cx="3515981" cy="1424845"/>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22" name="Strengths"/>
          <p:cNvSpPr txBox="1"/>
          <p:nvPr/>
        </p:nvSpPr>
        <p:spPr>
          <a:xfrm>
            <a:off x="912886" y="494494"/>
            <a:ext cx="3184025" cy="92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5400"/>
            </a:lvl1pPr>
          </a:lstStyle>
          <a:p>
            <a:r>
              <a:t>Strengths</a:t>
            </a:r>
          </a:p>
        </p:txBody>
      </p:sp>
      <p:sp>
        <p:nvSpPr>
          <p:cNvPr id="523" name="Rectangle"/>
          <p:cNvSpPr/>
          <p:nvPr/>
        </p:nvSpPr>
        <p:spPr>
          <a:xfrm>
            <a:off x="872382" y="3112247"/>
            <a:ext cx="3921886" cy="691058"/>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24" name="Rectangle"/>
          <p:cNvSpPr/>
          <p:nvPr/>
        </p:nvSpPr>
        <p:spPr>
          <a:xfrm>
            <a:off x="905876" y="3888277"/>
            <a:ext cx="9136295" cy="917503"/>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25" name="This spreadsheet allows data to be analysed with much greater accuracy such that no mistakes could be made and data can be represented correctly and accurately."/>
          <p:cNvSpPr txBox="1"/>
          <p:nvPr/>
        </p:nvSpPr>
        <p:spPr>
          <a:xfrm>
            <a:off x="1127394" y="3876139"/>
            <a:ext cx="8865754" cy="92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This spreadsheet allows data to be analysed with much greater accuracy such</a:t>
            </a:r>
            <a:br/>
            <a:r>
              <a:t>that no mistakes could be made and data can be represented correctly and accurately.</a:t>
            </a:r>
          </a:p>
        </p:txBody>
      </p:sp>
      <p:sp>
        <p:nvSpPr>
          <p:cNvPr id="526" name="Accurate data analyse"/>
          <p:cNvSpPr txBox="1"/>
          <p:nvPr/>
        </p:nvSpPr>
        <p:spPr>
          <a:xfrm>
            <a:off x="1184374" y="3272356"/>
            <a:ext cx="2689286"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Accurate data analyse</a:t>
            </a:r>
          </a:p>
        </p:txBody>
      </p:sp>
      <p:sp>
        <p:nvSpPr>
          <p:cNvPr id="527" name="Rectangle"/>
          <p:cNvSpPr/>
          <p:nvPr/>
        </p:nvSpPr>
        <p:spPr>
          <a:xfrm>
            <a:off x="999382" y="1822475"/>
            <a:ext cx="8470752" cy="1139033"/>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28" name="The spreadsheet is designed to analyse football fixtures and as such has many strengths when doing so:"/>
          <p:cNvSpPr txBox="1"/>
          <p:nvPr/>
        </p:nvSpPr>
        <p:spPr>
          <a:xfrm>
            <a:off x="1215464" y="1983906"/>
            <a:ext cx="7569248"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The spreadsheet is designed to analyse football fixtures and as such</a:t>
            </a:r>
            <a:br/>
            <a:r>
              <a:t>has many strengths when doing so:</a:t>
            </a:r>
          </a:p>
        </p:txBody>
      </p:sp>
      <p:sp>
        <p:nvSpPr>
          <p:cNvPr id="529" name="Rectangle"/>
          <p:cNvSpPr/>
          <p:nvPr/>
        </p:nvSpPr>
        <p:spPr>
          <a:xfrm>
            <a:off x="814448" y="4902891"/>
            <a:ext cx="3921886" cy="691058"/>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30" name="Rectangle"/>
          <p:cNvSpPr/>
          <p:nvPr/>
        </p:nvSpPr>
        <p:spPr>
          <a:xfrm>
            <a:off x="904568" y="5630367"/>
            <a:ext cx="9311406" cy="1139033"/>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31" name="This spreadsheet is exceptionally great at handling simple data and calculating league tables as such. Therefore, the operations it performs are fast and the data management becomes easier for the user."/>
          <p:cNvSpPr txBox="1"/>
          <p:nvPr/>
        </p:nvSpPr>
        <p:spPr>
          <a:xfrm>
            <a:off x="1127394" y="5739580"/>
            <a:ext cx="8865754" cy="92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This spreadsheet is exceptionally great at handling simple data and calculating league tables as such. Therefore, the operations it performs are fast and the data management becomes easier for the user.</a:t>
            </a:r>
          </a:p>
        </p:txBody>
      </p:sp>
      <p:sp>
        <p:nvSpPr>
          <p:cNvPr id="532" name="Managing simple data"/>
          <p:cNvSpPr txBox="1"/>
          <p:nvPr/>
        </p:nvSpPr>
        <p:spPr>
          <a:xfrm>
            <a:off x="1076640" y="5038722"/>
            <a:ext cx="2630908"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Managing simple data</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534" name="Circle"/>
          <p:cNvSpPr/>
          <p:nvPr/>
        </p:nvSpPr>
        <p:spPr>
          <a:xfrm rot="21493352">
            <a:off x="9216292" y="4075263"/>
            <a:ext cx="3175001" cy="3175001"/>
          </a:xfrm>
          <a:prstGeom prst="ellipse">
            <a:avLst/>
          </a:prstGeom>
          <a:solidFill>
            <a:srgbClr val="239290"/>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535" name="Circle"/>
          <p:cNvSpPr/>
          <p:nvPr/>
        </p:nvSpPr>
        <p:spPr>
          <a:xfrm rot="21493352">
            <a:off x="2878024" y="-1166177"/>
            <a:ext cx="3175001" cy="3175001"/>
          </a:xfrm>
          <a:prstGeom prst="ellipse">
            <a:avLst/>
          </a:prstGeom>
          <a:solidFill>
            <a:srgbClr val="FFE46D"/>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536" name="Circle"/>
          <p:cNvSpPr/>
          <p:nvPr/>
        </p:nvSpPr>
        <p:spPr>
          <a:xfrm rot="21493352">
            <a:off x="-559479" y="2087390"/>
            <a:ext cx="3175001" cy="3175001"/>
          </a:xfrm>
          <a:prstGeom prst="ellipse">
            <a:avLst/>
          </a:prstGeom>
          <a:solidFill>
            <a:srgbClr val="FF8B25"/>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537" name="Circle"/>
          <p:cNvSpPr/>
          <p:nvPr/>
        </p:nvSpPr>
        <p:spPr>
          <a:xfrm rot="21493352">
            <a:off x="1713606" y="5006238"/>
            <a:ext cx="3175001" cy="3175001"/>
          </a:xfrm>
          <a:prstGeom prst="ellipse">
            <a:avLst/>
          </a:prstGeom>
          <a:solidFill>
            <a:srgbClr val="239290"/>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538" name="Circle"/>
          <p:cNvSpPr/>
          <p:nvPr/>
        </p:nvSpPr>
        <p:spPr>
          <a:xfrm rot="21493352">
            <a:off x="5602173" y="1713924"/>
            <a:ext cx="3175001" cy="3175001"/>
          </a:xfrm>
          <a:prstGeom prst="ellipse">
            <a:avLst/>
          </a:prstGeom>
          <a:solidFill>
            <a:srgbClr val="FF8B25"/>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539" name="Circle"/>
          <p:cNvSpPr/>
          <p:nvPr/>
        </p:nvSpPr>
        <p:spPr>
          <a:xfrm rot="21493352">
            <a:off x="9684470" y="-1076167"/>
            <a:ext cx="3175001" cy="3175001"/>
          </a:xfrm>
          <a:prstGeom prst="ellipse">
            <a:avLst/>
          </a:prstGeom>
          <a:solidFill>
            <a:srgbClr val="FFE46D"/>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540" name="Rectangle"/>
          <p:cNvSpPr/>
          <p:nvPr/>
        </p:nvSpPr>
        <p:spPr>
          <a:xfrm>
            <a:off x="746908" y="246892"/>
            <a:ext cx="4056965" cy="1424845"/>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41" name="Weakness"/>
          <p:cNvSpPr txBox="1"/>
          <p:nvPr/>
        </p:nvSpPr>
        <p:spPr>
          <a:xfrm>
            <a:off x="912886" y="494494"/>
            <a:ext cx="3600983" cy="92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5400"/>
            </a:lvl1pPr>
          </a:lstStyle>
          <a:p>
            <a:r>
              <a:t>Weakness</a:t>
            </a:r>
          </a:p>
        </p:txBody>
      </p:sp>
      <p:sp>
        <p:nvSpPr>
          <p:cNvPr id="542" name="Rectangle"/>
          <p:cNvSpPr/>
          <p:nvPr/>
        </p:nvSpPr>
        <p:spPr>
          <a:xfrm>
            <a:off x="872382" y="3112247"/>
            <a:ext cx="5314125" cy="691058"/>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43" name="Rectangle"/>
          <p:cNvSpPr/>
          <p:nvPr/>
        </p:nvSpPr>
        <p:spPr>
          <a:xfrm>
            <a:off x="905876" y="3888277"/>
            <a:ext cx="9136295" cy="917503"/>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44" name="This spreadsheet is greatly hampered by the lack of user input, only possible as such by designated yellow box. This weakness in interactivity by the user worsens the overall usability of the spreadsheet."/>
          <p:cNvSpPr txBox="1"/>
          <p:nvPr/>
        </p:nvSpPr>
        <p:spPr>
          <a:xfrm>
            <a:off x="1127394" y="3888277"/>
            <a:ext cx="8865754" cy="92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This spreadsheet is greatly hampered by the lack of user input, only possible as</a:t>
            </a:r>
            <a:br/>
            <a:r>
              <a:t>such by designated yellow box. This weakness in interactivity by the user worsens the overall usability of the spreadsheet.</a:t>
            </a:r>
          </a:p>
        </p:txBody>
      </p:sp>
      <p:sp>
        <p:nvSpPr>
          <p:cNvPr id="545" name="Rectangle"/>
          <p:cNvSpPr/>
          <p:nvPr/>
        </p:nvSpPr>
        <p:spPr>
          <a:xfrm>
            <a:off x="999382" y="1822475"/>
            <a:ext cx="8470752" cy="1139033"/>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46" name="The spreadsheet is designed to analyse football fixtures and as such has weakness associated:"/>
          <p:cNvSpPr txBox="1"/>
          <p:nvPr/>
        </p:nvSpPr>
        <p:spPr>
          <a:xfrm>
            <a:off x="1215464" y="1983906"/>
            <a:ext cx="7569248"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The spreadsheet is designed to analyse football fixtures and as such</a:t>
            </a:r>
            <a:br/>
            <a:r>
              <a:t>has weakness associated:</a:t>
            </a:r>
          </a:p>
        </p:txBody>
      </p:sp>
      <p:sp>
        <p:nvSpPr>
          <p:cNvPr id="547" name="Rectangle"/>
          <p:cNvSpPr/>
          <p:nvPr/>
        </p:nvSpPr>
        <p:spPr>
          <a:xfrm>
            <a:off x="814448" y="4902891"/>
            <a:ext cx="5608776" cy="506672"/>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48" name="Rectangle"/>
          <p:cNvSpPr/>
          <p:nvPr/>
        </p:nvSpPr>
        <p:spPr>
          <a:xfrm>
            <a:off x="904568" y="5491417"/>
            <a:ext cx="10154927" cy="1289200"/>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49" name="A limiting factor of this spreadsheet is that it is unable to handle large data sets and is restricted to only six football fixtures. This negatively effects the productivity of the user due to this weakness. Similarly, this spreadsheet cannot handle mor"/>
          <p:cNvSpPr txBox="1"/>
          <p:nvPr/>
        </p:nvSpPr>
        <p:spPr>
          <a:xfrm>
            <a:off x="1127394" y="5491417"/>
            <a:ext cx="9809855" cy="1209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A limiting factor of this spreadsheet is that it is unable to handle large data sets</a:t>
            </a:r>
            <a:br/>
            <a:r>
              <a:t>and is restricted to only six football fixtures. This negatively effects the productivity of the user due to this weakness. Similarly, this spreadsheet cannot handle more complex data sets and further limits expansion potential of the spreadsheet.</a:t>
            </a:r>
          </a:p>
        </p:txBody>
      </p:sp>
      <p:sp>
        <p:nvSpPr>
          <p:cNvPr id="550" name="Lack of input capabilities for the user"/>
          <p:cNvSpPr txBox="1"/>
          <p:nvPr/>
        </p:nvSpPr>
        <p:spPr>
          <a:xfrm>
            <a:off x="1184374" y="3272356"/>
            <a:ext cx="4157884"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Lack of input capabilities for the user</a:t>
            </a:r>
          </a:p>
        </p:txBody>
      </p:sp>
      <p:sp>
        <p:nvSpPr>
          <p:cNvPr id="551" name="Unavailability to handle large or complex data"/>
          <p:cNvSpPr txBox="1"/>
          <p:nvPr/>
        </p:nvSpPr>
        <p:spPr>
          <a:xfrm>
            <a:off x="1076640" y="5038722"/>
            <a:ext cx="5276105"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Unavailability to handle large or complex data</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Circle"/>
          <p:cNvSpPr/>
          <p:nvPr/>
        </p:nvSpPr>
        <p:spPr>
          <a:xfrm>
            <a:off x="5380996" y="-8972728"/>
            <a:ext cx="12700001" cy="12700001"/>
          </a:xfrm>
          <a:prstGeom prst="ellipse">
            <a:avLst/>
          </a:prstGeom>
          <a:solidFill>
            <a:srgbClr val="D66228"/>
          </a:solidFill>
          <a:ln w="3175">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554" name="Text"/>
          <p:cNvSpPr txBox="1"/>
          <p:nvPr/>
        </p:nvSpPr>
        <p:spPr>
          <a:xfrm>
            <a:off x="2756635" y="2949425"/>
            <a:ext cx="127001" cy="830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marL="273050" indent="-273050" defTabSz="1219169">
              <a:lnSpc>
                <a:spcPct val="90000"/>
              </a:lnSpc>
              <a:spcBef>
                <a:spcPts val="1200"/>
              </a:spcBef>
              <a:buSzPct val="150000"/>
              <a:buChar char="-"/>
              <a:defRPr sz="2200">
                <a:latin typeface="Cochin"/>
                <a:ea typeface="Cochin"/>
                <a:cs typeface="Cochin"/>
                <a:sym typeface="Cochin"/>
              </a:defRPr>
            </a:pPr>
            <a:endParaRPr/>
          </a:p>
        </p:txBody>
      </p:sp>
      <p:sp>
        <p:nvSpPr>
          <p:cNvPr id="555" name="Rectangle"/>
          <p:cNvSpPr/>
          <p:nvPr/>
        </p:nvSpPr>
        <p:spPr>
          <a:xfrm>
            <a:off x="1186719" y="797572"/>
            <a:ext cx="2591833" cy="941101"/>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56" name="Example 2 :"/>
          <p:cNvSpPr txBox="1"/>
          <p:nvPr/>
        </p:nvSpPr>
        <p:spPr>
          <a:xfrm>
            <a:off x="1610182" y="1082702"/>
            <a:ext cx="1373831"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Example 2 :</a:t>
            </a:r>
          </a:p>
        </p:txBody>
      </p:sp>
      <p:sp>
        <p:nvSpPr>
          <p:cNvPr id="557" name="Rectangle"/>
          <p:cNvSpPr/>
          <p:nvPr/>
        </p:nvSpPr>
        <p:spPr>
          <a:xfrm>
            <a:off x="1186719" y="2121885"/>
            <a:ext cx="6145755" cy="1365301"/>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58" name="Spreadsheet on body statistics."/>
          <p:cNvSpPr txBox="1"/>
          <p:nvPr/>
        </p:nvSpPr>
        <p:spPr>
          <a:xfrm>
            <a:off x="1429941" y="2368066"/>
            <a:ext cx="3527114"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Spreadsheet on body statistics.</a:t>
            </a:r>
          </a:p>
        </p:txBody>
      </p:sp>
      <p:sp>
        <p:nvSpPr>
          <p:cNvPr id="559" name="Circle"/>
          <p:cNvSpPr/>
          <p:nvPr/>
        </p:nvSpPr>
        <p:spPr>
          <a:xfrm>
            <a:off x="-6027412" y="3653430"/>
            <a:ext cx="12700001" cy="12700001"/>
          </a:xfrm>
          <a:prstGeom prst="ellipse">
            <a:avLst/>
          </a:prstGeom>
          <a:solidFill>
            <a:srgbClr val="CB4042"/>
          </a:solidFill>
          <a:ln w="3175">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561" name="Rectangle"/>
          <p:cNvSpPr/>
          <p:nvPr/>
        </p:nvSpPr>
        <p:spPr>
          <a:xfrm>
            <a:off x="1302588" y="156771"/>
            <a:ext cx="4566284" cy="1424846"/>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62" name="Purpose"/>
          <p:cNvSpPr txBox="1"/>
          <p:nvPr/>
        </p:nvSpPr>
        <p:spPr>
          <a:xfrm>
            <a:off x="1893418" y="404373"/>
            <a:ext cx="2761951" cy="92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5400"/>
            </a:lvl1pPr>
          </a:lstStyle>
          <a:p>
            <a:r>
              <a:t>Purpose</a:t>
            </a:r>
          </a:p>
        </p:txBody>
      </p:sp>
      <p:sp>
        <p:nvSpPr>
          <p:cNvPr id="563" name="Rectangle"/>
          <p:cNvSpPr/>
          <p:nvPr/>
        </p:nvSpPr>
        <p:spPr>
          <a:xfrm>
            <a:off x="1675944" y="1806640"/>
            <a:ext cx="7810165" cy="961834"/>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64" name="The purpose of this spreadsheet is to analyse body statistics and provide graphs of data set thereof."/>
          <p:cNvSpPr txBox="1"/>
          <p:nvPr/>
        </p:nvSpPr>
        <p:spPr>
          <a:xfrm>
            <a:off x="2011839" y="1944329"/>
            <a:ext cx="7138375" cy="256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100"/>
            </a:lvl1pPr>
          </a:lstStyle>
          <a:p>
            <a:r>
              <a:t>The purpose of this spreadsheet is to analyse body statistics and provide graphs of data set thereof.</a:t>
            </a:r>
          </a:p>
        </p:txBody>
      </p:sp>
      <p:sp>
        <p:nvSpPr>
          <p:cNvPr id="565" name="This spreadsheet also performs a plethora of other tasks:"/>
          <p:cNvSpPr txBox="1"/>
          <p:nvPr/>
        </p:nvSpPr>
        <p:spPr>
          <a:xfrm>
            <a:off x="1984198" y="2409352"/>
            <a:ext cx="3913899" cy="256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100"/>
            </a:lvl1pPr>
          </a:lstStyle>
          <a:p>
            <a:r>
              <a:t>This spreadsheet also performs a plethora of other tasks: </a:t>
            </a:r>
          </a:p>
        </p:txBody>
      </p:sp>
      <p:sp>
        <p:nvSpPr>
          <p:cNvPr id="566" name="Rectangle"/>
          <p:cNvSpPr/>
          <p:nvPr/>
        </p:nvSpPr>
        <p:spPr>
          <a:xfrm>
            <a:off x="1628645" y="2874376"/>
            <a:ext cx="3291496" cy="460127"/>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67" name="Productivity improvement"/>
          <p:cNvSpPr txBox="1"/>
          <p:nvPr/>
        </p:nvSpPr>
        <p:spPr>
          <a:xfrm>
            <a:off x="1800270" y="2874376"/>
            <a:ext cx="2948246"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Productivity improvement</a:t>
            </a:r>
          </a:p>
        </p:txBody>
      </p:sp>
      <p:sp>
        <p:nvSpPr>
          <p:cNvPr id="568" name="Rectangle"/>
          <p:cNvSpPr/>
          <p:nvPr/>
        </p:nvSpPr>
        <p:spPr>
          <a:xfrm>
            <a:off x="1577454" y="3372480"/>
            <a:ext cx="7698946" cy="731811"/>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69" name="Due to this spreadsheet, comparing and analysing data becomes much easier as the functionality and its intuitive layout helps to guide the user and analyse data to enhance decision making."/>
          <p:cNvSpPr txBox="1"/>
          <p:nvPr/>
        </p:nvSpPr>
        <p:spPr>
          <a:xfrm>
            <a:off x="1677119" y="3474860"/>
            <a:ext cx="7499617" cy="39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000"/>
            </a:lvl1pPr>
          </a:lstStyle>
          <a:p>
            <a:r>
              <a:t>Due to this spreadsheet, comparing and analysing data becomes much easier as the functionality and its intuitive layout helps to guide the user and analyse data to enhance decision making.</a:t>
            </a:r>
          </a:p>
        </p:txBody>
      </p:sp>
      <p:sp>
        <p:nvSpPr>
          <p:cNvPr id="570" name="Rectangle"/>
          <p:cNvSpPr/>
          <p:nvPr/>
        </p:nvSpPr>
        <p:spPr>
          <a:xfrm>
            <a:off x="1628645" y="4284872"/>
            <a:ext cx="2993578" cy="460127"/>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71" name="Perform calculations"/>
          <p:cNvSpPr txBox="1"/>
          <p:nvPr/>
        </p:nvSpPr>
        <p:spPr>
          <a:xfrm>
            <a:off x="1836937" y="4284872"/>
            <a:ext cx="2381658"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Perform calculations</a:t>
            </a:r>
          </a:p>
        </p:txBody>
      </p:sp>
      <p:sp>
        <p:nvSpPr>
          <p:cNvPr id="572" name="Rectangle"/>
          <p:cNvSpPr/>
          <p:nvPr/>
        </p:nvSpPr>
        <p:spPr>
          <a:xfrm>
            <a:off x="1577454" y="4836294"/>
            <a:ext cx="7698946" cy="710621"/>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73" name="Specific calculations might be wanted by the user and doing them manually could prove a hassle. With this spreadsheet the task of individual calculations becomes systemised and therefore improve the accuracy in which the calculations are done. The usabil"/>
          <p:cNvSpPr txBox="1"/>
          <p:nvPr/>
        </p:nvSpPr>
        <p:spPr>
          <a:xfrm>
            <a:off x="1677118" y="4917284"/>
            <a:ext cx="7499617" cy="548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000"/>
            </a:lvl1pPr>
          </a:lstStyle>
          <a:p>
            <a:r>
              <a:t>Specific calculations might be wanted by the user and doing them manually could prove a hassle. With this spreadsheet the task of individual calculations becomes systemised and therefore improve the accuracy in which the calculations are done. The usability is greatly improved due to the functionality provided by the spreadsheet.</a:t>
            </a:r>
          </a:p>
        </p:txBody>
      </p:sp>
      <p:sp>
        <p:nvSpPr>
          <p:cNvPr id="574" name="Rectangle"/>
          <p:cNvSpPr/>
          <p:nvPr/>
        </p:nvSpPr>
        <p:spPr>
          <a:xfrm>
            <a:off x="1574863" y="5679365"/>
            <a:ext cx="3913899" cy="460127"/>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75" name="Handle large amounts of data"/>
          <p:cNvSpPr txBox="1"/>
          <p:nvPr/>
        </p:nvSpPr>
        <p:spPr>
          <a:xfrm>
            <a:off x="1767239" y="5724008"/>
            <a:ext cx="3465945"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Handle large amounts of data</a:t>
            </a:r>
          </a:p>
        </p:txBody>
      </p:sp>
      <p:sp>
        <p:nvSpPr>
          <p:cNvPr id="576" name="Rectangle"/>
          <p:cNvSpPr/>
          <p:nvPr/>
        </p:nvSpPr>
        <p:spPr>
          <a:xfrm>
            <a:off x="1577454" y="6172110"/>
            <a:ext cx="7698946" cy="548641"/>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577" name="This spreadsheet provides features and functionality which make calculations on larges sets of data possible. There is no limitation that governs how much data this spreadsheet can hold and the analyse of data is therefore gains a broader view"/>
          <p:cNvSpPr txBox="1"/>
          <p:nvPr/>
        </p:nvSpPr>
        <p:spPr>
          <a:xfrm>
            <a:off x="1637978" y="6172110"/>
            <a:ext cx="7577898" cy="548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000"/>
            </a:lvl1pPr>
          </a:lstStyle>
          <a:p>
            <a:r>
              <a:t>This spreadsheet provides features and functionality which make calculations on larges sets of data possible. There is no limitation that governs how much data this spreadsheet can hold and the analyse of data is therefore gains a broader view</a:t>
            </a:r>
          </a:p>
        </p:txBody>
      </p:sp>
    </p:spTree>
  </p:cSld>
  <p:clrMapOvr>
    <a:masterClrMapping/>
  </p:clrMapOvr>
  <p:transition spd="med"/>
</p:sld>
</file>

<file path=ppt/theme/theme1.xml><?xml version="1.0" encoding="utf-8"?>
<a:theme xmlns:a="http://schemas.openxmlformats.org/drawingml/2006/main" name="Ion Boardroom">
  <a:themeElements>
    <a:clrScheme name="Ion Boardroom">
      <a:dk1>
        <a:srgbClr val="000000"/>
      </a:dk1>
      <a:lt1>
        <a:srgbClr val="FFFFFF"/>
      </a:lt1>
      <a:dk2>
        <a:srgbClr val="A7A7A7"/>
      </a:dk2>
      <a:lt2>
        <a:srgbClr val="535353"/>
      </a:lt2>
      <a:accent1>
        <a:srgbClr val="B31166"/>
      </a:accent1>
      <a:accent2>
        <a:srgbClr val="E33D6F"/>
      </a:accent2>
      <a:accent3>
        <a:srgbClr val="E45F3C"/>
      </a:accent3>
      <a:accent4>
        <a:srgbClr val="E9943A"/>
      </a:accent4>
      <a:accent5>
        <a:srgbClr val="9B6BF2"/>
      </a:accent5>
      <a:accent6>
        <a:srgbClr val="D53DD0"/>
      </a:accent6>
      <a:hlink>
        <a:srgbClr val="0000FF"/>
      </a:hlink>
      <a:folHlink>
        <a:srgbClr val="FF00FF"/>
      </a:folHlink>
    </a:clrScheme>
    <a:fontScheme name="Ion Boardroom">
      <a:majorFont>
        <a:latin typeface="Helvetica"/>
        <a:ea typeface="Helvetica"/>
        <a:cs typeface="Helvetica"/>
      </a:majorFont>
      <a:minorFont>
        <a:latin typeface="Century Gothic"/>
        <a:ea typeface="Century Gothic"/>
        <a:cs typeface="Century Gothic"/>
      </a:minorFont>
    </a:fontScheme>
    <a:fmtScheme name="Ion Board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4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on Boardroom">
  <a:themeElements>
    <a:clrScheme name="Ion Boardroom">
      <a:dk1>
        <a:srgbClr val="000000"/>
      </a:dk1>
      <a:lt1>
        <a:srgbClr val="FFFFFF"/>
      </a:lt1>
      <a:dk2>
        <a:srgbClr val="A7A7A7"/>
      </a:dk2>
      <a:lt2>
        <a:srgbClr val="535353"/>
      </a:lt2>
      <a:accent1>
        <a:srgbClr val="B31166"/>
      </a:accent1>
      <a:accent2>
        <a:srgbClr val="E33D6F"/>
      </a:accent2>
      <a:accent3>
        <a:srgbClr val="E45F3C"/>
      </a:accent3>
      <a:accent4>
        <a:srgbClr val="E9943A"/>
      </a:accent4>
      <a:accent5>
        <a:srgbClr val="9B6BF2"/>
      </a:accent5>
      <a:accent6>
        <a:srgbClr val="D53DD0"/>
      </a:accent6>
      <a:hlink>
        <a:srgbClr val="0000FF"/>
      </a:hlink>
      <a:folHlink>
        <a:srgbClr val="FF00FF"/>
      </a:folHlink>
    </a:clrScheme>
    <a:fontScheme name="Ion Boardroom">
      <a:majorFont>
        <a:latin typeface="Helvetica"/>
        <a:ea typeface="Helvetica"/>
        <a:cs typeface="Helvetica"/>
      </a:majorFont>
      <a:minorFont>
        <a:latin typeface="Century Gothic"/>
        <a:ea typeface="Century Gothic"/>
        <a:cs typeface="Century Gothic"/>
      </a:minorFont>
    </a:fontScheme>
    <a:fmtScheme name="Ion Board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4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B721255C879A4BB6843FE980881317" ma:contentTypeVersion="13" ma:contentTypeDescription="Create a new document." ma:contentTypeScope="" ma:versionID="678861b403e30162e47fc8e6e0bb9932">
  <xsd:schema xmlns:xsd="http://www.w3.org/2001/XMLSchema" xmlns:xs="http://www.w3.org/2001/XMLSchema" xmlns:p="http://schemas.microsoft.com/office/2006/metadata/properties" xmlns:ns2="67afd730-c148-43cb-a229-f743e0ef1337" xmlns:ns3="4a2c275f-0096-4b10-ac46-7a668053059d" targetNamespace="http://schemas.microsoft.com/office/2006/metadata/properties" ma:root="true" ma:fieldsID="9f808f5dcd3b13dfefdc050e973e488f" ns2:_="" ns3:_="">
    <xsd:import namespace="67afd730-c148-43cb-a229-f743e0ef1337"/>
    <xsd:import namespace="4a2c275f-0096-4b10-ac46-7a668053059d"/>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afd730-c148-43cb-a229-f743e0ef1337"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9522d038-550d-4d6d-ae17-e3442363d3a2"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a2c275f-0096-4b10-ac46-7a668053059d"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2f629f23-6dae-419a-bf43-930754fda615}" ma:internalName="TaxCatchAll" ma:showField="CatchAllData" ma:web="4a2c275f-0096-4b10-ac46-7a668053059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67afd730-c148-43cb-a229-f743e0ef1337" xsi:nil="true"/>
    <lcf76f155ced4ddcb4097134ff3c332f xmlns="67afd730-c148-43cb-a229-f743e0ef1337">
      <Terms xmlns="http://schemas.microsoft.com/office/infopath/2007/PartnerControls"/>
    </lcf76f155ced4ddcb4097134ff3c332f>
    <TaxCatchAll xmlns="4a2c275f-0096-4b10-ac46-7a668053059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E1525D-C723-4524-8206-3C9F2368809A}"/>
</file>

<file path=customXml/itemProps2.xml><?xml version="1.0" encoding="utf-8"?>
<ds:datastoreItem xmlns:ds="http://schemas.openxmlformats.org/officeDocument/2006/customXml" ds:itemID="{BCB3B2AA-505A-468E-9DDC-BFB7C60F28D2}">
  <ds:schemaRefs>
    <ds:schemaRef ds:uri="http://schemas.microsoft.com/office/2006/metadata/properties"/>
    <ds:schemaRef ds:uri="http://schemas.microsoft.com/office/infopath/2007/PartnerControls"/>
    <ds:schemaRef ds:uri="67afd730-c148-43cb-a229-f743e0ef1337"/>
  </ds:schemaRefs>
</ds:datastoreItem>
</file>

<file path=customXml/itemProps3.xml><?xml version="1.0" encoding="utf-8"?>
<ds:datastoreItem xmlns:ds="http://schemas.openxmlformats.org/officeDocument/2006/customXml" ds:itemID="{0341D01E-10EE-430B-9138-943D95BD2CE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2</cp:revision>
  <dcterms:modified xsi:type="dcterms:W3CDTF">2024-11-02T17:37:32Z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0x01010007B721255C879A4BB6843FE980881317</vt:lpwstr>
  </property>
</Properties>
</file>