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06FFB-8283-43FD-8E43-4DA3878312B9}" v="1734" dt="2021-01-21T18:35:41.007"/>
    <p1510:client id="{84103A2A-D73D-D2F2-AE34-43F61A2456FC}" v="12" dt="2021-01-21T18:37:48.933"/>
    <p1510:client id="{A1C1A12E-189B-2474-2449-9D798B2745F3}" v="68" dt="2021-01-22T11:23:25.801"/>
    <p1510:client id="{C9BE1465-9541-F03C-5942-3D3BA72254EF}" v="764" dt="2021-02-16T09:13:36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 web application 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Adigwe</a:t>
            </a:r>
            <a:r>
              <a:rPr lang="en-US" dirty="0"/>
              <a:t> (Adi) </a:t>
            </a:r>
            <a:r>
              <a:rPr lang="en-US" dirty="0" err="1"/>
              <a:t>Uraih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5218-9F09-4B36-B13B-D311B6EB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ANALYSIS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EDEC73-CC4E-450F-98CB-DEA72BCFD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4" t="8966"/>
          <a:stretch/>
        </p:blipFill>
        <p:spPr>
          <a:xfrm>
            <a:off x="959536" y="1503764"/>
            <a:ext cx="9706303" cy="4962905"/>
          </a:xfrm>
        </p:spPr>
      </p:pic>
    </p:spTree>
    <p:extLst>
      <p:ext uri="{BB962C8B-B14F-4D97-AF65-F5344CB8AC3E}">
        <p14:creationId xmlns:p14="http://schemas.microsoft.com/office/powerpoint/2010/main" val="51143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07C1-17BC-42C1-AA6E-B66D565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ECD8-84FE-4B39-8570-5143F2EF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was able to complete all must have user stories</a:t>
            </a:r>
          </a:p>
          <a:p>
            <a:r>
              <a:rPr lang="en-GB"/>
              <a:t>The user story to sort to dos by the deadline date was left out due to time constraints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6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7984-4FEE-4556-A640-1E8809F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BB4D-5670-481C-9367-0713116D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What went well?</a:t>
            </a:r>
            <a:endParaRPr lang="en-GB" dirty="0"/>
          </a:p>
          <a:p>
            <a:r>
              <a:rPr lang="en-GB"/>
              <a:t>All must have user stories were completed</a:t>
            </a:r>
          </a:p>
          <a:p>
            <a:r>
              <a:rPr lang="en-GB"/>
              <a:t>80% of code was covered</a:t>
            </a:r>
          </a:p>
          <a:p>
            <a:pPr marL="0" indent="0">
              <a:buNone/>
            </a:pPr>
            <a:r>
              <a:rPr lang="en-GB"/>
              <a:t>What could be improved?</a:t>
            </a:r>
          </a:p>
          <a:p>
            <a:r>
              <a:rPr lang="en-GB"/>
              <a:t>Time left to include could have user stories</a:t>
            </a:r>
            <a:endParaRPr lang="en-GB" dirty="0"/>
          </a:p>
          <a:p>
            <a:r>
              <a:rPr lang="en-GB"/>
              <a:t>Generating extent reports for acceptance tests</a:t>
            </a:r>
          </a:p>
          <a:p>
            <a:r>
              <a:rPr lang="en-GB"/>
              <a:t>Use of CSS to style web page</a:t>
            </a:r>
          </a:p>
          <a:p>
            <a:r>
              <a:rPr lang="en-GB"/>
              <a:t>Use of the web page e.g., not having to click clear to get rid of generated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54C0-59C1-4C77-8D1F-118A80A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2B0-E8D9-44BA-9778-DF46BACF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Expanded my knowledge on a wide range of technologies</a:t>
            </a:r>
            <a:endParaRPr lang="en-US"/>
          </a:p>
          <a:p>
            <a:r>
              <a:rPr lang="en-GB"/>
              <a:t>Was able to know where I am at regarding what has been taught</a:t>
            </a:r>
          </a:p>
          <a:p>
            <a:r>
              <a:rPr lang="en-GB"/>
              <a:t>Adding more risks to risk log</a:t>
            </a:r>
            <a:endParaRPr lang="en-GB" dirty="0"/>
          </a:p>
          <a:p>
            <a:r>
              <a:rPr lang="en-GB"/>
              <a:t>Need to be able to generate extent reports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3BF5-5E1B-4BFB-BF23-0DFCADF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2B7B-CF8A-4BD8-977D-3E9D0D64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Name:  </a:t>
            </a:r>
            <a:r>
              <a:rPr lang="en-GB" dirty="0" err="1"/>
              <a:t>Adigwe</a:t>
            </a:r>
            <a:r>
              <a:rPr lang="en-GB" dirty="0"/>
              <a:t> </a:t>
            </a:r>
            <a:r>
              <a:rPr lang="en-GB" dirty="0" err="1"/>
              <a:t>Uraih</a:t>
            </a:r>
            <a:endParaRPr lang="en-GB" dirty="0"/>
          </a:p>
          <a:p>
            <a:r>
              <a:rPr lang="en-GB" dirty="0"/>
              <a:t>How I approached the specification: </a:t>
            </a:r>
          </a:p>
          <a:p>
            <a:pPr lvl="1"/>
            <a:r>
              <a:rPr lang="en-GB" dirty="0"/>
              <a:t>Created my risk log, Jira board and ERD</a:t>
            </a:r>
          </a:p>
          <a:p>
            <a:pPr lvl="1"/>
            <a:r>
              <a:rPr lang="en-GB" dirty="0"/>
              <a:t>Once I was able to start the code, I wrote down all the relevant tasks that I needed to do</a:t>
            </a:r>
          </a:p>
          <a:p>
            <a:pPr lvl="1"/>
            <a:r>
              <a:rPr lang="en-GB" dirty="0"/>
              <a:t>Planned how and when I should I complete individual tasks, while leave time for contingencies </a:t>
            </a:r>
            <a:r>
              <a:rPr lang="en-GB"/>
              <a:t>just in case the project was delayed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55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12DA-AA45-4677-BF5B-C663E92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PLAN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1178-5B0A-414A-9179-8FA013F3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needs to be included:</a:t>
            </a:r>
            <a:endParaRPr lang="en-US"/>
          </a:p>
          <a:p>
            <a:pPr lvl="1"/>
            <a:r>
              <a:rPr lang="en-GB"/>
              <a:t>CRUD functionality- create, read, update and deleted</a:t>
            </a:r>
          </a:p>
          <a:p>
            <a:pPr lvl="1"/>
            <a:r>
              <a:rPr lang="en-GB"/>
              <a:t>Working front end </a:t>
            </a:r>
          </a:p>
          <a:p>
            <a:pPr lvl="1"/>
            <a:r>
              <a:rPr lang="en-GB">
                <a:ea typeface="+mn-lt"/>
                <a:cs typeface="+mn-lt"/>
              </a:rPr>
              <a:t>All the must have and should have user stories</a:t>
            </a:r>
            <a:endParaRPr lang="en-GB" dirty="0"/>
          </a:p>
          <a:p>
            <a:r>
              <a:rPr lang="en-GB"/>
              <a:t>What I hoped to achieve:</a:t>
            </a:r>
            <a:endParaRPr lang="en-GB" dirty="0"/>
          </a:p>
          <a:p>
            <a:pPr lvl="1"/>
            <a:r>
              <a:rPr lang="en-GB"/>
              <a:t>Implementation of the could have user story</a:t>
            </a:r>
            <a:endParaRPr lang="en-GB" dirty="0"/>
          </a:p>
          <a:p>
            <a:pPr lvl="1"/>
            <a:r>
              <a:rPr lang="en-GB">
                <a:ea typeface="+mn-lt"/>
                <a:cs typeface="+mn-lt"/>
              </a:rPr>
              <a:t>At least 80% test coverage</a:t>
            </a:r>
            <a:endParaRPr lang="en-GB" dirty="0">
              <a:ea typeface="+mn-lt"/>
              <a:cs typeface="+mn-lt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71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EB7-C5BD-40A1-BFA6-6E765C36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FA29-ECAB-49D6-B421-6B3C6211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Technologies learnt:</a:t>
            </a:r>
            <a:endParaRPr lang="en-US" dirty="0"/>
          </a:p>
          <a:p>
            <a:pPr lvl="1"/>
            <a:r>
              <a:rPr lang="en-GB" dirty="0"/>
              <a:t>Spring</a:t>
            </a:r>
          </a:p>
          <a:p>
            <a:pPr lvl="1"/>
            <a:r>
              <a:rPr lang="en-GB" dirty="0" err="1"/>
              <a:t>Javascript</a:t>
            </a:r>
          </a:p>
          <a:p>
            <a:pPr lvl="1"/>
            <a:r>
              <a:rPr lang="en-GB" dirty="0"/>
              <a:t>HTML</a:t>
            </a:r>
          </a:p>
          <a:p>
            <a:pPr lvl="1"/>
            <a:r>
              <a:rPr lang="en-GB" dirty="0"/>
              <a:t>CSS</a:t>
            </a:r>
          </a:p>
          <a:p>
            <a:pPr lvl="1"/>
            <a:r>
              <a:rPr lang="en-GB" dirty="0"/>
              <a:t>Bootstrap</a:t>
            </a:r>
          </a:p>
          <a:p>
            <a:pPr lvl="1"/>
            <a:r>
              <a:rPr lang="en-GB" dirty="0"/>
              <a:t>Postman</a:t>
            </a:r>
          </a:p>
          <a:p>
            <a:pPr lvl="1"/>
            <a:r>
              <a:rPr lang="en-GB" dirty="0" err="1"/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407596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63E6-E7CC-4CE8-B179-BE2041BF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D9F2-492A-4A23-9DB8-A98B00E0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Branches:</a:t>
            </a:r>
            <a:endParaRPr lang="en-US" dirty="0"/>
          </a:p>
          <a:p>
            <a:pPr lvl="1"/>
            <a:r>
              <a:rPr lang="en-GB" dirty="0"/>
              <a:t>Master</a:t>
            </a:r>
          </a:p>
          <a:p>
            <a:pPr lvl="1"/>
            <a:r>
              <a:rPr lang="en-GB" dirty="0"/>
              <a:t>Dev</a:t>
            </a:r>
          </a:p>
          <a:p>
            <a:pPr lvl="1"/>
            <a:r>
              <a:rPr lang="en-GB" dirty="0" err="1"/>
              <a:t>Javascript</a:t>
            </a:r>
          </a:p>
          <a:p>
            <a:pPr lvl="1"/>
            <a:r>
              <a:rPr lang="en-GB" dirty="0"/>
              <a:t>HTML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Backend </a:t>
            </a:r>
          </a:p>
          <a:p>
            <a:pPr lvl="1"/>
            <a:r>
              <a:rPr lang="en-GB" dirty="0"/>
              <a:t>Frontend</a:t>
            </a:r>
          </a:p>
          <a:p>
            <a:r>
              <a:rPr lang="en-GB" dirty="0"/>
              <a:t>The branches where I worked on the features were Items, Orders and Testing.</a:t>
            </a:r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62C003-405F-464E-90D9-7A06ED17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22" y="1903221"/>
            <a:ext cx="7374731" cy="28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DFAF-4034-471A-A2D7-7FFEC26E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257EEC-6902-4030-9F77-F9F61B7D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142" y="2002726"/>
            <a:ext cx="10332243" cy="3095624"/>
          </a:xfrm>
        </p:spPr>
      </p:pic>
    </p:spTree>
    <p:extLst>
      <p:ext uri="{BB962C8B-B14F-4D97-AF65-F5344CB8AC3E}">
        <p14:creationId xmlns:p14="http://schemas.microsoft.com/office/powerpoint/2010/main" val="292389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5481-67D9-4DAE-8E2B-255EC07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D72D-8C80-4464-9ED8-D23A0CF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CDB7BB4-E93F-48F7-A419-9E76F0D0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121264"/>
            <a:ext cx="4552949" cy="2329720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C42B6EB-C5EF-478B-8375-C669DEB5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17" b="-1724"/>
          <a:stretch/>
        </p:blipFill>
        <p:spPr>
          <a:xfrm>
            <a:off x="5117306" y="2244226"/>
            <a:ext cx="6699112" cy="19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354CD-5FCD-4CC5-BAAF-935BBB9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</p:txBody>
      </p:sp>
      <p:pic>
        <p:nvPicPr>
          <p:cNvPr id="9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EE9FE3-50B6-41C7-8650-75C3EAD8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635" t="21724" r="46384"/>
          <a:stretch/>
        </p:blipFill>
        <p:spPr>
          <a:xfrm>
            <a:off x="799035" y="1503764"/>
            <a:ext cx="5573071" cy="4736967"/>
          </a:xfrm>
        </p:spPr>
      </p:pic>
      <p:pic>
        <p:nvPicPr>
          <p:cNvPr id="11" name="Picture 11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8FCB596F-E9C0-4A77-A2BD-8D1D123E1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48" t="7178" r="49530" b="-1041"/>
          <a:stretch/>
        </p:blipFill>
        <p:spPr>
          <a:xfrm>
            <a:off x="6867525" y="1497904"/>
            <a:ext cx="2607602" cy="48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8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3FE0-BD21-4B7A-9374-3E9106BE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acceptance criteria</a:t>
            </a:r>
          </a:p>
        </p:txBody>
      </p:sp>
      <p:pic>
        <p:nvPicPr>
          <p:cNvPr id="6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B137BBC-DCAC-4EE9-8B66-4DBA81350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96" t="11034" r="8155" b="31034"/>
          <a:stretch/>
        </p:blipFill>
        <p:spPr>
          <a:xfrm>
            <a:off x="1447692" y="1610920"/>
            <a:ext cx="8729044" cy="4368325"/>
          </a:xfrm>
        </p:spPr>
      </p:pic>
    </p:spTree>
    <p:extLst>
      <p:ext uri="{BB962C8B-B14F-4D97-AF65-F5344CB8AC3E}">
        <p14:creationId xmlns:p14="http://schemas.microsoft.com/office/powerpoint/2010/main" val="26045396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To do web application Project</vt:lpstr>
      <vt:lpstr>Introduction</vt:lpstr>
      <vt:lpstr>SPRING PLAN </vt:lpstr>
      <vt:lpstr>Consultant journey</vt:lpstr>
      <vt:lpstr>Version control</vt:lpstr>
      <vt:lpstr>NETWORK</vt:lpstr>
      <vt:lpstr>Testing</vt:lpstr>
      <vt:lpstr>User stories</vt:lpstr>
      <vt:lpstr>Example of acceptance criteria</vt:lpstr>
      <vt:lpstr>STATIC ANALYSIS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384</cp:revision>
  <dcterms:created xsi:type="dcterms:W3CDTF">2021-01-21T14:42:07Z</dcterms:created>
  <dcterms:modified xsi:type="dcterms:W3CDTF">2021-02-16T09:13:38Z</dcterms:modified>
</cp:coreProperties>
</file>