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06FFB-8283-43FD-8E43-4DA3878312B9}" v="1734" dt="2021-01-21T18:35:41.007"/>
    <p1510:client id="{84103A2A-D73D-D2F2-AE34-43F61A2456FC}" v="12" dt="2021-01-21T18:37:48.933"/>
    <p1510:client id="{A1C1A12E-189B-2474-2449-9D798B2745F3}" v="68" dt="2021-01-22T11:23:25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Adigwe</a:t>
            </a:r>
            <a:r>
              <a:rPr lang="en-US" dirty="0"/>
              <a:t> (Adi) </a:t>
            </a:r>
            <a:r>
              <a:rPr lang="en-US" dirty="0" err="1"/>
              <a:t>Uraih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54C0-59C1-4C77-8D1F-118A80A1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F2B0-E8D9-44BA-9778-DF46BACF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Expanded my knowledge on a wide range of technologies</a:t>
            </a:r>
            <a:endParaRPr lang="en-US"/>
          </a:p>
          <a:p>
            <a:r>
              <a:rPr lang="en-GB"/>
              <a:t>Was able to know where I am at regarding what has been taught</a:t>
            </a:r>
          </a:p>
          <a:p>
            <a:r>
              <a:rPr lang="en-GB"/>
              <a:t>Now know that tasks take longer than expected</a:t>
            </a:r>
            <a:endParaRPr lang="en-GB" dirty="0"/>
          </a:p>
          <a:p>
            <a:r>
              <a:rPr lang="en-GB" dirty="0"/>
              <a:t>Give more time certain tasks such as testing</a:t>
            </a:r>
          </a:p>
          <a:p>
            <a:r>
              <a:rPr lang="en-GB"/>
              <a:t>Adding more risks to risk log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51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3BF5-5E1B-4BFB-BF23-0DFCADF1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2B7B-CF8A-4BD8-977D-3E9D0D64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  </a:t>
            </a:r>
            <a:r>
              <a:rPr lang="en-GB" dirty="0" err="1"/>
              <a:t>Adigwe</a:t>
            </a:r>
            <a:r>
              <a:rPr lang="en-GB" dirty="0"/>
              <a:t> </a:t>
            </a:r>
            <a:r>
              <a:rPr lang="en-GB" dirty="0" err="1"/>
              <a:t>Uraih</a:t>
            </a:r>
            <a:endParaRPr lang="en-GB" dirty="0"/>
          </a:p>
          <a:p>
            <a:r>
              <a:rPr lang="en-GB" dirty="0"/>
              <a:t>How I approached the specification: </a:t>
            </a:r>
          </a:p>
          <a:p>
            <a:pPr lvl="1"/>
            <a:r>
              <a:rPr lang="en-GB" dirty="0"/>
              <a:t>Created my risk log, Jira board and ERD</a:t>
            </a:r>
          </a:p>
          <a:p>
            <a:pPr lvl="1"/>
            <a:r>
              <a:rPr lang="en-GB" dirty="0"/>
              <a:t>Once I was able to start the code, I wrote down all the relevant tasks that I needed to do</a:t>
            </a:r>
          </a:p>
          <a:p>
            <a:pPr lvl="1"/>
            <a:r>
              <a:rPr lang="en-GB" dirty="0"/>
              <a:t>Planned how and when I should I complete individual tasks, while leave time for contingencies </a:t>
            </a:r>
            <a:r>
              <a:rPr lang="en-GB"/>
              <a:t>just in case the project was delayed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55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0EB7-C5BD-40A1-BFA6-6E765C36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9FA29-ECAB-49D6-B421-6B3C62112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Technologies learnt:</a:t>
            </a:r>
            <a:endParaRPr lang="en-US"/>
          </a:p>
          <a:p>
            <a:pPr lvl="1"/>
            <a:r>
              <a:rPr lang="en-GB"/>
              <a:t>Git</a:t>
            </a:r>
          </a:p>
          <a:p>
            <a:pPr lvl="1"/>
            <a:r>
              <a:rPr lang="en-GB"/>
              <a:t>Github</a:t>
            </a:r>
            <a:endParaRPr lang="en-GB" dirty="0"/>
          </a:p>
          <a:p>
            <a:pPr lvl="1"/>
            <a:r>
              <a:rPr lang="en-GB"/>
              <a:t>Jira</a:t>
            </a:r>
          </a:p>
          <a:p>
            <a:pPr lvl="1"/>
            <a:r>
              <a:rPr lang="en-GB"/>
              <a:t>MySQL (Both MySQL Workbench and SQL on Google Cloud Platform)</a:t>
            </a:r>
          </a:p>
          <a:p>
            <a:pPr lvl="1"/>
            <a:r>
              <a:rPr lang="en-GB"/>
              <a:t>Java Programming language</a:t>
            </a:r>
          </a:p>
          <a:p>
            <a:pPr lvl="1"/>
            <a:r>
              <a:rPr lang="en-GB"/>
              <a:t>Eclipse</a:t>
            </a:r>
          </a:p>
          <a:p>
            <a:pPr lvl="1"/>
            <a:r>
              <a:rPr lang="en-GB"/>
              <a:t>Maven</a:t>
            </a:r>
            <a:endParaRPr lang="en-GB" dirty="0"/>
          </a:p>
          <a:p>
            <a:pPr lvl="1"/>
            <a:r>
              <a:rPr lang="en-GB"/>
              <a:t>JUnit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96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63E6-E7CC-4CE8-B179-BE2041BF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D9F2-492A-4A23-9DB8-A98B00E09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Branches:</a:t>
            </a:r>
            <a:endParaRPr lang="en-US"/>
          </a:p>
          <a:p>
            <a:pPr lvl="1"/>
            <a:r>
              <a:rPr lang="en-GB"/>
              <a:t>Master</a:t>
            </a:r>
          </a:p>
          <a:p>
            <a:pPr lvl="1"/>
            <a:r>
              <a:rPr lang="en-GB"/>
              <a:t>Dev</a:t>
            </a:r>
            <a:endParaRPr lang="en-GB" dirty="0"/>
          </a:p>
          <a:p>
            <a:pPr lvl="1"/>
            <a:r>
              <a:rPr lang="en-GB"/>
              <a:t>Orders</a:t>
            </a:r>
            <a:endParaRPr lang="en-GB" dirty="0"/>
          </a:p>
          <a:p>
            <a:pPr lvl="1"/>
            <a:r>
              <a:rPr lang="en-GB"/>
              <a:t>Item</a:t>
            </a:r>
          </a:p>
          <a:p>
            <a:pPr lvl="1"/>
            <a:r>
              <a:rPr lang="en-GB"/>
              <a:t>Testing</a:t>
            </a:r>
          </a:p>
          <a:p>
            <a:r>
              <a:rPr lang="en-GB"/>
              <a:t>The branches where I worked on the features were Items, Orders and Testing.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2AD077F-B1DC-4D2E-BBF7-B5D542F3E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1" t="35171" r="17265" b="33814"/>
          <a:stretch/>
        </p:blipFill>
        <p:spPr>
          <a:xfrm>
            <a:off x="3974308" y="2021454"/>
            <a:ext cx="8174932" cy="218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3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5481-67D9-4DAE-8E2B-255EC077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D72D-8C80-4464-9ED8-D23A0CFA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EBC1BE-AE14-4E58-B911-26325A674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7" t="22692" r="26474" b="38129"/>
          <a:stretch/>
        </p:blipFill>
        <p:spPr>
          <a:xfrm>
            <a:off x="1035818" y="1951078"/>
            <a:ext cx="2315480" cy="3444663"/>
          </a:xfrm>
          <a:prstGeom prst="rect">
            <a:avLst/>
          </a:prstGeom>
        </p:spPr>
      </p:pic>
      <p:pic>
        <p:nvPicPr>
          <p:cNvPr id="6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6DA1FE7-FADF-46D9-98FB-114B40D90F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34" t="72152" r="-178" b="316"/>
          <a:stretch/>
        </p:blipFill>
        <p:spPr>
          <a:xfrm>
            <a:off x="3689444" y="2020580"/>
            <a:ext cx="8121881" cy="197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8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07354CD-5FCD-4CC5-BAAF-935BBB90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User stories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38D70E-AF9A-424A-90BD-F89936647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355" t="23318" r="59545" b="12332"/>
          <a:stretch/>
        </p:blipFill>
        <p:spPr>
          <a:xfrm>
            <a:off x="1451579" y="1325170"/>
            <a:ext cx="4512544" cy="526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8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3FE0-BD21-4B7A-9374-3E9106BE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of acceptance criteria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4F1AA09-73E8-4E7D-A9D7-821B1C1ED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913" t="19777" r="11068" b="44138"/>
          <a:stretch/>
        </p:blipFill>
        <p:spPr>
          <a:xfrm>
            <a:off x="1455154" y="1439397"/>
            <a:ext cx="9824448" cy="3007278"/>
          </a:xfrm>
        </p:spPr>
      </p:pic>
    </p:spTree>
    <p:extLst>
      <p:ext uri="{BB962C8B-B14F-4D97-AF65-F5344CB8AC3E}">
        <p14:creationId xmlns:p14="http://schemas.microsoft.com/office/powerpoint/2010/main" val="260453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07C1-17BC-42C1-AA6E-B66D565F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ECD8-84FE-4B39-8570-5143F2EF8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 was able to complete each user story </a:t>
            </a:r>
          </a:p>
          <a:p>
            <a:r>
              <a:rPr lang="en-GB"/>
              <a:t>No user story was left out in order to complete CRUD</a:t>
            </a:r>
            <a:endParaRPr lang="en-GB" dirty="0"/>
          </a:p>
          <a:p>
            <a:r>
              <a:rPr lang="en-GB"/>
              <a:t>All must have user stories were completed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6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7984-4FEE-4556-A640-1E8809F6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BB4D-5670-481C-9367-0713116D6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/>
              <a:t>What went well?</a:t>
            </a:r>
            <a:endParaRPr lang="en-GB" dirty="0"/>
          </a:p>
          <a:p>
            <a:r>
              <a:rPr lang="en-GB"/>
              <a:t>All user stories were completed</a:t>
            </a:r>
          </a:p>
          <a:p>
            <a:r>
              <a:rPr lang="en-GB"/>
              <a:t>80% of code was covered</a:t>
            </a:r>
          </a:p>
          <a:p>
            <a:pPr marL="0" indent="0">
              <a:buNone/>
            </a:pPr>
            <a:r>
              <a:rPr lang="en-GB"/>
              <a:t>What could be improved?</a:t>
            </a:r>
          </a:p>
          <a:p>
            <a:r>
              <a:rPr lang="en-GB"/>
              <a:t>Time left to put everything together</a:t>
            </a:r>
            <a:endParaRPr lang="en-GB" dirty="0"/>
          </a:p>
          <a:p>
            <a:r>
              <a:rPr lang="en-GB"/>
              <a:t>Amount of time given from when I started the project</a:t>
            </a:r>
            <a:endParaRPr lang="en-GB" dirty="0"/>
          </a:p>
          <a:p>
            <a:r>
              <a:rPr lang="en-GB"/>
              <a:t>Not having all user stories as must haves</a:t>
            </a:r>
          </a:p>
          <a:p>
            <a:r>
              <a:rPr lang="en-GB"/>
              <a:t>Being able to create, read, update and delete without the system restarting all over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0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IMS Project</vt:lpstr>
      <vt:lpstr>Introduction</vt:lpstr>
      <vt:lpstr>Consultant journey</vt:lpstr>
      <vt:lpstr>Version control</vt:lpstr>
      <vt:lpstr>Testing</vt:lpstr>
      <vt:lpstr>User stories</vt:lpstr>
      <vt:lpstr>Example of acceptance criteria</vt:lpstr>
      <vt:lpstr>SPRINT REVIEW</vt:lpstr>
      <vt:lpstr>SPRINT RETROSPECTIVE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255</cp:revision>
  <dcterms:created xsi:type="dcterms:W3CDTF">2021-01-21T14:42:07Z</dcterms:created>
  <dcterms:modified xsi:type="dcterms:W3CDTF">2021-01-22T11:23:56Z</dcterms:modified>
</cp:coreProperties>
</file>