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  <p1510:client id="{A1C1A12E-189B-2474-2449-9D798B2745F3}" v="65" dt="2021-01-22T09:48:2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Now know that tasks take longer than expected</a:t>
            </a:r>
            <a:endParaRPr lang="en-GB" dirty="0"/>
          </a:p>
          <a:p>
            <a:r>
              <a:rPr lang="en-GB" dirty="0"/>
              <a:t>Give more time certain tasks such as testing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Technologies learnt:</a:t>
            </a:r>
            <a:endParaRPr lang="en-US"/>
          </a:p>
          <a:p>
            <a:pPr lvl="1"/>
            <a:r>
              <a:rPr lang="en-GB"/>
              <a:t>Git</a:t>
            </a:r>
          </a:p>
          <a:p>
            <a:pPr lvl="1"/>
            <a:r>
              <a:rPr lang="en-GB"/>
              <a:t>Github</a:t>
            </a:r>
            <a:endParaRPr lang="en-GB" dirty="0"/>
          </a:p>
          <a:p>
            <a:pPr lvl="1"/>
            <a:r>
              <a:rPr lang="en-GB"/>
              <a:t>Jira</a:t>
            </a:r>
          </a:p>
          <a:p>
            <a:pPr lvl="1"/>
            <a:r>
              <a:rPr lang="en-GB"/>
              <a:t>MySQL (Both MySQL Workbench and SQL on Google Cloud Platform)</a:t>
            </a:r>
          </a:p>
          <a:p>
            <a:pPr lvl="1"/>
            <a:r>
              <a:rPr lang="en-GB"/>
              <a:t>Java Programming language</a:t>
            </a:r>
          </a:p>
          <a:p>
            <a:pPr lvl="1"/>
            <a:r>
              <a:rPr lang="en-GB"/>
              <a:t>Eclipse</a:t>
            </a:r>
          </a:p>
          <a:p>
            <a:pPr lvl="1"/>
            <a:r>
              <a:rPr lang="en-GB"/>
              <a:t>Maven</a:t>
            </a:r>
            <a:endParaRPr lang="en-GB" dirty="0"/>
          </a:p>
          <a:p>
            <a:pPr lvl="1"/>
            <a:r>
              <a:rPr lang="en-GB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Branches:</a:t>
            </a:r>
            <a:endParaRPr lang="en-US"/>
          </a:p>
          <a:p>
            <a:pPr lvl="1"/>
            <a:r>
              <a:rPr lang="en-GB"/>
              <a:t>Master</a:t>
            </a:r>
          </a:p>
          <a:p>
            <a:pPr lvl="1"/>
            <a:r>
              <a:rPr lang="en-GB"/>
              <a:t>Dev</a:t>
            </a:r>
            <a:endParaRPr lang="en-GB" dirty="0"/>
          </a:p>
          <a:p>
            <a:pPr lvl="1"/>
            <a:r>
              <a:rPr lang="en-GB"/>
              <a:t>Orders</a:t>
            </a:r>
            <a:endParaRPr lang="en-GB" dirty="0"/>
          </a:p>
          <a:p>
            <a:pPr lvl="1"/>
            <a:r>
              <a:rPr lang="en-GB"/>
              <a:t>Item</a:t>
            </a:r>
          </a:p>
          <a:p>
            <a:pPr lvl="1"/>
            <a:r>
              <a:rPr lang="en-GB"/>
              <a:t>Testing</a:t>
            </a:r>
          </a:p>
          <a:p>
            <a:r>
              <a:rPr lang="en-GB"/>
              <a:t>The branches where I worked on the features were Items, Orders and Testing.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AD077F-B1DC-4D2E-BBF7-B5D542F3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1" t="35171" r="17265" b="33814"/>
          <a:stretch/>
        </p:blipFill>
        <p:spPr>
          <a:xfrm>
            <a:off x="3974308" y="2021454"/>
            <a:ext cx="8174932" cy="21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EBC1BE-AE14-4E58-B911-26325A67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7" t="22692" r="26474" b="38129"/>
          <a:stretch/>
        </p:blipFill>
        <p:spPr>
          <a:xfrm>
            <a:off x="1035818" y="1951078"/>
            <a:ext cx="2315480" cy="3444663"/>
          </a:xfrm>
          <a:prstGeom prst="rect">
            <a:avLst/>
          </a:prstGeom>
        </p:spPr>
      </p:pic>
      <p:pic>
        <p:nvPicPr>
          <p:cNvPr id="6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DA1FE7-FADF-46D9-98FB-114B40D90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4" t="72152" r="-178" b="316"/>
          <a:stretch/>
        </p:blipFill>
        <p:spPr>
          <a:xfrm>
            <a:off x="3689444" y="2020580"/>
            <a:ext cx="8121881" cy="19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8D70E-AF9A-424A-90BD-F8993664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55" t="23318" r="59545" b="12332"/>
          <a:stretch/>
        </p:blipFill>
        <p:spPr>
          <a:xfrm>
            <a:off x="1451579" y="1325170"/>
            <a:ext cx="4512544" cy="52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F1AA09-73E8-4E7D-A9D7-821B1C1E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13" t="19777" r="11068" b="44138"/>
          <a:stretch/>
        </p:blipFill>
        <p:spPr>
          <a:xfrm>
            <a:off x="1455154" y="1439397"/>
            <a:ext cx="9824448" cy="3007278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each user story that</a:t>
            </a:r>
          </a:p>
          <a:p>
            <a:r>
              <a:rPr lang="en-GB"/>
              <a:t>No user story was left out in order to complete CRUD</a:t>
            </a:r>
            <a:endParaRPr lang="en-GB" dirty="0"/>
          </a:p>
          <a:p>
            <a:r>
              <a:rPr lang="en-GB"/>
              <a:t>All must have user stories were completed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put everything together</a:t>
            </a:r>
            <a:endParaRPr lang="en-GB" dirty="0"/>
          </a:p>
          <a:p>
            <a:r>
              <a:rPr lang="en-GB"/>
              <a:t>Amount of time given from when I started the project</a:t>
            </a:r>
            <a:endParaRPr lang="en-GB" dirty="0"/>
          </a:p>
          <a:p>
            <a:r>
              <a:rPr lang="en-GB"/>
              <a:t>Not having all user stories as must haves</a:t>
            </a:r>
          </a:p>
          <a:p>
            <a:r>
              <a:rPr lang="en-GB"/>
              <a:t>Being able to create, read, update and delete without the system restarting all 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IMS Project</vt:lpstr>
      <vt:lpstr>Introduction</vt:lpstr>
      <vt:lpstr>Consultant journey</vt:lpstr>
      <vt:lpstr>Version control</vt:lpstr>
      <vt:lpstr>Testing</vt:lpstr>
      <vt:lpstr>User stories</vt:lpstr>
      <vt:lpstr>Example of acceptance criteria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254</cp:revision>
  <dcterms:created xsi:type="dcterms:W3CDTF">2021-01-21T14:42:07Z</dcterms:created>
  <dcterms:modified xsi:type="dcterms:W3CDTF">2021-01-22T09:48:36Z</dcterms:modified>
</cp:coreProperties>
</file>