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393" r:id="rId9"/>
    <p:sldId id="394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8B4D3-12A5-4A77-9E33-0846EF6A2193}" v="6" dt="2022-11-10T02:54:4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 Kumar" userId="7494a2f7-2967-49e4-9885-34f2bda8c562" providerId="ADAL" clId="{A048B4D3-12A5-4A77-9E33-0846EF6A2193}"/>
    <pc:docChg chg="undo custSel addSld delSld modSld">
      <pc:chgData name="Abhinav  Kumar" userId="7494a2f7-2967-49e4-9885-34f2bda8c562" providerId="ADAL" clId="{A048B4D3-12A5-4A77-9E33-0846EF6A2193}" dt="2022-11-10T02:57:18.596" v="336" actId="26606"/>
      <pc:docMkLst>
        <pc:docMk/>
      </pc:docMkLst>
      <pc:sldChg chg="modSp mod">
        <pc:chgData name="Abhinav  Kumar" userId="7494a2f7-2967-49e4-9885-34f2bda8c562" providerId="ADAL" clId="{A048B4D3-12A5-4A77-9E33-0846EF6A2193}" dt="2022-11-10T02:22:41.553" v="48" actId="20577"/>
        <pc:sldMkLst>
          <pc:docMk/>
          <pc:sldMk cId="752814286" sldId="257"/>
        </pc:sldMkLst>
        <pc:spChg chg="mod">
          <ac:chgData name="Abhinav  Kumar" userId="7494a2f7-2967-49e4-9885-34f2bda8c562" providerId="ADAL" clId="{A048B4D3-12A5-4A77-9E33-0846EF6A2193}" dt="2022-11-10T02:22:41.553" v="48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del">
        <pc:chgData name="Abhinav  Kumar" userId="7494a2f7-2967-49e4-9885-34f2bda8c562" providerId="ADAL" clId="{A048B4D3-12A5-4A77-9E33-0846EF6A2193}" dt="2022-11-10T02:47:32.229" v="164" actId="2696"/>
        <pc:sldMkLst>
          <pc:docMk/>
          <pc:sldMk cId="2979876663" sldId="268"/>
        </pc:sldMkLst>
      </pc:sldChg>
      <pc:sldChg chg="del">
        <pc:chgData name="Abhinav  Kumar" userId="7494a2f7-2967-49e4-9885-34f2bda8c562" providerId="ADAL" clId="{A048B4D3-12A5-4A77-9E33-0846EF6A2193}" dt="2022-11-10T02:47:55.797" v="170" actId="2696"/>
        <pc:sldMkLst>
          <pc:docMk/>
          <pc:sldMk cId="3891345585" sldId="270"/>
        </pc:sldMkLst>
      </pc:sldChg>
      <pc:sldChg chg="del">
        <pc:chgData name="Abhinav  Kumar" userId="7494a2f7-2967-49e4-9885-34f2bda8c562" providerId="ADAL" clId="{A048B4D3-12A5-4A77-9E33-0846EF6A2193}" dt="2022-11-10T02:47:58.427" v="171" actId="2696"/>
        <pc:sldMkLst>
          <pc:docMk/>
          <pc:sldMk cId="2624630061" sldId="272"/>
        </pc:sldMkLst>
      </pc:sldChg>
      <pc:sldChg chg="del">
        <pc:chgData name="Abhinav  Kumar" userId="7494a2f7-2967-49e4-9885-34f2bda8c562" providerId="ADAL" clId="{A048B4D3-12A5-4A77-9E33-0846EF6A2193}" dt="2022-11-10T02:43:25.629" v="150" actId="2696"/>
        <pc:sldMkLst>
          <pc:docMk/>
          <pc:sldMk cId="3740286033" sldId="277"/>
        </pc:sldMkLst>
      </pc:sldChg>
      <pc:sldChg chg="del">
        <pc:chgData name="Abhinav  Kumar" userId="7494a2f7-2967-49e4-9885-34f2bda8c562" providerId="ADAL" clId="{A048B4D3-12A5-4A77-9E33-0846EF6A2193}" dt="2022-11-10T02:43:31.970" v="151" actId="2696"/>
        <pc:sldMkLst>
          <pc:docMk/>
          <pc:sldMk cId="2496947791" sldId="278"/>
        </pc:sldMkLst>
      </pc:sldChg>
      <pc:sldChg chg="del">
        <pc:chgData name="Abhinav  Kumar" userId="7494a2f7-2967-49e4-9885-34f2bda8c562" providerId="ADAL" clId="{A048B4D3-12A5-4A77-9E33-0846EF6A2193}" dt="2022-11-10T02:43:36.306" v="152" actId="2696"/>
        <pc:sldMkLst>
          <pc:docMk/>
          <pc:sldMk cId="395518310" sldId="279"/>
        </pc:sldMkLst>
      </pc:sldChg>
      <pc:sldChg chg="del">
        <pc:chgData name="Abhinav  Kumar" userId="7494a2f7-2967-49e4-9885-34f2bda8c562" providerId="ADAL" clId="{A048B4D3-12A5-4A77-9E33-0846EF6A2193}" dt="2022-11-10T02:47:45.883" v="167" actId="2696"/>
        <pc:sldMkLst>
          <pc:docMk/>
          <pc:sldMk cId="1420547054" sldId="281"/>
        </pc:sldMkLst>
      </pc:sldChg>
      <pc:sldChg chg="addSp delSp modSp mod">
        <pc:chgData name="Abhinav  Kumar" userId="7494a2f7-2967-49e4-9885-34f2bda8c562" providerId="ADAL" clId="{A048B4D3-12A5-4A77-9E33-0846EF6A2193}" dt="2022-11-10T02:55:19.467" v="300" actId="26606"/>
        <pc:sldMkLst>
          <pc:docMk/>
          <pc:sldMk cId="560021826" sldId="317"/>
        </pc:sldMkLst>
        <pc:spChg chg="mo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4" creationId="{E1E7D98D-6710-41D2-B258-E1A1059D29F8}"/>
          </ac:spMkLst>
        </pc:spChg>
        <pc:spChg chg="mo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16" creationId="{4BDCF583-1D5D-4235-97C2-39272B80A0B1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34" creationId="{82184FF4-7029-4ED7-813A-192E60608764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36" creationId="{AAA7AB09-557C-41AD-9113-FF9F68FA1035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38" creationId="{EF99ECAA-1F11-4937-BBA6-51935AB44C9D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46" creationId="{1DB043B4-68C6-45B9-82AC-A5800EADB8DB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48" creationId="{3C64A91D-E535-4C24-A0E3-96A3810E3FDC}"/>
          </ac:spMkLst>
        </pc:spChg>
        <pc:spChg chg="add del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50" creationId="{26FC4867-BA3E-4F8E-AB23-684F34DF3D31}"/>
          </ac:spMkLst>
        </pc:spChg>
        <pc:spChg chg="add del">
          <ac:chgData name="Abhinav  Kumar" userId="7494a2f7-2967-49e4-9885-34f2bda8c562" providerId="ADAL" clId="{A048B4D3-12A5-4A77-9E33-0846EF6A2193}" dt="2022-11-10T02:55:02.176" v="289" actId="26606"/>
          <ac:spMkLst>
            <pc:docMk/>
            <pc:sldMk cId="560021826" sldId="317"/>
            <ac:spMk id="61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02.176" v="289" actId="26606"/>
          <ac:spMkLst>
            <pc:docMk/>
            <pc:sldMk cId="560021826" sldId="317"/>
            <ac:spMk id="63" creationId="{C5D31EF7-7A67-43B2-8B5E-B4A6241B1A83}"/>
          </ac:spMkLst>
        </pc:spChg>
        <pc:spChg chg="add del">
          <ac:chgData name="Abhinav  Kumar" userId="7494a2f7-2967-49e4-9885-34f2bda8c562" providerId="ADAL" clId="{A048B4D3-12A5-4A77-9E33-0846EF6A2193}" dt="2022-11-10T02:55:13.592" v="297" actId="26606"/>
          <ac:spMkLst>
            <pc:docMk/>
            <pc:sldMk cId="560021826" sldId="317"/>
            <ac:spMk id="67" creationId="{3E6AA126-9DDC-4FBE-AEE6-8D0E982B0E2C}"/>
          </ac:spMkLst>
        </pc:spChg>
        <pc:spChg chg="add del">
          <ac:chgData name="Abhinav  Kumar" userId="7494a2f7-2967-49e4-9885-34f2bda8c562" providerId="ADAL" clId="{A048B4D3-12A5-4A77-9E33-0846EF6A2193}" dt="2022-11-10T02:55:07.025" v="291" actId="26606"/>
          <ac:spMkLst>
            <pc:docMk/>
            <pc:sldMk cId="560021826" sldId="317"/>
            <ac:spMk id="78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07.025" v="291" actId="26606"/>
          <ac:spMkLst>
            <pc:docMk/>
            <pc:sldMk cId="560021826" sldId="317"/>
            <ac:spMk id="79" creationId="{6B425BBD-042F-4CF8-A9EE-42CC14D252C9}"/>
          </ac:spMkLst>
        </pc:spChg>
        <pc:spChg chg="add del">
          <ac:chgData name="Abhinav  Kumar" userId="7494a2f7-2967-49e4-9885-34f2bda8c562" providerId="ADAL" clId="{A048B4D3-12A5-4A77-9E33-0846EF6A2193}" dt="2022-11-10T02:55:10.490" v="293" actId="26606"/>
          <ac:spMkLst>
            <pc:docMk/>
            <pc:sldMk cId="560021826" sldId="317"/>
            <ac:spMk id="82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12.590" v="295" actId="26606"/>
          <ac:spMkLst>
            <pc:docMk/>
            <pc:sldMk cId="560021826" sldId="317"/>
            <ac:spMk id="89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12.590" v="295" actId="26606"/>
          <ac:spMkLst>
            <pc:docMk/>
            <pc:sldMk cId="560021826" sldId="317"/>
            <ac:spMk id="90" creationId="{C5D31EF7-7A67-43B2-8B5E-B4A6241B1A83}"/>
          </ac:spMkLst>
        </pc:spChg>
        <pc:spChg chg="add del">
          <ac:chgData name="Abhinav  Kumar" userId="7494a2f7-2967-49e4-9885-34f2bda8c562" providerId="ADAL" clId="{A048B4D3-12A5-4A77-9E33-0846EF6A2193}" dt="2022-11-10T02:55:13.592" v="297" actId="26606"/>
          <ac:spMkLst>
            <pc:docMk/>
            <pc:sldMk cId="560021826" sldId="317"/>
            <ac:spMk id="93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19.437" v="299" actId="26606"/>
          <ac:spMkLst>
            <pc:docMk/>
            <pc:sldMk cId="560021826" sldId="317"/>
            <ac:spMk id="102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19.437" v="299" actId="26606"/>
          <ac:spMkLst>
            <pc:docMk/>
            <pc:sldMk cId="560021826" sldId="317"/>
            <ac:spMk id="106" creationId="{D166A8AB-8924-421C-BCED-B54DBC4054E0}"/>
          </ac:spMkLst>
        </pc:spChg>
        <pc:spChg chg="ad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109" creationId="{A5931BE0-4B93-4D6C-878E-ACC59D6B4587}"/>
          </ac:spMkLst>
        </pc:spChg>
        <pc:spChg chg="add">
          <ac:chgData name="Abhinav  Kumar" userId="7494a2f7-2967-49e4-9885-34f2bda8c562" providerId="ADAL" clId="{A048B4D3-12A5-4A77-9E33-0846EF6A2193}" dt="2022-11-10T02:55:19.467" v="300" actId="26606"/>
          <ac:spMkLst>
            <pc:docMk/>
            <pc:sldMk cId="560021826" sldId="317"/>
            <ac:spMk id="110" creationId="{C5D31EF7-7A67-43B2-8B5E-B4A6241B1A83}"/>
          </ac:spMkLst>
        </pc:spChg>
        <pc:grpChg chg="add del">
          <ac:chgData name="Abhinav  Kumar" userId="7494a2f7-2967-49e4-9885-34f2bda8c562" providerId="ADAL" clId="{A048B4D3-12A5-4A77-9E33-0846EF6A2193}" dt="2022-11-10T02:55:19.467" v="300" actId="26606"/>
          <ac:grpSpMkLst>
            <pc:docMk/>
            <pc:sldMk cId="560021826" sldId="317"/>
            <ac:grpSpMk id="40" creationId="{79DE9FAB-6BBA-4CFE-B67D-77B47F01ECA4}"/>
          </ac:grpSpMkLst>
        </pc:grpChg>
        <pc:grpChg chg="add del">
          <ac:chgData name="Abhinav  Kumar" userId="7494a2f7-2967-49e4-9885-34f2bda8c562" providerId="ADAL" clId="{A048B4D3-12A5-4A77-9E33-0846EF6A2193}" dt="2022-11-10T02:55:02.176" v="289" actId="26606"/>
          <ac:grpSpMkLst>
            <pc:docMk/>
            <pc:sldMk cId="560021826" sldId="317"/>
            <ac:grpSpMk id="55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07.025" v="291" actId="26606"/>
          <ac:grpSpMkLst>
            <pc:docMk/>
            <pc:sldMk cId="560021826" sldId="317"/>
            <ac:grpSpMk id="65" creationId="{F8ED97E8-4320-4F9F-8AB2-2EC6D9FC971E}"/>
          </ac:grpSpMkLst>
        </pc:grpChg>
        <pc:grpChg chg="add del">
          <ac:chgData name="Abhinav  Kumar" userId="7494a2f7-2967-49e4-9885-34f2bda8c562" providerId="ADAL" clId="{A048B4D3-12A5-4A77-9E33-0846EF6A2193}" dt="2022-11-10T02:55:07.025" v="291" actId="26606"/>
          <ac:grpSpMkLst>
            <pc:docMk/>
            <pc:sldMk cId="560021826" sldId="317"/>
            <ac:grpSpMk id="68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07.025" v="291" actId="26606"/>
          <ac:grpSpMkLst>
            <pc:docMk/>
            <pc:sldMk cId="560021826" sldId="317"/>
            <ac:grpSpMk id="69" creationId="{3F071BFC-FCD5-404E-90E6-D59655774776}"/>
          </ac:grpSpMkLst>
        </pc:grpChg>
        <pc:grpChg chg="add del">
          <ac:chgData name="Abhinav  Kumar" userId="7494a2f7-2967-49e4-9885-34f2bda8c562" providerId="ADAL" clId="{A048B4D3-12A5-4A77-9E33-0846EF6A2193}" dt="2022-11-10T02:55:10.490" v="293" actId="26606"/>
          <ac:grpSpMkLst>
            <pc:docMk/>
            <pc:sldMk cId="560021826" sldId="317"/>
            <ac:grpSpMk id="81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12.590" v="295" actId="26606"/>
          <ac:grpSpMkLst>
            <pc:docMk/>
            <pc:sldMk cId="560021826" sldId="317"/>
            <ac:grpSpMk id="84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13.592" v="297" actId="26606"/>
          <ac:grpSpMkLst>
            <pc:docMk/>
            <pc:sldMk cId="560021826" sldId="317"/>
            <ac:grpSpMk id="92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13.592" v="297" actId="26606"/>
          <ac:grpSpMkLst>
            <pc:docMk/>
            <pc:sldMk cId="560021826" sldId="317"/>
            <ac:grpSpMk id="94" creationId="{11F8F457-0192-4F9A-9EEF-D784521FAC11}"/>
          </ac:grpSpMkLst>
        </pc:grpChg>
        <pc:grpChg chg="add del">
          <ac:chgData name="Abhinav  Kumar" userId="7494a2f7-2967-49e4-9885-34f2bda8c562" providerId="ADAL" clId="{A048B4D3-12A5-4A77-9E33-0846EF6A2193}" dt="2022-11-10T02:55:19.437" v="299" actId="26606"/>
          <ac:grpSpMkLst>
            <pc:docMk/>
            <pc:sldMk cId="560021826" sldId="317"/>
            <ac:grpSpMk id="97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19.437" v="299" actId="26606"/>
          <ac:grpSpMkLst>
            <pc:docMk/>
            <pc:sldMk cId="560021826" sldId="317"/>
            <ac:grpSpMk id="103" creationId="{9F2D4ED5-DC78-4C88-97AA-483206C53E90}"/>
          </ac:grpSpMkLst>
        </pc:grpChg>
        <pc:grpChg chg="add">
          <ac:chgData name="Abhinav  Kumar" userId="7494a2f7-2967-49e4-9885-34f2bda8c562" providerId="ADAL" clId="{A048B4D3-12A5-4A77-9E33-0846EF6A2193}" dt="2022-11-10T02:55:19.467" v="300" actId="26606"/>
          <ac:grpSpMkLst>
            <pc:docMk/>
            <pc:sldMk cId="560021826" sldId="317"/>
            <ac:grpSpMk id="108" creationId="{3BDBC526-6DCD-4FF6-8395-D8C22E46E527}"/>
          </ac:grpSpMkLst>
        </pc:grpChg>
        <pc:picChg chg="mod ord">
          <ac:chgData name="Abhinav  Kumar" userId="7494a2f7-2967-49e4-9885-34f2bda8c562" providerId="ADAL" clId="{A048B4D3-12A5-4A77-9E33-0846EF6A2193}" dt="2022-11-10T02:55:19.467" v="300" actId="26606"/>
          <ac:picMkLst>
            <pc:docMk/>
            <pc:sldMk cId="560021826" sldId="317"/>
            <ac:picMk id="8" creationId="{5FED7C55-F545-49A1-90FD-D853A25AB453}"/>
          </ac:picMkLst>
        </pc:picChg>
      </pc:sldChg>
      <pc:sldChg chg="del">
        <pc:chgData name="Abhinav  Kumar" userId="7494a2f7-2967-49e4-9885-34f2bda8c562" providerId="ADAL" clId="{A048B4D3-12A5-4A77-9E33-0846EF6A2193}" dt="2022-11-10T02:47:42.203" v="166" actId="2696"/>
        <pc:sldMkLst>
          <pc:docMk/>
          <pc:sldMk cId="3521561301" sldId="321"/>
        </pc:sldMkLst>
      </pc:sldChg>
      <pc:sldChg chg="addSp delSp modSp mod">
        <pc:chgData name="Abhinav  Kumar" userId="7494a2f7-2967-49e4-9885-34f2bda8c562" providerId="ADAL" clId="{A048B4D3-12A5-4A77-9E33-0846EF6A2193}" dt="2022-11-10T02:41:28.594" v="136"/>
        <pc:sldMkLst>
          <pc:docMk/>
          <pc:sldMk cId="2158886557" sldId="384"/>
        </pc:sldMkLst>
        <pc:spChg chg="add del mod">
          <ac:chgData name="Abhinav  Kumar" userId="7494a2f7-2967-49e4-9885-34f2bda8c562" providerId="ADAL" clId="{A048B4D3-12A5-4A77-9E33-0846EF6A2193}" dt="2022-11-10T02:40:30.467" v="135"/>
          <ac:spMkLst>
            <pc:docMk/>
            <pc:sldMk cId="2158886557" sldId="384"/>
            <ac:spMk id="7" creationId="{78E5EFB3-6125-8A4C-094F-6EFF7D4DAD0C}"/>
          </ac:spMkLst>
        </pc:spChg>
        <pc:spChg chg="del mod">
          <ac:chgData name="Abhinav  Kumar" userId="7494a2f7-2967-49e4-9885-34f2bda8c562" providerId="ADAL" clId="{A048B4D3-12A5-4A77-9E33-0846EF6A2193}" dt="2022-11-10T02:40:07.229" v="131"/>
          <ac:spMkLst>
            <pc:docMk/>
            <pc:sldMk cId="2158886557" sldId="384"/>
            <ac:spMk id="12" creationId="{E5127060-CDBF-435F-9009-A5451CCE305D}"/>
          </ac:spMkLst>
        </pc:spChg>
        <pc:picChg chg="add mod">
          <ac:chgData name="Abhinav  Kumar" userId="7494a2f7-2967-49e4-9885-34f2bda8c562" providerId="ADAL" clId="{A048B4D3-12A5-4A77-9E33-0846EF6A2193}" dt="2022-11-10T02:40:25.303" v="134" actId="1076"/>
          <ac:picMkLst>
            <pc:docMk/>
            <pc:sldMk cId="2158886557" sldId="384"/>
            <ac:picMk id="2" creationId="{5DE0EAF9-D621-7902-8485-C81625966E5A}"/>
          </ac:picMkLst>
        </pc:picChg>
        <pc:picChg chg="add mod">
          <ac:chgData name="Abhinav  Kumar" userId="7494a2f7-2967-49e4-9885-34f2bda8c562" providerId="ADAL" clId="{A048B4D3-12A5-4A77-9E33-0846EF6A2193}" dt="2022-11-10T02:40:30.467" v="135"/>
          <ac:picMkLst>
            <pc:docMk/>
            <pc:sldMk cId="2158886557" sldId="384"/>
            <ac:picMk id="8" creationId="{DAF360D8-1CDC-3C28-31AD-00AB8707EA69}"/>
          </ac:picMkLst>
        </pc:picChg>
        <pc:picChg chg="add">
          <ac:chgData name="Abhinav  Kumar" userId="7494a2f7-2967-49e4-9885-34f2bda8c562" providerId="ADAL" clId="{A048B4D3-12A5-4A77-9E33-0846EF6A2193}" dt="2022-11-10T02:41:28.594" v="136"/>
          <ac:picMkLst>
            <pc:docMk/>
            <pc:sldMk cId="2158886557" sldId="384"/>
            <ac:picMk id="9" creationId="{9F927FEF-D8DA-6BD5-3F8B-9DA7D24FE605}"/>
          </ac:picMkLst>
        </pc:picChg>
        <pc:picChg chg="del mod">
          <ac:chgData name="Abhinav  Kumar" userId="7494a2f7-2967-49e4-9885-34f2bda8c562" providerId="ADAL" clId="{A048B4D3-12A5-4A77-9E33-0846EF6A2193}" dt="2022-11-10T02:40:21.229" v="133" actId="21"/>
          <ac:picMkLst>
            <pc:docMk/>
            <pc:sldMk cId="2158886557" sldId="384"/>
            <ac:picMk id="23" creationId="{2B3C4F95-A0FA-45D9-BF43-1C398F65B891}"/>
          </ac:picMkLst>
        </pc:picChg>
      </pc:sldChg>
      <pc:sldChg chg="modSp mod">
        <pc:chgData name="Abhinav  Kumar" userId="7494a2f7-2967-49e4-9885-34f2bda8c562" providerId="ADAL" clId="{A048B4D3-12A5-4A77-9E33-0846EF6A2193}" dt="2022-11-10T02:39:33.048" v="128" actId="20577"/>
        <pc:sldMkLst>
          <pc:docMk/>
          <pc:sldMk cId="2313234867" sldId="389"/>
        </pc:sldMkLst>
        <pc:spChg chg="mod">
          <ac:chgData name="Abhinav  Kumar" userId="7494a2f7-2967-49e4-9885-34f2bda8c562" providerId="ADAL" clId="{A048B4D3-12A5-4A77-9E33-0846EF6A2193}" dt="2022-11-10T02:39:33.048" v="128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Abhinav  Kumar" userId="7494a2f7-2967-49e4-9885-34f2bda8c562" providerId="ADAL" clId="{A048B4D3-12A5-4A77-9E33-0846EF6A2193}" dt="2022-11-10T02:39:21.347" v="106"/>
          <ac:spMkLst>
            <pc:docMk/>
            <pc:sldMk cId="2313234867" sldId="389"/>
            <ac:spMk id="3" creationId="{D3B60D6F-4D0F-4D33-B2A7-159C8583FF00}"/>
          </ac:spMkLst>
        </pc:spChg>
      </pc:sldChg>
      <pc:sldChg chg="modSp mod">
        <pc:chgData name="Abhinav  Kumar" userId="7494a2f7-2967-49e4-9885-34f2bda8c562" providerId="ADAL" clId="{A048B4D3-12A5-4A77-9E33-0846EF6A2193}" dt="2022-11-10T02:52:04.389" v="286" actId="20577"/>
        <pc:sldMkLst>
          <pc:docMk/>
          <pc:sldMk cId="3247798845" sldId="391"/>
        </pc:sldMkLst>
        <pc:spChg chg="mod">
          <ac:chgData name="Abhinav  Kumar" userId="7494a2f7-2967-49e4-9885-34f2bda8c562" providerId="ADAL" clId="{A048B4D3-12A5-4A77-9E33-0846EF6A2193}" dt="2022-11-10T02:52:04.389" v="286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new del">
        <pc:chgData name="Abhinav  Kumar" userId="7494a2f7-2967-49e4-9885-34f2bda8c562" providerId="ADAL" clId="{A048B4D3-12A5-4A77-9E33-0846EF6A2193}" dt="2022-11-10T02:47:36.118" v="165" actId="2696"/>
        <pc:sldMkLst>
          <pc:docMk/>
          <pc:sldMk cId="4121690753" sldId="392"/>
        </pc:sldMkLst>
      </pc:sldChg>
      <pc:sldChg chg="addSp delSp modSp new mod setBg">
        <pc:chgData name="Abhinav  Kumar" userId="7494a2f7-2967-49e4-9885-34f2bda8c562" providerId="ADAL" clId="{A048B4D3-12A5-4A77-9E33-0846EF6A2193}" dt="2022-11-10T02:56:06.266" v="319" actId="27614"/>
        <pc:sldMkLst>
          <pc:docMk/>
          <pc:sldMk cId="625045172" sldId="393"/>
        </pc:sldMkLst>
        <pc:spChg chg="del">
          <ac:chgData name="Abhinav  Kumar" userId="7494a2f7-2967-49e4-9885-34f2bda8c562" providerId="ADAL" clId="{A048B4D3-12A5-4A77-9E33-0846EF6A2193}" dt="2022-11-10T02:45:42.896" v="156"/>
          <ac:spMkLst>
            <pc:docMk/>
            <pc:sldMk cId="625045172" sldId="393"/>
            <ac:spMk id="2" creationId="{59B0E71F-3D98-88F6-79F8-B840F2BA678A}"/>
          </ac:spMkLst>
        </pc:spChg>
        <pc:spChg chg="mo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3" creationId="{848BD2B3-ED10-64B2-D489-EEBFCE16838A}"/>
          </ac:spMkLst>
        </pc:spChg>
        <pc:spChg chg="mo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4" creationId="{73B28DF1-67B2-55C2-DFA9-863B64C35E61}"/>
          </ac:spMkLst>
        </pc:spChg>
        <pc:spChg chg="mo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5" creationId="{6FB3C256-F4CE-0A0A-4D48-54923FB5560A}"/>
          </ac:spMkLst>
        </pc:spChg>
        <pc:spChg chg="mod or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6" creationId="{F6C5FE15-C8F5-059F-F0F0-5ECCC45AE200}"/>
          </ac:spMkLst>
        </pc:spChg>
        <pc:spChg chg="mod or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7" creationId="{BE93F3B2-5C7A-07D3-4218-C524406C4FD2}"/>
          </ac:spMkLst>
        </pc:spChg>
        <pc:spChg chg="add del">
          <ac:chgData name="Abhinav  Kumar" userId="7494a2f7-2967-49e4-9885-34f2bda8c562" providerId="ADAL" clId="{A048B4D3-12A5-4A77-9E33-0846EF6A2193}" dt="2022-11-10T02:55:39.189" v="302" actId="26606"/>
          <ac:spMkLst>
            <pc:docMk/>
            <pc:sldMk cId="625045172" sldId="393"/>
            <ac:spMk id="19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39.189" v="302" actId="26606"/>
          <ac:spMkLst>
            <pc:docMk/>
            <pc:sldMk cId="625045172" sldId="393"/>
            <ac:spMk id="21" creationId="{6FF3A87B-2255-45E0-A551-C11FAF93290C}"/>
          </ac:spMkLst>
        </pc:spChg>
        <pc:spChg chg="ad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25" creationId="{3E6AA126-9DDC-4FBE-AEE6-8D0E982B0E2C}"/>
          </ac:spMkLst>
        </pc:spChg>
        <pc:spChg chg="add del">
          <ac:chgData name="Abhinav  Kumar" userId="7494a2f7-2967-49e4-9885-34f2bda8c562" providerId="ADAL" clId="{A048B4D3-12A5-4A77-9E33-0846EF6A2193}" dt="2022-11-10T02:55:54.970" v="313" actId="26606"/>
          <ac:spMkLst>
            <pc:docMk/>
            <pc:sldMk cId="625045172" sldId="393"/>
            <ac:spMk id="26" creationId="{647A77D8-817B-4A9F-86AA-FE781E813DBC}"/>
          </ac:spMkLst>
        </pc:spChg>
        <pc:spChg chg="add del">
          <ac:chgData name="Abhinav  Kumar" userId="7494a2f7-2967-49e4-9885-34f2bda8c562" providerId="ADAL" clId="{A048B4D3-12A5-4A77-9E33-0846EF6A2193}" dt="2022-11-10T02:55:41.562" v="304" actId="26606"/>
          <ac:spMkLst>
            <pc:docMk/>
            <pc:sldMk cId="625045172" sldId="393"/>
            <ac:spMk id="28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45.893" v="306" actId="26606"/>
          <ac:spMkLst>
            <pc:docMk/>
            <pc:sldMk cId="625045172" sldId="393"/>
            <ac:spMk id="31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48.070" v="308" actId="26606"/>
          <ac:spMkLst>
            <pc:docMk/>
            <pc:sldMk cId="625045172" sldId="393"/>
            <ac:spMk id="41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52.762" v="311" actId="26606"/>
          <ac:spMkLst>
            <pc:docMk/>
            <pc:sldMk cId="625045172" sldId="393"/>
            <ac:spMk id="44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52.762" v="311" actId="26606"/>
          <ac:spMkLst>
            <pc:docMk/>
            <pc:sldMk cId="625045172" sldId="393"/>
            <ac:spMk id="45" creationId="{C5D31EF7-7A67-43B2-8B5E-B4A6241B1A83}"/>
          </ac:spMkLst>
        </pc:spChg>
        <pc:spChg chg="add del">
          <ac:chgData name="Abhinav  Kumar" userId="7494a2f7-2967-49e4-9885-34f2bda8c562" providerId="ADAL" clId="{A048B4D3-12A5-4A77-9E33-0846EF6A2193}" dt="2022-11-10T02:55:54.970" v="313" actId="26606"/>
          <ac:spMkLst>
            <pc:docMk/>
            <pc:sldMk cId="625045172" sldId="393"/>
            <ac:spMk id="52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5:57.185" v="315" actId="26606"/>
          <ac:spMkLst>
            <pc:docMk/>
            <pc:sldMk cId="625045172" sldId="393"/>
            <ac:spMk id="57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6:02.827" v="317" actId="26606"/>
          <ac:spMkLst>
            <pc:docMk/>
            <pc:sldMk cId="625045172" sldId="393"/>
            <ac:spMk id="64" creationId="{A5931BE0-4B93-4D6C-878E-ACC59D6B4587}"/>
          </ac:spMkLst>
        </pc:spChg>
        <pc:spChg chg="add">
          <ac:chgData name="Abhinav  Kumar" userId="7494a2f7-2967-49e4-9885-34f2bda8c562" providerId="ADAL" clId="{A048B4D3-12A5-4A77-9E33-0846EF6A2193}" dt="2022-11-10T02:56:02.863" v="318" actId="26606"/>
          <ac:spMkLst>
            <pc:docMk/>
            <pc:sldMk cId="625045172" sldId="393"/>
            <ac:spMk id="67" creationId="{A5931BE0-4B93-4D6C-878E-ACC59D6B4587}"/>
          </ac:spMkLst>
        </pc:spChg>
        <pc:grpChg chg="add del">
          <ac:chgData name="Abhinav  Kumar" userId="7494a2f7-2967-49e4-9885-34f2bda8c562" providerId="ADAL" clId="{A048B4D3-12A5-4A77-9E33-0846EF6A2193}" dt="2022-11-10T02:55:39.189" v="302" actId="26606"/>
          <ac:grpSpMkLst>
            <pc:docMk/>
            <pc:sldMk cId="625045172" sldId="393"/>
            <ac:grpSpMk id="13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41.562" v="304" actId="26606"/>
          <ac:grpSpMkLst>
            <pc:docMk/>
            <pc:sldMk cId="625045172" sldId="393"/>
            <ac:grpSpMk id="23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45.893" v="306" actId="26606"/>
          <ac:grpSpMkLst>
            <pc:docMk/>
            <pc:sldMk cId="625045172" sldId="393"/>
            <ac:grpSpMk id="30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45.893" v="306" actId="26606"/>
          <ac:grpSpMkLst>
            <pc:docMk/>
            <pc:sldMk cId="625045172" sldId="393"/>
            <ac:grpSpMk id="32" creationId="{D0342557-9691-41B1-9FFF-027845ED041F}"/>
          </ac:grpSpMkLst>
        </pc:grpChg>
        <pc:grpChg chg="add del">
          <ac:chgData name="Abhinav  Kumar" userId="7494a2f7-2967-49e4-9885-34f2bda8c562" providerId="ADAL" clId="{A048B4D3-12A5-4A77-9E33-0846EF6A2193}" dt="2022-11-10T02:55:48.070" v="308" actId="26606"/>
          <ac:grpSpMkLst>
            <pc:docMk/>
            <pc:sldMk cId="625045172" sldId="393"/>
            <ac:grpSpMk id="36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52.762" v="311" actId="26606"/>
          <ac:grpSpMkLst>
            <pc:docMk/>
            <pc:sldMk cId="625045172" sldId="393"/>
            <ac:grpSpMk id="43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54.970" v="313" actId="26606"/>
          <ac:grpSpMkLst>
            <pc:docMk/>
            <pc:sldMk cId="625045172" sldId="393"/>
            <ac:grpSpMk id="47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5:54.970" v="313" actId="26606"/>
          <ac:grpSpMkLst>
            <pc:docMk/>
            <pc:sldMk cId="625045172" sldId="393"/>
            <ac:grpSpMk id="53" creationId="{183B29DA-9BB8-4BA8-B8E1-8C2B544078C7}"/>
          </ac:grpSpMkLst>
        </pc:grpChg>
        <pc:grpChg chg="add del">
          <ac:chgData name="Abhinav  Kumar" userId="7494a2f7-2967-49e4-9885-34f2bda8c562" providerId="ADAL" clId="{A048B4D3-12A5-4A77-9E33-0846EF6A2193}" dt="2022-11-10T02:55:57.185" v="315" actId="26606"/>
          <ac:grpSpMkLst>
            <pc:docMk/>
            <pc:sldMk cId="625045172" sldId="393"/>
            <ac:grpSpMk id="56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6:02.827" v="317" actId="26606"/>
          <ac:grpSpMkLst>
            <pc:docMk/>
            <pc:sldMk cId="625045172" sldId="393"/>
            <ac:grpSpMk id="59" creationId="{3BDBC526-6DCD-4FF6-8395-D8C22E46E527}"/>
          </ac:grpSpMkLst>
        </pc:grpChg>
        <pc:grpChg chg="add">
          <ac:chgData name="Abhinav  Kumar" userId="7494a2f7-2967-49e4-9885-34f2bda8c562" providerId="ADAL" clId="{A048B4D3-12A5-4A77-9E33-0846EF6A2193}" dt="2022-11-10T02:56:02.863" v="318" actId="26606"/>
          <ac:grpSpMkLst>
            <pc:docMk/>
            <pc:sldMk cId="625045172" sldId="393"/>
            <ac:grpSpMk id="66" creationId="{3BDBC526-6DCD-4FF6-8395-D8C22E46E527}"/>
          </ac:grpSpMkLst>
        </pc:grpChg>
        <pc:grpChg chg="add">
          <ac:chgData name="Abhinav  Kumar" userId="7494a2f7-2967-49e4-9885-34f2bda8c562" providerId="ADAL" clId="{A048B4D3-12A5-4A77-9E33-0846EF6A2193}" dt="2022-11-10T02:56:02.863" v="318" actId="26606"/>
          <ac:grpSpMkLst>
            <pc:docMk/>
            <pc:sldMk cId="625045172" sldId="393"/>
            <ac:grpSpMk id="68" creationId="{11F8F457-0192-4F9A-9EEF-D784521FAC11}"/>
          </ac:grpSpMkLst>
        </pc:grpChg>
        <pc:picChg chg="add mod ord">
          <ac:chgData name="Abhinav  Kumar" userId="7494a2f7-2967-49e4-9885-34f2bda8c562" providerId="ADAL" clId="{A048B4D3-12A5-4A77-9E33-0846EF6A2193}" dt="2022-11-10T02:56:06.266" v="319" actId="27614"/>
          <ac:picMkLst>
            <pc:docMk/>
            <pc:sldMk cId="625045172" sldId="393"/>
            <ac:picMk id="8" creationId="{D6C7A0F4-A42F-583E-6044-444613194A61}"/>
          </ac:picMkLst>
        </pc:picChg>
      </pc:sldChg>
      <pc:sldChg chg="add del">
        <pc:chgData name="Abhinav  Kumar" userId="7494a2f7-2967-49e4-9885-34f2bda8c562" providerId="ADAL" clId="{A048B4D3-12A5-4A77-9E33-0846EF6A2193}" dt="2022-11-10T02:47:53.051" v="169" actId="2696"/>
        <pc:sldMkLst>
          <pc:docMk/>
          <pc:sldMk cId="1896693817" sldId="394"/>
        </pc:sldMkLst>
      </pc:sldChg>
      <pc:sldChg chg="addSp delSp modSp new mod setBg">
        <pc:chgData name="Abhinav  Kumar" userId="7494a2f7-2967-49e4-9885-34f2bda8c562" providerId="ADAL" clId="{A048B4D3-12A5-4A77-9E33-0846EF6A2193}" dt="2022-11-10T02:57:18.596" v="336" actId="26606"/>
        <pc:sldMkLst>
          <pc:docMk/>
          <pc:sldMk cId="3430809752" sldId="394"/>
        </pc:sldMkLst>
        <pc:spChg chg="del">
          <ac:chgData name="Abhinav  Kumar" userId="7494a2f7-2967-49e4-9885-34f2bda8c562" providerId="ADAL" clId="{A048B4D3-12A5-4A77-9E33-0846EF6A2193}" dt="2022-11-10T02:48:44.272" v="173"/>
          <ac:spMkLst>
            <pc:docMk/>
            <pc:sldMk cId="3430809752" sldId="394"/>
            <ac:spMk id="2" creationId="{D8372BDD-D490-EB3E-73DC-F7810B76B719}"/>
          </ac:spMkLst>
        </pc:spChg>
        <pc:spChg chg="mod">
          <ac:chgData name="Abhinav  Kumar" userId="7494a2f7-2967-49e4-9885-34f2bda8c562" providerId="ADAL" clId="{A048B4D3-12A5-4A77-9E33-0846EF6A2193}" dt="2022-11-10T02:48:50.555" v="174" actId="26606"/>
          <ac:spMkLst>
            <pc:docMk/>
            <pc:sldMk cId="3430809752" sldId="394"/>
            <ac:spMk id="3" creationId="{7393F4BA-8041-CEB2-E1F3-626C57F1AC5A}"/>
          </ac:spMkLst>
        </pc:spChg>
        <pc:spChg chg="mod">
          <ac:chgData name="Abhinav  Kumar" userId="7494a2f7-2967-49e4-9885-34f2bda8c562" providerId="ADAL" clId="{A048B4D3-12A5-4A77-9E33-0846EF6A2193}" dt="2022-11-10T02:48:50.555" v="174" actId="26606"/>
          <ac:spMkLst>
            <pc:docMk/>
            <pc:sldMk cId="3430809752" sldId="394"/>
            <ac:spMk id="4" creationId="{84A89735-7726-03DB-1824-2D9539B48D8B}"/>
          </ac:spMkLst>
        </pc:spChg>
        <pc:spChg chg="mod">
          <ac:chgData name="Abhinav  Kumar" userId="7494a2f7-2967-49e4-9885-34f2bda8c562" providerId="ADAL" clId="{A048B4D3-12A5-4A77-9E33-0846EF6A2193}" dt="2022-11-10T02:48:50.555" v="174" actId="26606"/>
          <ac:spMkLst>
            <pc:docMk/>
            <pc:sldMk cId="3430809752" sldId="394"/>
            <ac:spMk id="5" creationId="{E92D3B0D-B164-A0C7-2BCD-151D361E94EC}"/>
          </ac:spMkLst>
        </pc:spChg>
        <pc:spChg chg="mod ord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6" creationId="{3A4C75E1-B1DF-5385-1089-84762180A166}"/>
          </ac:spMkLst>
        </pc:spChg>
        <pc:spChg chg="mod ord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7" creationId="{4DC962A3-2F80-866D-5787-AD8A103F249B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13" creationId="{82184FF4-7029-4ED7-813A-192E60608764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15" creationId="{AAA7AB09-557C-41AD-9113-FF9F68FA1035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17" creationId="{EF99ECAA-1F11-4937-BBA6-51935AB44C9D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25" creationId="{1DB043B4-68C6-45B9-82AC-A5800EADB8DB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27" creationId="{3C64A91D-E535-4C24-A0E3-96A3810E3FDC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29" creationId="{26FC4867-BA3E-4F8E-AB23-684F34DF3D31}"/>
          </ac:spMkLst>
        </pc:spChg>
        <pc:spChg chg="add del">
          <ac:chgData name="Abhinav  Kumar" userId="7494a2f7-2967-49e4-9885-34f2bda8c562" providerId="ADAL" clId="{A048B4D3-12A5-4A77-9E33-0846EF6A2193}" dt="2022-11-10T02:56:34.504" v="322" actId="26606"/>
          <ac:spMkLst>
            <pc:docMk/>
            <pc:sldMk cId="3430809752" sldId="394"/>
            <ac:spMk id="40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6:34.504" v="322" actId="26606"/>
          <ac:spMkLst>
            <pc:docMk/>
            <pc:sldMk cId="3430809752" sldId="394"/>
            <ac:spMk id="42" creationId="{C5D31EF7-7A67-43B2-8B5E-B4A6241B1A83}"/>
          </ac:spMkLst>
        </pc:spChg>
        <pc:spChg chg="add del">
          <ac:chgData name="Abhinav  Kumar" userId="7494a2f7-2967-49e4-9885-34f2bda8c562" providerId="ADAL" clId="{A048B4D3-12A5-4A77-9E33-0846EF6A2193}" dt="2022-11-10T02:56:44.779" v="325" actId="26606"/>
          <ac:spMkLst>
            <pc:docMk/>
            <pc:sldMk cId="3430809752" sldId="394"/>
            <ac:spMk id="47" creationId="{647A77D8-817B-4A9F-86AA-FE781E813DBC}"/>
          </ac:spMkLst>
        </pc:spChg>
        <pc:spChg chg="add del">
          <ac:chgData name="Abhinav  Kumar" userId="7494a2f7-2967-49e4-9885-34f2bda8c562" providerId="ADAL" clId="{A048B4D3-12A5-4A77-9E33-0846EF6A2193}" dt="2022-11-10T02:56:44.779" v="325" actId="26606"/>
          <ac:spMkLst>
            <pc:docMk/>
            <pc:sldMk cId="3430809752" sldId="394"/>
            <ac:spMk id="52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6:46.601" v="328" actId="26606"/>
          <ac:spMkLst>
            <pc:docMk/>
            <pc:sldMk cId="3430809752" sldId="394"/>
            <ac:spMk id="56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6:46.601" v="328" actId="26606"/>
          <ac:spMkLst>
            <pc:docMk/>
            <pc:sldMk cId="3430809752" sldId="394"/>
            <ac:spMk id="60" creationId="{3E6AA126-9DDC-4FBE-AEE6-8D0E982B0E2C}"/>
          </ac:spMkLst>
        </pc:spChg>
        <pc:spChg chg="add del">
          <ac:chgData name="Abhinav  Kumar" userId="7494a2f7-2967-49e4-9885-34f2bda8c562" providerId="ADAL" clId="{A048B4D3-12A5-4A77-9E33-0846EF6A2193}" dt="2022-11-10T02:56:48.592" v="331" actId="26606"/>
          <ac:spMkLst>
            <pc:docMk/>
            <pc:sldMk cId="3430809752" sldId="394"/>
            <ac:spMk id="67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6:48.592" v="331" actId="26606"/>
          <ac:spMkLst>
            <pc:docMk/>
            <pc:sldMk cId="3430809752" sldId="394"/>
            <ac:spMk id="68" creationId="{C5D31EF7-7A67-43B2-8B5E-B4A6241B1A83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71" creationId="{A5931BE0-4B93-4D6C-878E-ACC59D6B4587}"/>
          </ac:spMkLst>
        </pc:spChg>
        <pc:spChg chg="add del">
          <ac:chgData name="Abhinav  Kumar" userId="7494a2f7-2967-49e4-9885-34f2bda8c562" providerId="ADAL" clId="{A048B4D3-12A5-4A77-9E33-0846EF6A2193}" dt="2022-11-10T02:57:18.596" v="336" actId="26606"/>
          <ac:spMkLst>
            <pc:docMk/>
            <pc:sldMk cId="3430809752" sldId="394"/>
            <ac:spMk id="73" creationId="{647A77D8-817B-4A9F-86AA-FE781E813DBC}"/>
          </ac:spMkLst>
        </pc:spChg>
        <pc:grpChg chg="add del">
          <ac:chgData name="Abhinav  Kumar" userId="7494a2f7-2967-49e4-9885-34f2bda8c562" providerId="ADAL" clId="{A048B4D3-12A5-4A77-9E33-0846EF6A2193}" dt="2022-11-10T02:57:18.596" v="336" actId="26606"/>
          <ac:grpSpMkLst>
            <pc:docMk/>
            <pc:sldMk cId="3430809752" sldId="394"/>
            <ac:grpSpMk id="19" creationId="{79DE9FAB-6BBA-4CFE-B67D-77B47F01ECA4}"/>
          </ac:grpSpMkLst>
        </pc:grpChg>
        <pc:grpChg chg="add del">
          <ac:chgData name="Abhinav  Kumar" userId="7494a2f7-2967-49e4-9885-34f2bda8c562" providerId="ADAL" clId="{A048B4D3-12A5-4A77-9E33-0846EF6A2193}" dt="2022-11-10T02:56:34.504" v="322" actId="26606"/>
          <ac:grpSpMkLst>
            <pc:docMk/>
            <pc:sldMk cId="3430809752" sldId="394"/>
            <ac:grpSpMk id="34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6:44.779" v="325" actId="26606"/>
          <ac:grpSpMkLst>
            <pc:docMk/>
            <pc:sldMk cId="3430809752" sldId="394"/>
            <ac:grpSpMk id="46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6:44.779" v="325" actId="26606"/>
          <ac:grpSpMkLst>
            <pc:docMk/>
            <pc:sldMk cId="3430809752" sldId="394"/>
            <ac:grpSpMk id="53" creationId="{183B29DA-9BB8-4BA8-B8E1-8C2B544078C7}"/>
          </ac:grpSpMkLst>
        </pc:grpChg>
        <pc:grpChg chg="add del">
          <ac:chgData name="Abhinav  Kumar" userId="7494a2f7-2967-49e4-9885-34f2bda8c562" providerId="ADAL" clId="{A048B4D3-12A5-4A77-9E33-0846EF6A2193}" dt="2022-11-10T02:56:46.601" v="328" actId="26606"/>
          <ac:grpSpMkLst>
            <pc:docMk/>
            <pc:sldMk cId="3430809752" sldId="394"/>
            <ac:grpSpMk id="55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6:46.601" v="328" actId="26606"/>
          <ac:grpSpMkLst>
            <pc:docMk/>
            <pc:sldMk cId="3430809752" sldId="394"/>
            <ac:grpSpMk id="57" creationId="{11F8F457-0192-4F9A-9EEF-D784521FAC11}"/>
          </ac:grpSpMkLst>
        </pc:grpChg>
        <pc:grpChg chg="add del">
          <ac:chgData name="Abhinav  Kumar" userId="7494a2f7-2967-49e4-9885-34f2bda8c562" providerId="ADAL" clId="{A048B4D3-12A5-4A77-9E33-0846EF6A2193}" dt="2022-11-10T02:56:48.592" v="331" actId="26606"/>
          <ac:grpSpMkLst>
            <pc:docMk/>
            <pc:sldMk cId="3430809752" sldId="394"/>
            <ac:grpSpMk id="62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7:18.596" v="336" actId="26606"/>
          <ac:grpSpMkLst>
            <pc:docMk/>
            <pc:sldMk cId="3430809752" sldId="394"/>
            <ac:grpSpMk id="70" creationId="{3BDBC526-6DCD-4FF6-8395-D8C22E46E527}"/>
          </ac:grpSpMkLst>
        </pc:grpChg>
        <pc:grpChg chg="add del">
          <ac:chgData name="Abhinav  Kumar" userId="7494a2f7-2967-49e4-9885-34f2bda8c562" providerId="ADAL" clId="{A048B4D3-12A5-4A77-9E33-0846EF6A2193}" dt="2022-11-10T02:57:18.596" v="336" actId="26606"/>
          <ac:grpSpMkLst>
            <pc:docMk/>
            <pc:sldMk cId="3430809752" sldId="394"/>
            <ac:grpSpMk id="72" creationId="{183B29DA-9BB8-4BA8-B8E1-8C2B544078C7}"/>
          </ac:grpSpMkLst>
        </pc:grpChg>
        <pc:picChg chg="add mod ord">
          <ac:chgData name="Abhinav  Kumar" userId="7494a2f7-2967-49e4-9885-34f2bda8c562" providerId="ADAL" clId="{A048B4D3-12A5-4A77-9E33-0846EF6A2193}" dt="2022-11-10T02:57:18.596" v="336" actId="26606"/>
          <ac:picMkLst>
            <pc:docMk/>
            <pc:sldMk cId="3430809752" sldId="394"/>
            <ac:picMk id="8" creationId="{F0E630A1-77B1-92DC-5A51-87A8B1870E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DOT PRODUCT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ABHINAV KUMAR</a:t>
            </a:r>
          </a:p>
          <a:p>
            <a:r>
              <a:rPr lang="en-US" dirty="0"/>
              <a:t>202100435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Dot Product – Geometrical Definition</a:t>
            </a:r>
          </a:p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Dot Product – Algebraic Definition</a:t>
            </a:r>
            <a:endParaRPr lang="en-US" dirty="0"/>
          </a:p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Dot Product of Vector – Properties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DE0EAF9-D621-7902-8485-C81625966E5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6248864" y="4853557"/>
            <a:ext cx="3127376" cy="1563688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F360D8-1CDC-3C28-31AD-00AB8707E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t="42" b="4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27FEF-D8DA-6BD5-3F8B-9DA7D24FE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9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2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Dot Product – Geometrical Definition</a:t>
            </a:r>
            <a:br>
              <a:rPr lang="en-US" sz="2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7035" b="8850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0" name="Oval 62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The Dot Product of Vectors is written as a.b=|a||b|cosϴ</a:t>
            </a:r>
            <a:br>
              <a:rPr lang="en-US" sz="1400" b="0" i="0">
                <a:effectLst/>
              </a:rPr>
            </a:br>
            <a:r>
              <a:rPr lang="en-US" sz="1400" b="0" i="0">
                <a:effectLst/>
              </a:rPr>
              <a:t>Where |a| and |b| are the magnitudes of vector a and b and ϴ is the angle between vector a and b.</a:t>
            </a:r>
            <a:br>
              <a:rPr lang="en-US" sz="1400" b="0" i="0">
                <a:effectLst/>
              </a:rPr>
            </a:br>
            <a:r>
              <a:rPr lang="en-US" sz="1400" b="0" i="0">
                <a:effectLst/>
              </a:rPr>
              <a:t>If the two vectors are Orthogonal, i.e., the angle between them is 90 then a.b=0 as cos 90 is 0.</a:t>
            </a:r>
            <a:br>
              <a:rPr lang="en-US" sz="1400" b="0" i="0">
                <a:effectLst/>
              </a:rPr>
            </a:br>
            <a:r>
              <a:rPr lang="en-US" sz="1400" b="0" i="0">
                <a:effectLst/>
              </a:rPr>
              <a:t>If the two vectors are parallel to each other the a.b=|a||b| as cos 0 is 1.</a:t>
            </a:r>
            <a:br>
              <a:rPr lang="en-US" sz="1400" b="0" i="0">
                <a:effectLst/>
              </a:rPr>
            </a:br>
            <a:endParaRPr 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7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5FE15-C8F5-059F-F0F0-5ECCC45A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000" b="0" i="0" kern="12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+mj-lt"/>
                <a:ea typeface="+mj-ea"/>
                <a:cs typeface="+mj-cs"/>
              </a:rPr>
              <a:t>Dot Product – Algebraic Definition</a:t>
            </a:r>
            <a:b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D6C7A0F4-A42F-583E-6044-444613194A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4076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E93F3B2-5C7A-07D3-4218-C524406C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The Dot Product of Vectors is written 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Dot product of vector – An example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Let there be two vectors [6,2,-1] and [5,-8,2]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a.b=(6)(5)+(2)(-8)+(-1)(2)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a.b=30-16-2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a.b=12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Let there be two vectors |a|=4 and |b|=2 and ϴ=60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a.b=|a||b|cos 60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a.b=4.2cos60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highlight>
                  <a:srgbClr val="FF0000"/>
                </a:highlight>
              </a:rPr>
              <a:t>a.b=4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BD2B3-ED10-64B2-D489-EEBFCE16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28DF1-67B2-55C2-DFA9-863B64C3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3C256-F4CE-0A0A-4D48-54923FB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0E630A1-77B1-92DC-5A51-87A8B1870E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556" r="-1" b="-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4C75E1-B1DF-5385-1089-84762180A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Dot Product of Vector – Properties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DC962A3-2F80-866D-5787-AD8A103F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 fontScale="25000" lnSpcReduction="20000"/>
          </a:bodyPr>
          <a:lstStyle/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The following are the Vector properties: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Commutative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=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b.a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=|a||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b|cos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ϴ</a:t>
            </a:r>
          </a:p>
          <a:p>
            <a:pPr algn="l"/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=|b||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a|cos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ϴ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Distributive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b+c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)=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a.b+a.c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Bilinear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rb+c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)=r.(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)+(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a.c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Scalar Multiplication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xa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).(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yb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)=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xy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(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Non-Associative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Because a dot product between a scalar and a vector is not allowed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Orthogonal property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Two vectors are orthogonal only if </a:t>
            </a:r>
            <a:r>
              <a:rPr lang="en-US" sz="42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a.b</a:t>
            </a:r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=0</a:t>
            </a:r>
          </a:p>
          <a:p>
            <a:pPr algn="l"/>
            <a:r>
              <a:rPr lang="en-US" sz="42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Dot Product of Vector – Valued Functions</a:t>
            </a:r>
            <a:endParaRPr lang="en-US" sz="4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The dot product of vector-valued functions, r(t) and u(t) each gives you a vector at each particular “time” t, and so the function r(t)⋅u(t) is a scalar function.</a:t>
            </a:r>
          </a:p>
          <a:p>
            <a:pPr algn="l"/>
            <a:r>
              <a:rPr lang="en-US" sz="4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Inferring, the dot product at each given t; this product precisely measures the relationship between r(t) and u(t).</a:t>
            </a:r>
          </a:p>
          <a:p>
            <a:pPr marL="0" indent="0">
              <a:lnSpc>
                <a:spcPct val="100000"/>
              </a:lnSpc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3F4BA-8041-CEB2-E1F3-626C57F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89735-7726-03DB-1824-2D9539B4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D3B0D-B164-A0C7-2BCD-151D361E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ABHINAV KUMAR</a:t>
            </a:r>
          </a:p>
          <a:p>
            <a:r>
              <a:rPr lang="en-US" dirty="0"/>
              <a:t>AI&amp;DS</a:t>
            </a:r>
          </a:p>
          <a:p>
            <a:r>
              <a:rPr lang="en-US" dirty="0"/>
              <a:t>MFML(assignment)</a:t>
            </a:r>
          </a:p>
          <a:p>
            <a:r>
              <a:rPr lang="en-US" dirty="0"/>
              <a:t>202100435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CEA02059CC8B4192A557DD9244E14A" ma:contentTypeVersion="3" ma:contentTypeDescription="Create a new document." ma:contentTypeScope="" ma:versionID="5b416c92d619d6f937b07a738b853623">
  <xsd:schema xmlns:xsd="http://www.w3.org/2001/XMLSchema" xmlns:xs="http://www.w3.org/2001/XMLSchema" xmlns:p="http://schemas.microsoft.com/office/2006/metadata/properties" xmlns:ns3="d1dbd974-d829-449a-bbe7-10da73fc3a97" targetNamespace="http://schemas.microsoft.com/office/2006/metadata/properties" ma:root="true" ma:fieldsID="6516cf477dd64dc02f4c7155061ef9c8" ns3:_="">
    <xsd:import namespace="d1dbd974-d829-449a-bbe7-10da73fc3a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bd974-d829-449a-bbe7-10da73fc3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d1dbd974-d829-449a-bbe7-10da73fc3a9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9F9D9-083E-4AE2-81F4-398A8C685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bd974-d829-449a-bbe7-10da73fc3a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{462B0E3A-B6E8-44A1-9EC8-EA81F5013766}tf33713516_win32</Template>
  <TotalTime>36</TotalTime>
  <Words>504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Roboto</vt:lpstr>
      <vt:lpstr>Walbaum Display</vt:lpstr>
      <vt:lpstr>3DFloatVTI</vt:lpstr>
      <vt:lpstr>DOT PRODUCT</vt:lpstr>
      <vt:lpstr>TOPICS</vt:lpstr>
      <vt:lpstr>Introduction</vt:lpstr>
      <vt:lpstr>Dot Product – Geometrical Definition  </vt:lpstr>
      <vt:lpstr>Dot Product – Algebraic Definition </vt:lpstr>
      <vt:lpstr>Dot Product of Vector – Properties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PRODUCT</dc:title>
  <dc:creator>Abhinav  Kumar</dc:creator>
  <cp:lastModifiedBy>Abhinav  Kumar</cp:lastModifiedBy>
  <cp:revision>1</cp:revision>
  <dcterms:created xsi:type="dcterms:W3CDTF">2022-11-10T02:21:27Z</dcterms:created>
  <dcterms:modified xsi:type="dcterms:W3CDTF">2022-11-10T02:57:28Z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0x010100AACEA02059CC8B4192A557DD9244E14A</vt:lpwstr>
  </property>
</Properties>
</file>