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7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11-19-2023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3B27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FlatSharp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en-US" sz="800" dirty="0"/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YAML]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272BC-9F03-D22B-A6D0-8D94EE6669BD}"/>
              </a:ext>
            </a:extLst>
          </p:cNvPr>
          <p:cNvGrpSpPr/>
          <p:nvPr/>
        </p:nvGrpSpPr>
        <p:grpSpPr>
          <a:xfrm>
            <a:off x="3137933" y="5515736"/>
            <a:ext cx="1015341" cy="760389"/>
            <a:chOff x="3752896" y="3615014"/>
            <a:chExt cx="1498417" cy="1119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2142B-24A8-959C-4AF5-18DCE94BDFD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646C29AB-E9E2-BD89-1E31-6DF6AF475BC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E2E7C27-571D-0BB3-6106-C4B2C7335261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E6E56AAB-793F-2B50-585E-2B5471CA040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89DB0A6-A62A-5413-185C-B5523DFC0F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0256C42-D3A0-1707-509D-0951C735BF9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017987-B46B-494F-2709-7ECC91A25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E4DA3B5-C7C4-C7AD-C8A3-22C9373A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7FA5655-09B6-8EAC-A9EB-8A0222E06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3476F0C-6244-617B-AAEE-F8592073A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601BE90-2F34-FF71-695C-CCC8B940C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3C256B-D56A-0AE3-6FB4-42E060F2316B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2E801C-9832-AC8A-8220-E7970DE5F27D}"/>
              </a:ext>
            </a:extLst>
          </p:cNvPr>
          <p:cNvCxnSpPr>
            <a:cxnSpLocks/>
          </p:cNvCxnSpPr>
          <p:nvPr/>
        </p:nvCxnSpPr>
        <p:spPr>
          <a:xfrm>
            <a:off x="3660275" y="5389478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AC8B2F-31AF-0912-6079-A59934C17BAB}"/>
              </a:ext>
            </a:extLst>
          </p:cNvPr>
          <p:cNvGrpSpPr/>
          <p:nvPr/>
        </p:nvGrpSpPr>
        <p:grpSpPr>
          <a:xfrm>
            <a:off x="923103" y="1318765"/>
            <a:ext cx="987891" cy="760389"/>
            <a:chOff x="3793406" y="3615014"/>
            <a:chExt cx="1457907" cy="11190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B9B1F1-78A9-AE67-1397-BB94FC155D95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4ADBF62-EDEA-D82F-FB0B-0769DF7B996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65987D3-2D34-8051-1AF8-178D1A9E44D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FCBF5C0-3EAD-CDAA-E5D5-562F93897E74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354A2A51-6C0A-F74A-89EA-E95C72ADDAD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8357-EEB3-40AE-58DD-9BA9662F41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70BA9D1-8BB2-5DCB-5DA8-D88E515FA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6A6D6A6-02DD-D613-DD8E-A082433B8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236DE19-F9D3-AC81-E3FF-1AFD1A8A8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C106DA-5A75-968A-7805-60F2E73D1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8FF44E3-71DC-8E51-9B6B-847FD8606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21B2BA-7E4C-96AC-A9EE-1A3404F28048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blueprint_blue.h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 header &gt;&gt;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ADC46A-B3F3-4D91-0274-6F45778754E3}"/>
              </a:ext>
            </a:extLst>
          </p:cNvPr>
          <p:cNvGrpSpPr/>
          <p:nvPr/>
        </p:nvGrpSpPr>
        <p:grpSpPr>
          <a:xfrm>
            <a:off x="895653" y="3193261"/>
            <a:ext cx="1015341" cy="760389"/>
            <a:chOff x="3752896" y="3615014"/>
            <a:chExt cx="1498417" cy="111906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20C4922-72AC-ADC2-EB7D-46639B8AB15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22704B7-A61C-3D1A-B9A6-253BA471B2D6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F11788A-5710-367B-B0D4-3FAFAB22E678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Isosceles Triangle 456">
                  <a:extLst>
                    <a:ext uri="{FF2B5EF4-FFF2-40B4-BE49-F238E27FC236}">
                      <a16:creationId xmlns:a16="http://schemas.microsoft.com/office/drawing/2014/main" id="{FCC7579B-5FEC-A51C-E3C6-22D823E0D4E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Isosceles Triangle 457">
                  <a:extLst>
                    <a:ext uri="{FF2B5EF4-FFF2-40B4-BE49-F238E27FC236}">
                      <a16:creationId xmlns:a16="http://schemas.microsoft.com/office/drawing/2014/main" id="{F132F610-2737-5845-91A3-9BE40AD6464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44A6AE8C-08F4-03C5-02CE-94C4B1781BB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FEAEE1C6-ADD0-BE14-2061-36148E82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42B451C4-200B-C354-048F-2F5A47CA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DBCF1D8F-D06E-2A8F-1795-4ED4E1DE1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C2871897-18A7-8FDA-020F-AB5EE1C61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9B52DF5D-4080-29D0-702B-BEFD2B2F2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1C24A0B-63A0-74F9-129D-FFC4EDE07C55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avx_search.fbs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  schema &gt;&gt;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A046DBD-478C-3AAD-7986-32FF3585C363}"/>
              </a:ext>
            </a:extLst>
          </p:cNvPr>
          <p:cNvGrpSpPr/>
          <p:nvPr/>
        </p:nvGrpSpPr>
        <p:grpSpPr>
          <a:xfrm>
            <a:off x="895653" y="2103602"/>
            <a:ext cx="1015341" cy="760389"/>
            <a:chOff x="3752896" y="3615014"/>
            <a:chExt cx="1498417" cy="1119069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93E1AFAA-AB5A-90E4-651E-0AD853A42B62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C08117BD-91F9-2A44-57C2-A58A1474447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43479659-610C-A164-F0A5-A37E6772D6BC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Isosceles Triangle 469">
                  <a:extLst>
                    <a:ext uri="{FF2B5EF4-FFF2-40B4-BE49-F238E27FC236}">
                      <a16:creationId xmlns:a16="http://schemas.microsoft.com/office/drawing/2014/main" id="{0800FC9D-4D72-F065-D9A2-5D7A811DDF8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1" name="Isosceles Triangle 470">
                  <a:extLst>
                    <a:ext uri="{FF2B5EF4-FFF2-40B4-BE49-F238E27FC236}">
                      <a16:creationId xmlns:a16="http://schemas.microsoft.com/office/drawing/2014/main" id="{8DE15E19-CB30-FC82-6001-5013458FC07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F5CF101A-46B2-13B6-5AEF-1CEBBBF050B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2521A6DD-7D70-EB5D-AA2C-D0885BD0F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43CA7E14-BBC7-714F-5914-D9DCE5FAF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F920FE74-CFE8-5FEE-1437-665B2D710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9F16D3DA-5676-A3D6-E2DF-7F938AD9F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0703D86-31DA-AEAA-6130-D6C613704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E6BF9955-D898-3EB6-6013-F21BE6B9CEDF}"/>
                </a:ext>
              </a:extLst>
            </p:cNvPr>
            <p:cNvSpPr txBox="1"/>
            <p:nvPr/>
          </p:nvSpPr>
          <p:spPr>
            <a:xfrm>
              <a:off x="3752896" y="4281126"/>
              <a:ext cx="149841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avx_search.h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 generated header &gt;&gt;</a:t>
              </a:r>
            </a:p>
          </p:txBody>
        </p:sp>
      </p:grp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3D35BBE0-7DB7-0001-941E-F5514F47E362}"/>
              </a:ext>
            </a:extLst>
          </p:cNvPr>
          <p:cNvCxnSpPr>
            <a:cxnSpLocks/>
          </p:cNvCxnSpPr>
          <p:nvPr/>
        </p:nvCxnSpPr>
        <p:spPr>
          <a:xfrm flipH="1">
            <a:off x="1574470" y="1660121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577684C0-F15F-70C9-481E-F68D4868DFF4}"/>
              </a:ext>
            </a:extLst>
          </p:cNvPr>
          <p:cNvCxnSpPr>
            <a:cxnSpLocks/>
          </p:cNvCxnSpPr>
          <p:nvPr/>
        </p:nvCxnSpPr>
        <p:spPr>
          <a:xfrm flipH="1">
            <a:off x="1574470" y="2365942"/>
            <a:ext cx="4410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2F68F9AD-2A44-2574-F0EE-9F3E581B489E}"/>
              </a:ext>
            </a:extLst>
          </p:cNvPr>
          <p:cNvCxnSpPr>
            <a:cxnSpLocks/>
            <a:stCxn id="10" idx="1"/>
            <a:endCxn id="456" idx="3"/>
          </p:cNvCxnSpPr>
          <p:nvPr/>
        </p:nvCxnSpPr>
        <p:spPr>
          <a:xfrm flipH="1" flipV="1">
            <a:off x="1574909" y="3458952"/>
            <a:ext cx="440586" cy="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FCA2BB6-07E7-06BF-F046-A43FB257E20D}"/>
              </a:ext>
            </a:extLst>
          </p:cNvPr>
          <p:cNvGrpSpPr/>
          <p:nvPr/>
        </p:nvGrpSpPr>
        <p:grpSpPr>
          <a:xfrm>
            <a:off x="3633799" y="4201589"/>
            <a:ext cx="741133" cy="260141"/>
            <a:chOff x="7668418" y="4456943"/>
            <a:chExt cx="741133" cy="260141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081C76D3-7777-E2EA-3942-6078AE023792}"/>
                </a:ext>
              </a:extLst>
            </p:cNvPr>
            <p:cNvSpPr txBox="1"/>
            <p:nvPr/>
          </p:nvSpPr>
          <p:spPr>
            <a:xfrm>
              <a:off x="7668418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83" name="Connector: Elbow 5">
              <a:extLst>
                <a:ext uri="{FF2B5EF4-FFF2-40B4-BE49-F238E27FC236}">
                  <a16:creationId xmlns:a16="http://schemas.microsoft.com/office/drawing/2014/main" id="{636C9A24-073A-7D74-FBB0-35473FD18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7AA150-524B-C6BE-1F9D-F23E5824E057}"/>
              </a:ext>
            </a:extLst>
          </p:cNvPr>
          <p:cNvGrpSpPr/>
          <p:nvPr/>
        </p:nvGrpSpPr>
        <p:grpSpPr>
          <a:xfrm>
            <a:off x="2988049" y="4201589"/>
            <a:ext cx="741133" cy="260141"/>
            <a:chOff x="7686586" y="4456943"/>
            <a:chExt cx="741133" cy="260141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1C5C9A3-3792-D98B-CC24-9EC278F2E4C7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string</a:t>
              </a:r>
            </a:p>
          </p:txBody>
        </p:sp>
        <p:cxnSp>
          <p:nvCxnSpPr>
            <p:cNvPr id="486" name="Connector: Elbow 5">
              <a:extLst>
                <a:ext uri="{FF2B5EF4-FFF2-40B4-BE49-F238E27FC236}">
                  <a16:creationId xmlns:a16="http://schemas.microsoft.com/office/drawing/2014/main" id="{20979C60-C9A0-831D-B53A-736E9BAEC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1E0F69F-C0A1-DD8C-D8A5-25315E649A99}"/>
              </a:ext>
            </a:extLst>
          </p:cNvPr>
          <p:cNvGrpSpPr/>
          <p:nvPr/>
        </p:nvGrpSpPr>
        <p:grpSpPr>
          <a:xfrm>
            <a:off x="1781900" y="4200872"/>
            <a:ext cx="741133" cy="260141"/>
            <a:chOff x="7686586" y="4456943"/>
            <a:chExt cx="741133" cy="260141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542D629D-A64C-E6E5-1B4F-350B06F535A4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5" name="Connector: Elbow 5">
              <a:extLst>
                <a:ext uri="{FF2B5EF4-FFF2-40B4-BE49-F238E27FC236}">
                  <a16:creationId xmlns:a16="http://schemas.microsoft.com/office/drawing/2014/main" id="{D9512CCB-56DB-23C2-F630-3E5C248FB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22BC0987-98B4-03DE-16B1-F421A0AA737D}"/>
              </a:ext>
            </a:extLst>
          </p:cNvPr>
          <p:cNvGrpSpPr/>
          <p:nvPr/>
        </p:nvGrpSpPr>
        <p:grpSpPr>
          <a:xfrm>
            <a:off x="1117982" y="4200872"/>
            <a:ext cx="741133" cy="260141"/>
            <a:chOff x="7686586" y="4456943"/>
            <a:chExt cx="741133" cy="260141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3D479B3-5AB1-026A-5DAF-E3843FBDD81C}"/>
                </a:ext>
              </a:extLst>
            </p:cNvPr>
            <p:cNvSpPr txBox="1"/>
            <p:nvPr/>
          </p:nvSpPr>
          <p:spPr>
            <a:xfrm>
              <a:off x="7686586" y="4501640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poco</a:t>
              </a:r>
            </a:p>
          </p:txBody>
        </p:sp>
        <p:cxnSp>
          <p:nvCxnSpPr>
            <p:cNvPr id="498" name="Connector: Elbow 5">
              <a:extLst>
                <a:ext uri="{FF2B5EF4-FFF2-40B4-BE49-F238E27FC236}">
                  <a16:creationId xmlns:a16="http://schemas.microsoft.com/office/drawing/2014/main" id="{6AB6350D-7209-9D52-213D-BA7B1FDF1FE7}"/>
                </a:ext>
              </a:extLst>
            </p:cNvPr>
            <p:cNvCxnSpPr>
              <a:cxnSpLocks/>
            </p:cNvCxnSpPr>
            <p:nvPr/>
          </p:nvCxnSpPr>
          <p:spPr>
            <a:xfrm>
              <a:off x="8032289" y="4456943"/>
              <a:ext cx="0" cy="10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yaml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1089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59032" y="288612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08153" y="280257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yaml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[Rapid YAML]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3B27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B92A-0B05-F199-6826-81B80A5D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C++ to C# via staged YAML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C7E83-3CBB-AF42-3586-19224D887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75" y="1825625"/>
            <a:ext cx="7634049" cy="4351338"/>
          </a:xfrm>
        </p:spPr>
      </p:pic>
    </p:spTree>
    <p:extLst>
      <p:ext uri="{BB962C8B-B14F-4D97-AF65-F5344CB8AC3E}">
        <p14:creationId xmlns:p14="http://schemas.microsoft.com/office/powerpoint/2010/main" val="39743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12765</TotalTime>
  <Words>1262</Words>
  <Application>Microsoft Office PowerPoint</Application>
  <PresentationFormat>Widescreen</PresentationFormat>
  <Paragraphs>415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AVX-Framework</vt:lpstr>
      <vt:lpstr>AVX-Framework dependencies – 3B27</vt:lpstr>
      <vt:lpstr>AVX Roadmap – 3B27 – CY2023</vt:lpstr>
      <vt:lpstr>AVX Roadmap – 3B27 – CY2024</vt:lpstr>
      <vt:lpstr>AVX Roadmap – 3B27 – CY2025</vt:lpstr>
      <vt:lpstr>Results: C++ to C# via staged YAML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95</cp:revision>
  <dcterms:created xsi:type="dcterms:W3CDTF">2023-02-26T04:19:59Z</dcterms:created>
  <dcterms:modified xsi:type="dcterms:W3CDTF">2023-11-28T05:23:44Z</dcterms:modified>
</cp:coreProperties>
</file>