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3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32" autoAdjust="0"/>
  </p:normalViewPr>
  <p:slideViewPr>
    <p:cSldViewPr snapToGrid="0">
      <p:cViewPr varScale="1">
        <p:scale>
          <a:sx n="158" d="100"/>
          <a:sy n="158" d="100"/>
        </p:scale>
        <p:origin x="27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/>
              <a:t>11-19-2023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3B16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FlatSharp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lang="en-US" sz="800" dirty="0"/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flatbuffers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FlatSharp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1272BC-9F03-D22B-A6D0-8D94EE6669BD}"/>
              </a:ext>
            </a:extLst>
          </p:cNvPr>
          <p:cNvGrpSpPr/>
          <p:nvPr/>
        </p:nvGrpSpPr>
        <p:grpSpPr>
          <a:xfrm>
            <a:off x="3137933" y="5515736"/>
            <a:ext cx="1015341" cy="760389"/>
            <a:chOff x="3752896" y="3615014"/>
            <a:chExt cx="1498417" cy="11190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C2142B-24A8-959C-4AF5-18DCE94BDFD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46C29AB-E9E2-BD89-1E31-6DF6AF475BC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E2E7C27-571D-0BB3-6106-C4B2C7335261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E6E56AAB-793F-2B50-585E-2B5471CA040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289DB0A6-A62A-5413-185C-B5523DFC0F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0256C42-D3A0-1707-509D-0951C735BF9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B017987-B46B-494F-2709-7ECC91A25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E4DA3B5-C7C4-C7AD-C8A3-22C9373A0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7FA5655-09B6-8EAC-A9EB-8A0222E06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3476F0C-6244-617B-AAEE-F8592073A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601BE90-2F34-FF71-695C-CCC8B940C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3C256B-D56A-0AE3-6FB4-42E060F2316B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E801C-9832-AC8A-8220-E7970DE5F27D}"/>
              </a:ext>
            </a:extLst>
          </p:cNvPr>
          <p:cNvCxnSpPr>
            <a:cxnSpLocks/>
          </p:cNvCxnSpPr>
          <p:nvPr/>
        </p:nvCxnSpPr>
        <p:spPr>
          <a:xfrm>
            <a:off x="3660275" y="5389478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AC8B2F-31AF-0912-6079-A59934C17BAB}"/>
              </a:ext>
            </a:extLst>
          </p:cNvPr>
          <p:cNvGrpSpPr/>
          <p:nvPr/>
        </p:nvGrpSpPr>
        <p:grpSpPr>
          <a:xfrm>
            <a:off x="923103" y="1318765"/>
            <a:ext cx="987891" cy="760389"/>
            <a:chOff x="3793406" y="3615014"/>
            <a:chExt cx="1457907" cy="111906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B9B1F1-78A9-AE67-1397-BB94FC155D95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4ADBF62-EDEA-D82F-FB0B-0769DF7B996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65987D3-2D34-8051-1AF8-178D1A9E44D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Isosceles Triangle 59">
                  <a:extLst>
                    <a:ext uri="{FF2B5EF4-FFF2-40B4-BE49-F238E27FC236}">
                      <a16:creationId xmlns:a16="http://schemas.microsoft.com/office/drawing/2014/main" id="{0FCBF5C0-3EAD-CDAA-E5D5-562F93897E74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>
                  <a:extLst>
                    <a:ext uri="{FF2B5EF4-FFF2-40B4-BE49-F238E27FC236}">
                      <a16:creationId xmlns:a16="http://schemas.microsoft.com/office/drawing/2014/main" id="{354A2A51-6C0A-F74A-89EA-E95C72ADDAD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6A88357-EEB3-40AE-58DD-9BA9662F41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70BA9D1-8BB2-5DCB-5DA8-D88E515FA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6A6D6A6-02DD-D613-DD8E-A082433B8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236DE19-F9D3-AC81-E3FF-1AFD1A8A80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AC106DA-5A75-968A-7805-60F2E73D1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8FF44E3-71DC-8E51-9B6B-847FD8606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21B2BA-7E4C-96AC-A9EE-1A3404F28048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 header &gt;&gt;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ADC46A-B3F3-4D91-0274-6F45778754E3}"/>
              </a:ext>
            </a:extLst>
          </p:cNvPr>
          <p:cNvGrpSpPr/>
          <p:nvPr/>
        </p:nvGrpSpPr>
        <p:grpSpPr>
          <a:xfrm>
            <a:off x="895653" y="3193261"/>
            <a:ext cx="1015341" cy="760389"/>
            <a:chOff x="3752896" y="3615014"/>
            <a:chExt cx="1498417" cy="111906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20C4922-72AC-ADC2-EB7D-46639B8AB15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322704B7-A61C-3D1A-B9A6-253BA471B2D6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5F11788A-5710-367B-B0D4-3FAFAB22E678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Isosceles Triangle 456">
                  <a:extLst>
                    <a:ext uri="{FF2B5EF4-FFF2-40B4-BE49-F238E27FC236}">
                      <a16:creationId xmlns:a16="http://schemas.microsoft.com/office/drawing/2014/main" id="{FCC7579B-5FEC-A51C-E3C6-22D823E0D4E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Isosceles Triangle 457">
                  <a:extLst>
                    <a:ext uri="{FF2B5EF4-FFF2-40B4-BE49-F238E27FC236}">
                      <a16:creationId xmlns:a16="http://schemas.microsoft.com/office/drawing/2014/main" id="{F132F610-2737-5845-91A3-9BE40AD6464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44A6AE8C-08F4-03C5-02CE-94C4B1781BB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FEAEE1C6-ADD0-BE14-2061-36148E827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42B451C4-200B-C354-048F-2F5A47CA6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DBCF1D8F-D06E-2A8F-1795-4ED4E1DE1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C2871897-18A7-8FDA-020F-AB5EE1C61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9B52DF5D-4080-29D0-702B-BEFD2B2F2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41C24A0B-63A0-74F9-129D-FFC4EDE07C55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7A046DBD-478C-3AAD-7986-32FF3585C363}"/>
              </a:ext>
            </a:extLst>
          </p:cNvPr>
          <p:cNvGrpSpPr/>
          <p:nvPr/>
        </p:nvGrpSpPr>
        <p:grpSpPr>
          <a:xfrm>
            <a:off x="895653" y="2103602"/>
            <a:ext cx="1015341" cy="760389"/>
            <a:chOff x="3752896" y="3615014"/>
            <a:chExt cx="1498417" cy="1119069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93E1AFAA-AB5A-90E4-651E-0AD853A42B62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C08117BD-91F9-2A44-57C2-A58A1474447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43479659-610C-A164-F0A5-A37E6772D6BC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Isosceles Triangle 469">
                  <a:extLst>
                    <a:ext uri="{FF2B5EF4-FFF2-40B4-BE49-F238E27FC236}">
                      <a16:creationId xmlns:a16="http://schemas.microsoft.com/office/drawing/2014/main" id="{0800FC9D-4D72-F065-D9A2-5D7A811DDF8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Isosceles Triangle 470">
                  <a:extLst>
                    <a:ext uri="{FF2B5EF4-FFF2-40B4-BE49-F238E27FC236}">
                      <a16:creationId xmlns:a16="http://schemas.microsoft.com/office/drawing/2014/main" id="{8DE15E19-CB30-FC82-6001-5013458FC07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F5CF101A-46B2-13B6-5AEF-1CEBBBF050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2521A6DD-7D70-EB5D-AA2C-D0885BD0F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43CA7E14-BBC7-714F-5914-D9DCE5FAF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F920FE74-CFE8-5FEE-1437-665B2D710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9F16D3DA-5676-A3D6-E2DF-7F938AD9F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E0703D86-31DA-AEAA-6130-D6C613704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E6BF9955-D898-3EB6-6013-F21BE6B9CEDF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header &gt;&gt;</a:t>
              </a:r>
            </a:p>
          </p:txBody>
        </p:sp>
      </p:grp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3D35BBE0-7DB7-0001-941E-F5514F47E362}"/>
              </a:ext>
            </a:extLst>
          </p:cNvPr>
          <p:cNvCxnSpPr>
            <a:cxnSpLocks/>
          </p:cNvCxnSpPr>
          <p:nvPr/>
        </p:nvCxnSpPr>
        <p:spPr>
          <a:xfrm flipH="1">
            <a:off x="1574470" y="1660121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577684C0-F15F-70C9-481E-F68D4868DFF4}"/>
              </a:ext>
            </a:extLst>
          </p:cNvPr>
          <p:cNvCxnSpPr>
            <a:cxnSpLocks/>
          </p:cNvCxnSpPr>
          <p:nvPr/>
        </p:nvCxnSpPr>
        <p:spPr>
          <a:xfrm flipH="1">
            <a:off x="1574470" y="2365942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2F68F9AD-2A44-2574-F0EE-9F3E581B489E}"/>
              </a:ext>
            </a:extLst>
          </p:cNvPr>
          <p:cNvCxnSpPr>
            <a:cxnSpLocks/>
            <a:stCxn id="10" idx="1"/>
            <a:endCxn id="456" idx="3"/>
          </p:cNvCxnSpPr>
          <p:nvPr/>
        </p:nvCxnSpPr>
        <p:spPr>
          <a:xfrm flipH="1" flipV="1">
            <a:off x="1574909" y="3458952"/>
            <a:ext cx="440586" cy="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FCA2BB6-07E7-06BF-F046-A43FB257E20D}"/>
              </a:ext>
            </a:extLst>
          </p:cNvPr>
          <p:cNvGrpSpPr/>
          <p:nvPr/>
        </p:nvGrpSpPr>
        <p:grpSpPr>
          <a:xfrm>
            <a:off x="3651967" y="4201589"/>
            <a:ext cx="741133" cy="260141"/>
            <a:chOff x="7686586" y="4456943"/>
            <a:chExt cx="741133" cy="260141"/>
          </a:xfrm>
        </p:grpSpPr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081C76D3-7777-E2EA-3942-6078AE023792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83" name="Connector: Elbow 5">
              <a:extLst>
                <a:ext uri="{FF2B5EF4-FFF2-40B4-BE49-F238E27FC236}">
                  <a16:creationId xmlns:a16="http://schemas.microsoft.com/office/drawing/2014/main" id="{636C9A24-073A-7D74-FBB0-35473FD18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B7AA150-524B-C6BE-1F9D-F23E5824E057}"/>
              </a:ext>
            </a:extLst>
          </p:cNvPr>
          <p:cNvGrpSpPr/>
          <p:nvPr/>
        </p:nvGrpSpPr>
        <p:grpSpPr>
          <a:xfrm>
            <a:off x="2988049" y="4201589"/>
            <a:ext cx="741133" cy="260141"/>
            <a:chOff x="7686586" y="4456943"/>
            <a:chExt cx="741133" cy="260141"/>
          </a:xfrm>
        </p:grpSpPr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51C5C9A3-3792-D98B-CC24-9EC278F2E4C7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486" name="Connector: Elbow 5">
              <a:extLst>
                <a:ext uri="{FF2B5EF4-FFF2-40B4-BE49-F238E27FC236}">
                  <a16:creationId xmlns:a16="http://schemas.microsoft.com/office/drawing/2014/main" id="{20979C60-C9A0-831D-B53A-736E9BAECA7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28C25517-97C4-41C8-2B70-454C8A7C6994}"/>
              </a:ext>
            </a:extLst>
          </p:cNvPr>
          <p:cNvGrpSpPr/>
          <p:nvPr/>
        </p:nvGrpSpPr>
        <p:grpSpPr>
          <a:xfrm rot="16200000">
            <a:off x="4300247" y="4944681"/>
            <a:ext cx="741133" cy="260141"/>
            <a:chOff x="7686586" y="4456943"/>
            <a:chExt cx="741133" cy="260141"/>
          </a:xfrm>
        </p:grpSpPr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D796FF54-65A3-6B66-0A33-A183A52F3937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89" name="Connector: Elbow 5">
              <a:extLst>
                <a:ext uri="{FF2B5EF4-FFF2-40B4-BE49-F238E27FC236}">
                  <a16:creationId xmlns:a16="http://schemas.microsoft.com/office/drawing/2014/main" id="{3FFA0169-F142-F420-1047-52CAF63BC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FD0AD75E-483D-1294-457C-1703CC965DAB}"/>
              </a:ext>
            </a:extLst>
          </p:cNvPr>
          <p:cNvGrpSpPr/>
          <p:nvPr/>
        </p:nvGrpSpPr>
        <p:grpSpPr>
          <a:xfrm rot="16200000">
            <a:off x="4300248" y="4555284"/>
            <a:ext cx="741133" cy="260141"/>
            <a:chOff x="7686586" y="4456943"/>
            <a:chExt cx="741133" cy="260141"/>
          </a:xfrm>
        </p:grpSpPr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D33A1204-01AA-353E-AAA5-15299D71AFD8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492" name="Connector: Elbow 5">
              <a:extLst>
                <a:ext uri="{FF2B5EF4-FFF2-40B4-BE49-F238E27FC236}">
                  <a16:creationId xmlns:a16="http://schemas.microsoft.com/office/drawing/2014/main" id="{F30B2DAE-C037-B5F8-CD13-2C18CC3A8B6A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91E0F69F-C0A1-DD8C-D8A5-25315E649A99}"/>
              </a:ext>
            </a:extLst>
          </p:cNvPr>
          <p:cNvGrpSpPr/>
          <p:nvPr/>
        </p:nvGrpSpPr>
        <p:grpSpPr>
          <a:xfrm>
            <a:off x="1781900" y="4200872"/>
            <a:ext cx="741133" cy="260141"/>
            <a:chOff x="7686586" y="4456943"/>
            <a:chExt cx="741133" cy="260141"/>
          </a:xfrm>
        </p:grpSpPr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542D629D-A64C-E6E5-1B4F-350B06F535A4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5" name="Connector: Elbow 5">
              <a:extLst>
                <a:ext uri="{FF2B5EF4-FFF2-40B4-BE49-F238E27FC236}">
                  <a16:creationId xmlns:a16="http://schemas.microsoft.com/office/drawing/2014/main" id="{D9512CCB-56DB-23C2-F630-3E5C248FB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22BC0987-98B4-03DE-16B1-F421A0AA737D}"/>
              </a:ext>
            </a:extLst>
          </p:cNvPr>
          <p:cNvGrpSpPr/>
          <p:nvPr/>
        </p:nvGrpSpPr>
        <p:grpSpPr>
          <a:xfrm>
            <a:off x="1117982" y="4200872"/>
            <a:ext cx="741133" cy="260141"/>
            <a:chOff x="7686586" y="4456943"/>
            <a:chExt cx="741133" cy="260141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A3D479B3-5AB1-026A-5DAF-E3843FBDD81C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8" name="Connector: Elbow 5">
              <a:extLst>
                <a:ext uri="{FF2B5EF4-FFF2-40B4-BE49-F238E27FC236}">
                  <a16:creationId xmlns:a16="http://schemas.microsoft.com/office/drawing/2014/main" id="{6AB6350D-7209-9D52-213D-BA7B1FDF1FE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803225" y="2612363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flatbuffers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621923"/>
              </p:ext>
            </p:extLst>
          </p:nvPr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0ADCB59-D113-1780-4EF7-867F3D14D91C}"/>
              </a:ext>
            </a:extLst>
          </p:cNvPr>
          <p:cNvGrpSpPr/>
          <p:nvPr/>
        </p:nvGrpSpPr>
        <p:grpSpPr>
          <a:xfrm>
            <a:off x="4823217" y="1329893"/>
            <a:ext cx="5824288" cy="4625248"/>
            <a:chOff x="4823217" y="1329893"/>
            <a:chExt cx="5824288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4823217" y="1329893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795" y="3073149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6890092" y="2879987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95" y="2800016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6613543" y="3009809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8812171" y="468405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6934800" y="468186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6048476" y="1808376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7892469" y="1806928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6047532" y="3232472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8073050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9912467" y="53026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7623935" y="2298233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1" idx="3"/>
              <a:endCxn id="130" idx="1"/>
            </p:cNvCxnSpPr>
            <p:nvPr/>
          </p:nvCxnSpPr>
          <p:spPr>
            <a:xfrm>
              <a:off x="8510259" y="5171722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7044057" y="4003391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5055199" y="467581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5400000">
              <a:off x="6107283" y="3947833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6199449" y="5300618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7892468" y="323041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7622991" y="3720273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9483834" y="2680806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9205422" y="2547926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9211984" y="226297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4902484" y="3614780"/>
              <a:ext cx="924644" cy="215444"/>
              <a:chOff x="1025766" y="1118525"/>
              <a:chExt cx="924644" cy="215444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617AE0-035E-8358-DF74-2CE0C0F873D9}"/>
                </a:ext>
              </a:extLst>
            </p:cNvPr>
            <p:cNvSpPr txBox="1"/>
            <p:nvPr/>
          </p:nvSpPr>
          <p:spPr>
            <a:xfrm>
              <a:off x="9036288" y="24812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F2593-079B-1BB2-8A4E-6360CAB75D5A}"/>
                </a:ext>
              </a:extLst>
            </p:cNvPr>
            <p:cNvSpPr txBox="1"/>
            <p:nvPr/>
          </p:nvSpPr>
          <p:spPr>
            <a:xfrm>
              <a:off x="10172342" y="28506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E99C53-C9A7-9815-789C-FEC47C63B43A}"/>
                </a:ext>
              </a:extLst>
            </p:cNvPr>
            <p:cNvGrpSpPr/>
            <p:nvPr/>
          </p:nvGrpSpPr>
          <p:grpSpPr>
            <a:xfrm>
              <a:off x="7686586" y="4475974"/>
              <a:ext cx="741133" cy="260141"/>
              <a:chOff x="7686586" y="4456943"/>
              <a:chExt cx="741133" cy="2601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B27012-4AC4-9B2E-5068-BD9EC7219C92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" name="Connector: Elbow 5">
                <a:extLst>
                  <a:ext uri="{FF2B5EF4-FFF2-40B4-BE49-F238E27FC236}">
                    <a16:creationId xmlns:a16="http://schemas.microsoft.com/office/drawing/2014/main" id="{9BC79F4E-C68A-D7C7-6842-8F798065B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0AC056-F39F-E935-018D-D3F5488ECFD9}"/>
                </a:ext>
              </a:extLst>
            </p:cNvPr>
            <p:cNvGrpSpPr/>
            <p:nvPr/>
          </p:nvGrpSpPr>
          <p:grpSpPr>
            <a:xfrm>
              <a:off x="7022668" y="4475974"/>
              <a:ext cx="741133" cy="260141"/>
              <a:chOff x="7686586" y="4456943"/>
              <a:chExt cx="741133" cy="26014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FD78FC-4540-0DB8-AC64-AB392F9CB36D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7" name="Connector: Elbow 5">
                <a:extLst>
                  <a:ext uri="{FF2B5EF4-FFF2-40B4-BE49-F238E27FC236}">
                    <a16:creationId xmlns:a16="http://schemas.microsoft.com/office/drawing/2014/main" id="{3A08C62F-17EB-72B3-8D3E-ADE880D52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795D504-6FD2-A267-A0B9-C11594736D05}"/>
                </a:ext>
              </a:extLst>
            </p:cNvPr>
            <p:cNvGrpSpPr/>
            <p:nvPr/>
          </p:nvGrpSpPr>
          <p:grpSpPr>
            <a:xfrm>
              <a:off x="5828219" y="4469922"/>
              <a:ext cx="741133" cy="260141"/>
              <a:chOff x="7686586" y="4456943"/>
              <a:chExt cx="741133" cy="26014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8F2BB-AAFC-DF13-80BB-4BC5D4C5232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29" name="Connector: Elbow 5">
                <a:extLst>
                  <a:ext uri="{FF2B5EF4-FFF2-40B4-BE49-F238E27FC236}">
                    <a16:creationId xmlns:a16="http://schemas.microsoft.com/office/drawing/2014/main" id="{F1269B71-CA41-CFE8-6D9E-C73D196EB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1A5CAF-E747-E45D-D2BE-D543C910EC4B}"/>
                </a:ext>
              </a:extLst>
            </p:cNvPr>
            <p:cNvGrpSpPr/>
            <p:nvPr/>
          </p:nvGrpSpPr>
          <p:grpSpPr>
            <a:xfrm>
              <a:off x="5164301" y="4469922"/>
              <a:ext cx="741133" cy="260141"/>
              <a:chOff x="7686586" y="4456943"/>
              <a:chExt cx="741133" cy="26014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3B333-2ADB-3DF7-4327-41883F890956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35" name="Connector: Elbow 5">
                <a:extLst>
                  <a:ext uri="{FF2B5EF4-FFF2-40B4-BE49-F238E27FC236}">
                    <a16:creationId xmlns:a16="http://schemas.microsoft.com/office/drawing/2014/main" id="{3B7F34B8-F9B4-30D8-0444-604669DCF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CE60BDE-1878-E9E5-F48E-DD18E36C867D}"/>
                </a:ext>
              </a:extLst>
            </p:cNvPr>
            <p:cNvGrpSpPr/>
            <p:nvPr/>
          </p:nvGrpSpPr>
          <p:grpSpPr>
            <a:xfrm rot="16200000">
              <a:off x="8339452" y="5231873"/>
              <a:ext cx="741133" cy="260141"/>
              <a:chOff x="7686586" y="4456943"/>
              <a:chExt cx="741133" cy="260141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98EAFE0-DF8E-BB15-A99B-8A7EB98AC55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0" name="Connector: Elbow 5">
                <a:extLst>
                  <a:ext uri="{FF2B5EF4-FFF2-40B4-BE49-F238E27FC236}">
                    <a16:creationId xmlns:a16="http://schemas.microsoft.com/office/drawing/2014/main" id="{116EC6B9-0C29-7653-C05F-F302478A2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799F3D-498B-61C6-3479-C0547610D57D}"/>
                </a:ext>
              </a:extLst>
            </p:cNvPr>
            <p:cNvGrpSpPr/>
            <p:nvPr/>
          </p:nvGrpSpPr>
          <p:grpSpPr>
            <a:xfrm rot="16200000">
              <a:off x="8339454" y="4842476"/>
              <a:ext cx="741133" cy="260142"/>
              <a:chOff x="7686586" y="4456943"/>
              <a:chExt cx="741133" cy="260142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2876694-0093-4218-D01F-0BC7D2DDDE9B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23" name="Connector: Elbow 5">
                <a:extLst>
                  <a:ext uri="{FF2B5EF4-FFF2-40B4-BE49-F238E27FC236}">
                    <a16:creationId xmlns:a16="http://schemas.microsoft.com/office/drawing/2014/main" id="{FFBA43E2-7981-E693-0C51-2B9BE98D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351657F-1248-18F4-53A9-1D70F3EE23F7}"/>
                </a:ext>
              </a:extLst>
            </p:cNvPr>
            <p:cNvSpPr txBox="1"/>
            <p:nvPr/>
          </p:nvSpPr>
          <p:spPr>
            <a:xfrm>
              <a:off x="9036288" y="39043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3B16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990746" y="3380101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2607935" y="2589121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2607934" y="3826372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8001" y="3831846"/>
            <a:ext cx="689933" cy="4843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1938745" y="3069381"/>
            <a:ext cx="669189" cy="464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183393" y="3392734"/>
            <a:ext cx="18554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183393" y="4035081"/>
            <a:ext cx="18469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D7144E1-B406-0504-F693-7327DA97DA7F}"/>
              </a:ext>
            </a:extLst>
          </p:cNvPr>
          <p:cNvGrpSpPr/>
          <p:nvPr/>
        </p:nvGrpSpPr>
        <p:grpSpPr>
          <a:xfrm>
            <a:off x="6085073" y="1264874"/>
            <a:ext cx="5824288" cy="4625248"/>
            <a:chOff x="6085073" y="1246340"/>
            <a:chExt cx="5824288" cy="46252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085073" y="1246340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1" name="Connector: Elbow 5">
              <a:extLst>
                <a:ext uri="{FF2B5EF4-FFF2-40B4-BE49-F238E27FC236}">
                  <a16:creationId xmlns:a16="http://schemas.microsoft.com/office/drawing/2014/main" id="{2E704963-C14D-01A3-DE83-B00E1B2F3E35}"/>
                </a:ext>
              </a:extLst>
            </p:cNvPr>
            <p:cNvCxnSpPr>
              <a:cxnSpLocks/>
            </p:cNvCxnSpPr>
            <p:nvPr/>
          </p:nvCxnSpPr>
          <p:spPr>
            <a:xfrm>
              <a:off x="8497651" y="2989596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86AB70-7DD7-8FD1-EC25-1FC26F65FA8D}"/>
                </a:ext>
              </a:extLst>
            </p:cNvPr>
            <p:cNvSpPr txBox="1"/>
            <p:nvPr/>
          </p:nvSpPr>
          <p:spPr>
            <a:xfrm>
              <a:off x="8151948" y="2796434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3" name="Connector: Elbow 5">
              <a:extLst>
                <a:ext uri="{FF2B5EF4-FFF2-40B4-BE49-F238E27FC236}">
                  <a16:creationId xmlns:a16="http://schemas.microsoft.com/office/drawing/2014/main" id="{D555A80E-9BEA-567A-65DF-566F98C3C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651" y="2716463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875399" y="2926256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10074027" y="460050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8196656" y="4598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310332" y="1724823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9C0FD-675E-BB6C-178A-BFED38E5E35E}"/>
                </a:ext>
              </a:extLst>
            </p:cNvPr>
            <p:cNvSpPr/>
            <p:nvPr/>
          </p:nvSpPr>
          <p:spPr>
            <a:xfrm>
              <a:off x="9154325" y="172337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309388" y="3148919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A2D8D7-23A8-F81D-B799-EC8F74836598}"/>
                </a:ext>
              </a:extLst>
            </p:cNvPr>
            <p:cNvSpPr txBox="1"/>
            <p:nvPr/>
          </p:nvSpPr>
          <p:spPr>
            <a:xfrm>
              <a:off x="9334906" y="52231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689AF5-F167-D360-5C22-087B26F1FE38}"/>
                </a:ext>
              </a:extLst>
            </p:cNvPr>
            <p:cNvSpPr txBox="1"/>
            <p:nvPr/>
          </p:nvSpPr>
          <p:spPr>
            <a:xfrm>
              <a:off x="11174323" y="52191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8885791" y="2214680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9772115" y="5088169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16200000" flipH="1">
              <a:off x="8305913" y="3919838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6317055" y="459226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58" name="Straight Arrow Connector 105">
              <a:extLst>
                <a:ext uri="{FF2B5EF4-FFF2-40B4-BE49-F238E27FC236}">
                  <a16:creationId xmlns:a16="http://schemas.microsoft.com/office/drawing/2014/main" id="{540D79FF-CF14-713E-A774-366CBF06FDD5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 rot="5400000">
              <a:off x="7369139" y="3864280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EB486E-B0ED-CF2C-626F-78E1CF44CE36}"/>
                </a:ext>
              </a:extLst>
            </p:cNvPr>
            <p:cNvSpPr txBox="1"/>
            <p:nvPr/>
          </p:nvSpPr>
          <p:spPr>
            <a:xfrm>
              <a:off x="7461305" y="521706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9154324" y="314686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846313-BA95-1485-EE02-1DFA91B63043}"/>
                </a:ext>
              </a:extLst>
            </p:cNvPr>
            <p:cNvCxnSpPr>
              <a:cxnSpLocks/>
              <a:stCxn id="51" idx="3"/>
              <a:endCxn id="62" idx="1"/>
            </p:cNvCxnSpPr>
            <p:nvPr/>
          </p:nvCxnSpPr>
          <p:spPr>
            <a:xfrm flipV="1">
              <a:off x="8884847" y="3636720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D22401B-5D67-A58D-0103-CC17278B113B}"/>
                </a:ext>
              </a:extLst>
            </p:cNvPr>
            <p:cNvGrpSpPr/>
            <p:nvPr/>
          </p:nvGrpSpPr>
          <p:grpSpPr>
            <a:xfrm>
              <a:off x="10745690" y="2597253"/>
              <a:ext cx="1139076" cy="853175"/>
              <a:chOff x="10738631" y="2574015"/>
              <a:chExt cx="1139076" cy="85317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F85B66-A62D-6180-157C-1C40352C5AB9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AB5FCE8-5C66-6D80-1EE0-B6404A4FB038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234341C-0C2A-F36E-2CDD-8608E88E894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Isosceles Triangle 136">
                    <a:extLst>
                      <a:ext uri="{FF2B5EF4-FFF2-40B4-BE49-F238E27FC236}">
                        <a16:creationId xmlns:a16="http://schemas.microsoft.com/office/drawing/2014/main" id="{6BA741DD-047C-330A-4548-6FBF03FCF2B9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140">
                    <a:extLst>
                      <a:ext uri="{FF2B5EF4-FFF2-40B4-BE49-F238E27FC236}">
                        <a16:creationId xmlns:a16="http://schemas.microsoft.com/office/drawing/2014/main" id="{A9D14DBD-24C5-5505-5041-7B88B36A12A4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9DC30C60-1C6F-9283-79B8-891871692026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3022973C-E9C1-3AA6-6185-B659C9876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15DB7C1-3BEB-76A6-BAF0-F78DCF6BB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37975D3B-C5C5-9887-30A3-1A147C890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9BB1F94-DD43-58AC-D17C-C5A5664B5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343C3CE-A4EF-3388-D834-3F9B73EFF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B07AAD0-462F-0474-A63C-8BE3AF8485BD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9" name="Straight Arrow Connector 105">
              <a:extLst>
                <a:ext uri="{FF2B5EF4-FFF2-40B4-BE49-F238E27FC236}">
                  <a16:creationId xmlns:a16="http://schemas.microsoft.com/office/drawing/2014/main" id="{D24C38D6-44D0-5993-8EB9-0DBDD6522CE0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5400000" flipH="1" flipV="1">
              <a:off x="10467278" y="2464373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05">
              <a:extLst>
                <a:ext uri="{FF2B5EF4-FFF2-40B4-BE49-F238E27FC236}">
                  <a16:creationId xmlns:a16="http://schemas.microsoft.com/office/drawing/2014/main" id="{A69CDCAE-5A06-27FE-9679-251BA08A2F6D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10473840" y="2179426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EA61AF3-0A6F-947D-426C-A06319B8726E}"/>
                </a:ext>
              </a:extLst>
            </p:cNvPr>
            <p:cNvGrpSpPr/>
            <p:nvPr/>
          </p:nvGrpSpPr>
          <p:grpSpPr>
            <a:xfrm>
              <a:off x="6164340" y="3525049"/>
              <a:ext cx="924644" cy="215444"/>
              <a:chOff x="1025766" y="1118525"/>
              <a:chExt cx="924644" cy="215444"/>
            </a:xfrm>
          </p:grpSpPr>
          <p:cxnSp>
            <p:nvCxnSpPr>
              <p:cNvPr id="113" name="Connector: Elbow 5">
                <a:extLst>
                  <a:ext uri="{FF2B5EF4-FFF2-40B4-BE49-F238E27FC236}">
                    <a16:creationId xmlns:a16="http://schemas.microsoft.com/office/drawing/2014/main" id="{7ADDF251-F4FA-B8B1-879D-B4362BEB7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CF5F6F-7C85-07CF-5F40-732DF2097690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15" name="Connector: Elbow 5">
                <a:extLst>
                  <a:ext uri="{FF2B5EF4-FFF2-40B4-BE49-F238E27FC236}">
                    <a16:creationId xmlns:a16="http://schemas.microsoft.com/office/drawing/2014/main" id="{299B7E97-F1B7-204C-FD49-38CE150DC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E3F905-9A55-8C66-D131-D8FA83B8C98B}"/>
                </a:ext>
              </a:extLst>
            </p:cNvPr>
            <p:cNvSpPr txBox="1"/>
            <p:nvPr/>
          </p:nvSpPr>
          <p:spPr>
            <a:xfrm>
              <a:off x="10321749" y="23977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01E24C-9476-D2CC-910C-D88C393A4934}"/>
                </a:ext>
              </a:extLst>
            </p:cNvPr>
            <p:cNvSpPr txBox="1"/>
            <p:nvPr/>
          </p:nvSpPr>
          <p:spPr>
            <a:xfrm>
              <a:off x="11434198" y="2767064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065FDA6-A7A5-E808-DAF3-3F47AB530A04}"/>
                </a:ext>
              </a:extLst>
            </p:cNvPr>
            <p:cNvGrpSpPr/>
            <p:nvPr/>
          </p:nvGrpSpPr>
          <p:grpSpPr>
            <a:xfrm>
              <a:off x="8948442" y="4392421"/>
              <a:ext cx="741133" cy="260141"/>
              <a:chOff x="7686586" y="4456943"/>
              <a:chExt cx="741133" cy="260141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DD5408D-3340-8BBE-F611-63E1B80CAFB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0" name="Connector: Elbow 5">
                <a:extLst>
                  <a:ext uri="{FF2B5EF4-FFF2-40B4-BE49-F238E27FC236}">
                    <a16:creationId xmlns:a16="http://schemas.microsoft.com/office/drawing/2014/main" id="{0FC03F3D-C128-208A-C957-6F8A7C7539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FAD2C50-98AC-7351-44CA-D93D17A9552E}"/>
                </a:ext>
              </a:extLst>
            </p:cNvPr>
            <p:cNvGrpSpPr/>
            <p:nvPr/>
          </p:nvGrpSpPr>
          <p:grpSpPr>
            <a:xfrm>
              <a:off x="8284524" y="4392421"/>
              <a:ext cx="741133" cy="260141"/>
              <a:chOff x="7686586" y="4456943"/>
              <a:chExt cx="741133" cy="260141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E906A09-1C38-4FDF-232F-DBFED7EA5D8A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08" name="Connector: Elbow 5">
                <a:extLst>
                  <a:ext uri="{FF2B5EF4-FFF2-40B4-BE49-F238E27FC236}">
                    <a16:creationId xmlns:a16="http://schemas.microsoft.com/office/drawing/2014/main" id="{FCFB0ADB-267C-85D2-F148-D680A6E3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1B9CE32-75E9-606A-0CB4-48073499ECDD}"/>
                </a:ext>
              </a:extLst>
            </p:cNvPr>
            <p:cNvGrpSpPr/>
            <p:nvPr/>
          </p:nvGrpSpPr>
          <p:grpSpPr>
            <a:xfrm>
              <a:off x="7090075" y="4386369"/>
              <a:ext cx="741133" cy="260141"/>
              <a:chOff x="7686586" y="4456943"/>
              <a:chExt cx="741133" cy="26014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96DD22F-7948-43FC-E96C-90107DE8571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6" name="Connector: Elbow 5">
                <a:extLst>
                  <a:ext uri="{FF2B5EF4-FFF2-40B4-BE49-F238E27FC236}">
                    <a16:creationId xmlns:a16="http://schemas.microsoft.com/office/drawing/2014/main" id="{24D67472-561A-45BB-7ACD-A7FA9C2BE6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D579217-2976-BFC9-DC04-A3029CD4FD68}"/>
                </a:ext>
              </a:extLst>
            </p:cNvPr>
            <p:cNvGrpSpPr/>
            <p:nvPr/>
          </p:nvGrpSpPr>
          <p:grpSpPr>
            <a:xfrm>
              <a:off x="6426157" y="4386369"/>
              <a:ext cx="741133" cy="260141"/>
              <a:chOff x="7686586" y="4456943"/>
              <a:chExt cx="741133" cy="260141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61AF7DE-2957-9F07-0634-6079BD2DDFC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97" name="Connector: Elbow 5">
                <a:extLst>
                  <a:ext uri="{FF2B5EF4-FFF2-40B4-BE49-F238E27FC236}">
                    <a16:creationId xmlns:a16="http://schemas.microsoft.com/office/drawing/2014/main" id="{13A59AD8-2FC9-BBB1-C14E-10652666F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F699640-E419-C2B9-0FC5-F6C68F1B8A04}"/>
                </a:ext>
              </a:extLst>
            </p:cNvPr>
            <p:cNvGrpSpPr/>
            <p:nvPr/>
          </p:nvGrpSpPr>
          <p:grpSpPr>
            <a:xfrm rot="16200000">
              <a:off x="9601308" y="5148320"/>
              <a:ext cx="741133" cy="260141"/>
              <a:chOff x="7686586" y="4456943"/>
              <a:chExt cx="741133" cy="26014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83908F-2045-9191-67BE-C6E981E256F0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5" name="Connector: Elbow 5">
                <a:extLst>
                  <a:ext uri="{FF2B5EF4-FFF2-40B4-BE49-F238E27FC236}">
                    <a16:creationId xmlns:a16="http://schemas.microsoft.com/office/drawing/2014/main" id="{890B8365-13D1-84F5-212D-27465AA7F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8EB1EC-AF57-BC2B-1DA7-B9EF023262EB}"/>
                </a:ext>
              </a:extLst>
            </p:cNvPr>
            <p:cNvGrpSpPr/>
            <p:nvPr/>
          </p:nvGrpSpPr>
          <p:grpSpPr>
            <a:xfrm rot="16200000">
              <a:off x="9601310" y="4758923"/>
              <a:ext cx="741133" cy="260142"/>
              <a:chOff x="7686586" y="4456943"/>
              <a:chExt cx="741133" cy="26014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D67C3E8-8B57-0419-145E-9F2526F137AA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93" name="Connector: Elbow 5">
                <a:extLst>
                  <a:ext uri="{FF2B5EF4-FFF2-40B4-BE49-F238E27FC236}">
                    <a16:creationId xmlns:a16="http://schemas.microsoft.com/office/drawing/2014/main" id="{5359DE43-5FF5-4AE6-A47A-2B11BE4C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3B16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213616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803506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685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3B16 – CY2025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12708</TotalTime>
  <Words>1243</Words>
  <Application>Microsoft Office PowerPoint</Application>
  <PresentationFormat>Widescreen</PresentationFormat>
  <Paragraphs>412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AVX-Framework</vt:lpstr>
      <vt:lpstr>AVX-Framework dependencies – 3B16</vt:lpstr>
      <vt:lpstr>AVX Roadmap – 3B16 – CY2023</vt:lpstr>
      <vt:lpstr>AVX Roadmap – 3B16 – CY2024</vt:lpstr>
      <vt:lpstr>AVX Roadmap – 3B16 – CY2025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86</cp:revision>
  <dcterms:created xsi:type="dcterms:W3CDTF">2023-02-26T04:19:59Z</dcterms:created>
  <dcterms:modified xsi:type="dcterms:W3CDTF">2023-11-19T05:02:03Z</dcterms:modified>
</cp:coreProperties>
</file>