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423667" y="1807603"/>
            <a:ext cx="1467439" cy="11228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  <a:endCxn id="24" idx="6"/>
          </p:cNvCxnSpPr>
          <p:nvPr/>
        </p:nvCxnSpPr>
        <p:spPr>
          <a:xfrm rot="10800000">
            <a:off x="5175037" y="3034226"/>
            <a:ext cx="117925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AVX-Search and related artifacts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Rust x64 DLL &gt;&gt;</a:t>
            </a:r>
          </a:p>
          <a:p>
            <a:pPr algn="ctr"/>
            <a:r>
              <a:rPr lang="en-US" dirty="0" err="1"/>
              <a:t>Pinshot</a:t>
            </a:r>
            <a:r>
              <a:rPr lang="en-US" dirty="0"/>
              <a:t>-Blue</a:t>
            </a:r>
          </a:p>
          <a:p>
            <a:pPr algn="ctr"/>
            <a:r>
              <a:rPr lang="en-US" sz="800" dirty="0"/>
              <a:t>[formerly Pin-Shot-AVX]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Rust SVC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Pinshot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-SVC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[formerly Pin-Shot-Blue]</a:t>
            </a:r>
            <a:r>
              <a:rPr lang="en-US" sz="800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2"/>
            <a:ext cx="1015341" cy="791165"/>
            <a:chOff x="3791378" y="3615014"/>
            <a:chExt cx="1498417" cy="11643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9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Quelle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&lt;&lt;PEG Grammar&gt;&gt;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FD284F-4257-727B-0D98-17734D058D3C}"/>
              </a:ext>
            </a:extLst>
          </p:cNvPr>
          <p:cNvGrpSpPr/>
          <p:nvPr/>
        </p:nvGrpSpPr>
        <p:grpSpPr>
          <a:xfrm>
            <a:off x="4804024" y="2935366"/>
            <a:ext cx="371012" cy="197717"/>
            <a:chOff x="8494815" y="3989285"/>
            <a:chExt cx="371012" cy="19771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F45D3A-6370-186B-57B7-957475CE31E5}"/>
                </a:ext>
              </a:extLst>
            </p:cNvPr>
            <p:cNvSpPr/>
            <p:nvPr/>
          </p:nvSpPr>
          <p:spPr>
            <a:xfrm>
              <a:off x="8650091" y="3989285"/>
              <a:ext cx="215736" cy="197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7A7667-F85C-8891-B0A3-1DBAE0C9E57E}"/>
                </a:ext>
              </a:extLst>
            </p:cNvPr>
            <p:cNvCxnSpPr>
              <a:cxnSpLocks/>
            </p:cNvCxnSpPr>
            <p:nvPr/>
          </p:nvCxnSpPr>
          <p:spPr>
            <a:xfrm>
              <a:off x="8494815" y="4088144"/>
              <a:ext cx="155276" cy="0"/>
            </a:xfrm>
            <a:prstGeom prst="line">
              <a:avLst/>
            </a:prstGeom>
            <a:ln w="31750">
              <a:solidFill>
                <a:srgbClr val="4472C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900D59-867B-802D-533C-F6CD6E13BEE7}"/>
              </a:ext>
            </a:extLst>
          </p:cNvPr>
          <p:cNvGrpSpPr/>
          <p:nvPr/>
        </p:nvGrpSpPr>
        <p:grpSpPr>
          <a:xfrm rot="10800000">
            <a:off x="1825361" y="4330132"/>
            <a:ext cx="371012" cy="197717"/>
            <a:chOff x="1325182" y="3958033"/>
            <a:chExt cx="371012" cy="19771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949669-51FB-7BBE-7B39-A062B6EA145A}"/>
                </a:ext>
              </a:extLst>
            </p:cNvPr>
            <p:cNvSpPr/>
            <p:nvPr/>
          </p:nvSpPr>
          <p:spPr>
            <a:xfrm>
              <a:off x="1480458" y="3958033"/>
              <a:ext cx="215736" cy="19771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8DF4AB-B8F0-6F1E-9276-E24845491C55}"/>
                </a:ext>
              </a:extLst>
            </p:cNvPr>
            <p:cNvCxnSpPr>
              <a:cxnSpLocks/>
            </p:cNvCxnSpPr>
            <p:nvPr/>
          </p:nvCxnSpPr>
          <p:spPr>
            <a:xfrm>
              <a:off x="1325182" y="4056892"/>
              <a:ext cx="155276" cy="0"/>
            </a:xfrm>
            <a:prstGeom prst="line">
              <a:avLst/>
            </a:prstGeom>
            <a:grpFill/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34E417-0BDE-1298-52BD-4B078A8A0842}"/>
              </a:ext>
            </a:extLst>
          </p:cNvPr>
          <p:cNvSpPr txBox="1"/>
          <p:nvPr/>
        </p:nvSpPr>
        <p:spPr>
          <a:xfrm>
            <a:off x="1687313" y="4044016"/>
            <a:ext cx="525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AB930-A90B-FAF8-72EA-2585088060F7}"/>
              </a:ext>
            </a:extLst>
          </p:cNvPr>
          <p:cNvSpPr txBox="1"/>
          <p:nvPr/>
        </p:nvSpPr>
        <p:spPr>
          <a:xfrm>
            <a:off x="4783933" y="2530741"/>
            <a:ext cx="559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named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PIPE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2986333" y="2292110"/>
            <a:ext cx="242232" cy="985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362511" y="4622973"/>
            <a:ext cx="631295" cy="791166"/>
            <a:chOff x="4051677" y="3615014"/>
            <a:chExt cx="931651" cy="116436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4051677" y="4281126"/>
              <a:ext cx="9316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&lt;&lt;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84262" y="3043504"/>
            <a:ext cx="1004590" cy="791166"/>
            <a:chOff x="6481755" y="3590179"/>
            <a:chExt cx="1482551" cy="116436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flatbuffers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>
            <a:off x="2230053" y="2268926"/>
            <a:ext cx="77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/>
                </a:solidFill>
              </a:rPr>
              <a:t>Rust: FFI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5DCF71-B845-C199-084A-7DB93544E068}"/>
              </a:ext>
            </a:extLst>
          </p:cNvPr>
          <p:cNvSpPr txBox="1"/>
          <p:nvPr/>
        </p:nvSpPr>
        <p:spPr>
          <a:xfrm>
            <a:off x="1890837" y="3280519"/>
            <a:ext cx="1416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C#: P/Invoke [</a:t>
            </a:r>
            <a:r>
              <a:rPr lang="en-US" sz="1200" dirty="0" err="1">
                <a:solidFill>
                  <a:schemeClr val="accent1"/>
                </a:solidFill>
              </a:rPr>
              <a:t>cdecl</a:t>
            </a:r>
            <a:r>
              <a:rPr lang="en-US" sz="1200" dirty="0">
                <a:solidFill>
                  <a:schemeClr val="accent1"/>
                </a:solidFill>
              </a:rPr>
              <a:t>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 err="1"/>
              <a:t>XVMem</a:t>
            </a:r>
            <a:endParaRPr lang="en-US" dirty="0"/>
          </a:p>
          <a:p>
            <a:pPr algn="ctr"/>
            <a:r>
              <a:rPr lang="en-US" sz="800" dirty="0"/>
              <a:t>[library]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</p:cNvCxnSpPr>
          <p:nvPr/>
        </p:nvCxnSpPr>
        <p:spPr>
          <a:xfrm flipV="1">
            <a:off x="7925445" y="3767463"/>
            <a:ext cx="501185" cy="44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Delphi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/>
              <a:t>[Windows]</a:t>
            </a:r>
            <a:endParaRPr lang="en-US" sz="8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AVX-Web</a:t>
            </a:r>
          </a:p>
          <a:p>
            <a:pPr algn="ctr"/>
            <a:r>
              <a:rPr lang="en-US" sz="800" dirty="0"/>
              <a:t>[Oat++]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FDE641F-BBD6-38F9-6571-4CE87B6E7A0A}"/>
              </a:ext>
            </a:extLst>
          </p:cNvPr>
          <p:cNvGrpSpPr/>
          <p:nvPr/>
        </p:nvGrpSpPr>
        <p:grpSpPr>
          <a:xfrm>
            <a:off x="1801378" y="5817378"/>
            <a:ext cx="263702" cy="540628"/>
            <a:chOff x="860439" y="2786572"/>
            <a:chExt cx="263702" cy="540628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910D05C-2537-1CCB-8AEC-D5B8FB5F9DBA}"/>
                </a:ext>
              </a:extLst>
            </p:cNvPr>
            <p:cNvSpPr/>
            <p:nvPr/>
          </p:nvSpPr>
          <p:spPr>
            <a:xfrm>
              <a:off x="942835" y="27865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BCBC869-4ADF-EC02-D29C-4229AEFE219B}"/>
                </a:ext>
              </a:extLst>
            </p:cNvPr>
            <p:cNvCxnSpPr>
              <a:stCxn id="126" idx="0"/>
            </p:cNvCxnSpPr>
            <p:nvPr/>
          </p:nvCxnSpPr>
          <p:spPr>
            <a:xfrm flipH="1">
              <a:off x="995139" y="27865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C7CB5CE-9C26-77D0-7FC4-5C5ACF0138A9}"/>
                </a:ext>
              </a:extLst>
            </p:cNvPr>
            <p:cNvCxnSpPr>
              <a:cxnSpLocks/>
            </p:cNvCxnSpPr>
            <p:nvPr/>
          </p:nvCxnSpPr>
          <p:spPr>
            <a:xfrm>
              <a:off x="994302" y="30473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47F2835-D59B-8D76-D37F-282EE8D8B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479" y="30473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AB64BA-1695-7E9B-9228-BCC61DCCE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439" y="29336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7AD9BFC-33B5-7CF0-E73A-61516A23B974}"/>
              </a:ext>
            </a:extLst>
          </p:cNvPr>
          <p:cNvCxnSpPr>
            <a:cxnSpLocks/>
            <a:endCxn id="28" idx="0"/>
          </p:cNvCxnSpPr>
          <p:nvPr/>
        </p:nvCxnSpPr>
        <p:spPr>
          <a:xfrm flipH="1" flipV="1">
            <a:off x="1933229" y="4527849"/>
            <a:ext cx="6873" cy="10866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rot="10800000">
            <a:off x="7929755" y="3257106"/>
            <a:ext cx="495561" cy="2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48733" y="2518256"/>
            <a:ext cx="603359" cy="791166"/>
            <a:chOff x="4092905" y="3615014"/>
            <a:chExt cx="890423" cy="116436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  <a:p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json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D255817-DA87-F852-D890-89F5E4FF588A}"/>
              </a:ext>
            </a:extLst>
          </p:cNvPr>
          <p:cNvSpPr txBox="1"/>
          <p:nvPr/>
        </p:nvSpPr>
        <p:spPr>
          <a:xfrm>
            <a:off x="1483001" y="6358006"/>
            <a:ext cx="93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Desktop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782683" y="311737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45277" y="290203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BFC9A2E1-A980-46F2-1FD1-9326BB848954}"/>
              </a:ext>
            </a:extLst>
          </p:cNvPr>
          <p:cNvSpPr/>
          <p:nvPr/>
        </p:nvSpPr>
        <p:spPr>
          <a:xfrm rot="4328670">
            <a:off x="1701948" y="5448305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116" idx="6"/>
          </p:cNvCxnSpPr>
          <p:nvPr/>
        </p:nvCxnSpPr>
        <p:spPr>
          <a:xfrm rot="16200000" flipV="1">
            <a:off x="8519293" y="3389864"/>
            <a:ext cx="4184733" cy="48858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568237" y="1541912"/>
            <a:ext cx="1004590" cy="791166"/>
            <a:chOff x="6481755" y="3590179"/>
            <a:chExt cx="1482551" cy="11643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AVX-Omega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&lt;&lt;binary data&gt;&gt;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DB62C28-5F9B-175A-255F-5908DB92D87A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V="1">
            <a:off x="762000" y="2619284"/>
            <a:ext cx="2467428" cy="831264"/>
          </a:xfrm>
          <a:prstGeom prst="bentConnector4">
            <a:avLst>
              <a:gd name="adj1" fmla="val 13186"/>
              <a:gd name="adj2" fmla="val 1395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4154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70667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>
            <a:off x="5204934" y="1807604"/>
            <a:ext cx="1264817" cy="1027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9E12740-8A9A-AFB5-CE0B-0BF5A1EFC983}"/>
              </a:ext>
            </a:extLst>
          </p:cNvPr>
          <p:cNvSpPr txBox="1"/>
          <p:nvPr/>
        </p:nvSpPr>
        <p:spPr>
          <a:xfrm>
            <a:off x="4474143" y="1304430"/>
            <a:ext cx="1204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Digital-AV SDK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503A6B2-FA15-F0D2-564D-95EA8E77F17D}"/>
              </a:ext>
            </a:extLst>
          </p:cNvPr>
          <p:cNvGrpSpPr/>
          <p:nvPr/>
        </p:nvGrpSpPr>
        <p:grpSpPr>
          <a:xfrm>
            <a:off x="9996356" y="1442929"/>
            <a:ext cx="371012" cy="197717"/>
            <a:chOff x="1325182" y="3958033"/>
            <a:chExt cx="371012" cy="19771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5CFB0B7-626E-F047-E875-360D89A9C296}"/>
                </a:ext>
              </a:extLst>
            </p:cNvPr>
            <p:cNvSpPr/>
            <p:nvPr/>
          </p:nvSpPr>
          <p:spPr>
            <a:xfrm>
              <a:off x="1480458" y="3958033"/>
              <a:ext cx="215736" cy="19771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B693931-1EC3-DAAD-2D76-746A3823BDF6}"/>
                </a:ext>
              </a:extLst>
            </p:cNvPr>
            <p:cNvCxnSpPr>
              <a:cxnSpLocks/>
            </p:cNvCxnSpPr>
            <p:nvPr/>
          </p:nvCxnSpPr>
          <p:spPr>
            <a:xfrm>
              <a:off x="1325182" y="4056892"/>
              <a:ext cx="155276" cy="0"/>
            </a:xfrm>
            <a:prstGeom prst="line">
              <a:avLst/>
            </a:prstGeom>
            <a:grpFill/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683823" y="367541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585197" y="360416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974362" y="400198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604161" y="400122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230298" y="361020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362485" y="367541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Blueprint</a:t>
            </a:r>
          </a:p>
          <a:p>
            <a:pPr algn="ctr"/>
            <a:r>
              <a:rPr lang="en-US" sz="12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6896348" y="361020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282823" y="400122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755326" y="400122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045429" y="367464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421376" y="400121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100026" y="3801781"/>
            <a:ext cx="570230" cy="32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20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8033-5F6B-C252-74F6-8E352AD0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D3EDF-6F33-6481-AC56-2ACFD11B8788}"/>
              </a:ext>
            </a:extLst>
          </p:cNvPr>
          <p:cNvSpPr/>
          <p:nvPr/>
        </p:nvSpPr>
        <p:spPr>
          <a:xfrm>
            <a:off x="4709064" y="382959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1FBF62-3691-825C-3221-42388BEB6B87}"/>
              </a:ext>
            </a:extLst>
          </p:cNvPr>
          <p:cNvGrpSpPr/>
          <p:nvPr/>
        </p:nvGrpSpPr>
        <p:grpSpPr>
          <a:xfrm>
            <a:off x="3964625" y="3744372"/>
            <a:ext cx="263702" cy="540628"/>
            <a:chOff x="1238127" y="3532909"/>
            <a:chExt cx="389165" cy="79564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574A35-202F-C023-F5E4-89B4892ABE8F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0AFA9F-F5B9-4DE5-E8D0-3A9F1ACD3B1B}"/>
                </a:ext>
              </a:extLst>
            </p:cNvPr>
            <p:cNvCxnSpPr>
              <a:stCxn id="40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EB30BC-626F-26CA-4695-75557B6C40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703C7-9739-EBC6-4465-6AEB00E40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E77066-6D8C-0FA9-37E6-3E802D1C3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369CB5-1694-42E7-A9FD-E76635B7C2D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215622" y="4051498"/>
            <a:ext cx="49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9729C7-CFD2-A513-8BDB-19898A89A2FF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5332693" y="4051498"/>
            <a:ext cx="466214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BD4B243-4419-4DD3-B738-C70B5EB447B4}"/>
              </a:ext>
            </a:extLst>
          </p:cNvPr>
          <p:cNvGrpSpPr/>
          <p:nvPr/>
        </p:nvGrpSpPr>
        <p:grpSpPr>
          <a:xfrm>
            <a:off x="5696906" y="3789378"/>
            <a:ext cx="570324" cy="630830"/>
            <a:chOff x="4141657" y="3615014"/>
            <a:chExt cx="841671" cy="9283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4F7585-1C44-0AA3-7059-F842388B6EB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881A89-FE0F-68BB-7836-C5B1382172B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CE8FD43-5BFB-8608-0585-5A77BD6B2DC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2AF3B2AA-1095-11C0-A6C1-5D3013075C4C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29F8D906-6A23-8CA2-D0E9-94CDAAA71D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B1E49D-7224-AA81-BBE4-D24C4310D3EA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5507BC5-8B8C-A89A-0242-7F4773A15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355F0BE-C81E-01BE-D0A3-D098ED50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D654EFC-CB68-1F82-BF43-5FA28D332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0423980-91C4-717B-E294-C91605EF9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3BE02FD-9B4C-55A7-95E0-3592F6FC0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187667-0E08-EAB9-2505-148DCD30CD8A}"/>
                </a:ext>
              </a:extLst>
            </p:cNvPr>
            <p:cNvSpPr txBox="1"/>
            <p:nvPr/>
          </p:nvSpPr>
          <p:spPr>
            <a:xfrm>
              <a:off x="4141657" y="4281127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9C62AD3-D5B8-C012-C83B-4BD679568365}"/>
              </a:ext>
            </a:extLst>
          </p:cNvPr>
          <p:cNvSpPr/>
          <p:nvPr/>
        </p:nvSpPr>
        <p:spPr>
          <a:xfrm>
            <a:off x="6524150" y="3829597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Blueprint</a:t>
            </a:r>
          </a:p>
          <a:p>
            <a:pPr algn="ctr"/>
            <a:r>
              <a:rPr lang="en-US" sz="900" dirty="0"/>
              <a:t>blue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4994A-4F78-7C4F-8A90-6243DA3EF815}"/>
              </a:ext>
            </a:extLst>
          </p:cNvPr>
          <p:cNvGrpSpPr/>
          <p:nvPr/>
        </p:nvGrpSpPr>
        <p:grpSpPr>
          <a:xfrm>
            <a:off x="7503446" y="3789378"/>
            <a:ext cx="570324" cy="630830"/>
            <a:chOff x="6807707" y="3590179"/>
            <a:chExt cx="841671" cy="9283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B2C824-E712-6706-D4DB-4FB9261DDC6D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D08A0EA-864C-E371-7FE3-ABE718A4A6FE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F6654EF-08C2-DF07-58D6-82BA238A64E9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5D349611-C3F6-F4CF-2E7B-8FC56E94DF3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CB81E2D1-8953-7343-B199-62516966C3E5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FDF8C3E-08D7-7347-6E7B-10618B373D6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E19B58A-279F-6A6D-03D8-F40105A79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1DB4537-1566-4620-ECF9-58901FEF4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82D2FF4-82DC-7A84-68D9-F6F19ABCF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252AE74-DCA8-0A72-01CA-E9769ED3C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1A7E269-1D8A-9F7F-2086-D20386561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41A05D-328D-9EE7-7B5F-33E4A71FB760}"/>
                </a:ext>
              </a:extLst>
            </p:cNvPr>
            <p:cNvSpPr txBox="1"/>
            <p:nvPr/>
          </p:nvSpPr>
          <p:spPr>
            <a:xfrm>
              <a:off x="6807707" y="4256292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DCCF2-7E42-7FA9-7CF3-C65724A5C56B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7147779" y="4051497"/>
            <a:ext cx="457668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59404-EBF6-5B17-6976-B2760BB1A205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6112734" y="4051497"/>
            <a:ext cx="411416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12B53-C61B-071A-830F-A2EB4BC238A7}"/>
              </a:ext>
            </a:extLst>
          </p:cNvPr>
          <p:cNvSpPr/>
          <p:nvPr/>
        </p:nvSpPr>
        <p:spPr>
          <a:xfrm>
            <a:off x="8342138" y="382896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32847B-A8D9-C8E0-8529-BC939ABD79D6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 flipV="1">
            <a:off x="7919274" y="4050868"/>
            <a:ext cx="422864" cy="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1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175</Words>
  <Application>Microsoft Office PowerPoint</Application>
  <PresentationFormat>Widescreen</PresentationFormat>
  <Paragraphs>67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AVX-Search</vt:lpstr>
      <vt:lpstr>AVX-Search and related artifacts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8</cp:revision>
  <dcterms:created xsi:type="dcterms:W3CDTF">2023-02-26T04:19:59Z</dcterms:created>
  <dcterms:modified xsi:type="dcterms:W3CDTF">2023-05-03T03:53:47Z</dcterms:modified>
</cp:coreProperties>
</file>