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65" r:id="rId5"/>
    <p:sldId id="264" r:id="rId6"/>
    <p:sldId id="263" r:id="rId7"/>
    <p:sldId id="259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4472C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7432" autoAdjust="0"/>
  </p:normalViewPr>
  <p:slideViewPr>
    <p:cSldViewPr snapToGrid="0">
      <p:cViewPr>
        <p:scale>
          <a:sx n="100" d="100"/>
          <a:sy n="100" d="100"/>
        </p:scale>
        <p:origin x="2472" y="13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9B2F-8E16-5062-FC08-45773AFBC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1B224-F3BB-8570-A12F-1B43B30FD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1D67-2264-1AA4-7070-9E9E47C0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BC36-1027-A209-9466-23755F34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8897-BC75-E050-8965-0A048E9E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7FC0-A472-227D-4178-E056D75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99C0-8DF7-EA14-3D8F-89E30A1EC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03A0-7ACC-B8C3-CA11-CBF2533C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E617-2448-FFA0-2A4D-75F49054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286E-D682-0E2F-369D-8C242D96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0AD6F-6772-7C23-E9A7-A19D77A40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A2F79-68BC-A367-E9F3-BE3EE1A2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DF94-5758-3138-B9C6-FFECB7DA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0495-31B3-1CAB-1F31-76506F76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5DC6-8099-0C64-E5CF-81A5B35E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D16F-7BAD-B10C-F631-E3F9FACD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48-D76C-5A60-0EF1-99354B72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F18F-7AB4-EACB-20BF-8C5005F5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DDE8-75B0-168E-FDF1-8DD3F0F5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8AE58-02FC-AC3F-E7A5-2A8F14AE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1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AABF-8E16-C6A2-B7B7-169E4A20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2979-AED1-48BD-D4AC-4EC6C5C5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7468-7F13-E91F-DA72-8368264A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44B1-98FB-36AF-733A-21A6A34B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7FEA-8F14-7643-E28E-6776E2E2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D548-57BD-45EF-FA9F-5794FEC2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02AF-1B7A-EF28-6B72-528EEE5E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1B2E-9FED-FF15-8143-A73FE6BD9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C8290-D905-62ED-2A50-CD2D93B4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6B21D-92BC-1291-A945-1C9FC4F3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6679-DE28-F74A-66E7-32BC2A5D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5DFB-3207-418C-586E-FA68B4B7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2C38-C7D2-4B84-F794-4FBB999E5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62705-1D6C-6475-947C-E521BD9A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1C50C-4068-716F-EE5D-20C64A129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A0DA-A11B-E30D-F001-6965D2859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8AB71-C669-E1F2-24E1-48BD4E83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0302-FC2E-9E16-BE35-0C07BC45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440D0-DEF4-AC4C-F3F4-AD0166B6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006A-25D4-2317-E0B0-28A2554B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DCFE2-5877-93A3-26CB-0400A5C0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01BE5-923E-A9FC-4AA8-81A531AE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FC7EF-C25D-F706-0C26-600BF26B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208E1-D9EE-F53B-200C-BDD007D5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E7EC8-32DC-EE47-D2C8-3375A58C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B18A4-0874-36D2-8B61-6C5A21CF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E046-A5E6-FD4A-A49F-8866E762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0A22-D517-6759-1711-AD1DB7D0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E5C4-45EB-2D02-CFB2-65F531D8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E6B33-C93F-131A-2CAB-39AECC64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317A-9579-5B2D-068D-58A9844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5D713-DCAC-D103-F8B3-B94E2D4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97DD-EB47-16C6-11B6-6AF83066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5E1CA-6C7C-A983-E672-6BA2FF68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3E92-985F-61B4-8A4A-B0104E8D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08A21-23A2-1934-D962-F1F43BFC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AF24F-4DDB-FC9F-0F1C-612CA9BF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41E01-8D81-0684-8D85-BADAEFE1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4B7DF-6698-AFDA-6BDF-EA2EA7F4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39D5F-ECB6-3F8E-9C80-B1B23CA9B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CDAB1-3521-3397-67AF-0295BD631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2148-4BA6-4738-8A8B-AEF1C14E964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018A-3CAC-B51F-5AFE-A64ADC10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583D-546E-5D25-35D9-865F2DBC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DF26-4E7D-2F41-2021-5A8973854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AVX-Framework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F93D4-46EA-7D4E-27DD-E6D3EA8A9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Roadmap to developing user-facing applications</a:t>
            </a:r>
          </a:p>
          <a:p>
            <a:r>
              <a:rPr lang="en-US" sz="1800"/>
              <a:t>11-29-2023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5166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AVX-Framework dependencies – 3B27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8FE136-FBCA-4570-F441-1C2C55529949}"/>
              </a:ext>
            </a:extLst>
          </p:cNvPr>
          <p:cNvSpPr/>
          <p:nvPr/>
        </p:nvSpPr>
        <p:spPr>
          <a:xfrm>
            <a:off x="791180" y="1066595"/>
            <a:ext cx="5783786" cy="52318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AVX Framework</a:t>
            </a:r>
          </a:p>
        </p:txBody>
      </p: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ACEF49EF-6172-B30E-D6F4-D6E63C67D849}"/>
              </a:ext>
            </a:extLst>
          </p:cNvPr>
          <p:cNvGrpSpPr/>
          <p:nvPr/>
        </p:nvGrpSpPr>
        <p:grpSpPr>
          <a:xfrm>
            <a:off x="5076258" y="5515794"/>
            <a:ext cx="1015341" cy="760388"/>
            <a:chOff x="3791378" y="3615014"/>
            <a:chExt cx="1498417" cy="1119069"/>
          </a:xfrm>
        </p:grpSpPr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9F213362-1696-4D08-153F-8BDDC2ADA016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26" name="Group 525">
                <a:extLst>
                  <a:ext uri="{FF2B5EF4-FFF2-40B4-BE49-F238E27FC236}">
                    <a16:creationId xmlns:a16="http://schemas.microsoft.com/office/drawing/2014/main" id="{9912A7B9-B09F-C6CA-38C7-BDD9A1FAC8B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7326769A-DEE0-196F-7834-3A11457D2FD5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Isosceles Triangle 533">
                  <a:extLst>
                    <a:ext uri="{FF2B5EF4-FFF2-40B4-BE49-F238E27FC236}">
                      <a16:creationId xmlns:a16="http://schemas.microsoft.com/office/drawing/2014/main" id="{C5C25572-20DE-46D8-6AE4-EF79698C585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Isosceles Triangle 534">
                  <a:extLst>
                    <a:ext uri="{FF2B5EF4-FFF2-40B4-BE49-F238E27FC236}">
                      <a16:creationId xmlns:a16="http://schemas.microsoft.com/office/drawing/2014/main" id="{1DCFB46C-14B3-2E7C-8848-C2A1FF725AE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708997ED-2634-1690-7410-0B2E77564F0E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28" name="Straight Connector 527">
                  <a:extLst>
                    <a:ext uri="{FF2B5EF4-FFF2-40B4-BE49-F238E27FC236}">
                      <a16:creationId xmlns:a16="http://schemas.microsoft.com/office/drawing/2014/main" id="{00F1A8DF-C90C-9C08-8058-9A762247FD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>
                  <a:extLst>
                    <a:ext uri="{FF2B5EF4-FFF2-40B4-BE49-F238E27FC236}">
                      <a16:creationId xmlns:a16="http://schemas.microsoft.com/office/drawing/2014/main" id="{88A65E6C-F885-CB97-E85D-3F4FA27EB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Straight Connector 529">
                  <a:extLst>
                    <a:ext uri="{FF2B5EF4-FFF2-40B4-BE49-F238E27FC236}">
                      <a16:creationId xmlns:a16="http://schemas.microsoft.com/office/drawing/2014/main" id="{EEDECCE5-2CF7-A85C-51C6-48887802DC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Straight Connector 530">
                  <a:extLst>
                    <a:ext uri="{FF2B5EF4-FFF2-40B4-BE49-F238E27FC236}">
                      <a16:creationId xmlns:a16="http://schemas.microsoft.com/office/drawing/2014/main" id="{698390B3-C382-BB50-BF4C-656A004EB3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Straight Connector 531">
                  <a:extLst>
                    <a:ext uri="{FF2B5EF4-FFF2-40B4-BE49-F238E27FC236}">
                      <a16:creationId xmlns:a16="http://schemas.microsoft.com/office/drawing/2014/main" id="{BCA0C1D2-B718-452E-D1CC-94386B215E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BA5E677F-8E05-BF79-AF95-029A6A2DAAF2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Quelle.pest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64CCA136-3D55-4B10-E571-3B6C6C3F5550}"/>
              </a:ext>
            </a:extLst>
          </p:cNvPr>
          <p:cNvGrpSpPr/>
          <p:nvPr/>
        </p:nvGrpSpPr>
        <p:grpSpPr>
          <a:xfrm>
            <a:off x="1305434" y="5515019"/>
            <a:ext cx="987891" cy="760389"/>
            <a:chOff x="3793406" y="3615014"/>
            <a:chExt cx="1457907" cy="1119069"/>
          </a:xfrm>
        </p:grpSpPr>
        <p:grpSp>
          <p:nvGrpSpPr>
            <p:cNvPr id="512" name="Group 511">
              <a:extLst>
                <a:ext uri="{FF2B5EF4-FFF2-40B4-BE49-F238E27FC236}">
                  <a16:creationId xmlns:a16="http://schemas.microsoft.com/office/drawing/2014/main" id="{6FE45408-2175-5A4C-B2D4-84C2C42E8B7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14" name="Group 513">
                <a:extLst>
                  <a:ext uri="{FF2B5EF4-FFF2-40B4-BE49-F238E27FC236}">
                    <a16:creationId xmlns:a16="http://schemas.microsoft.com/office/drawing/2014/main" id="{2027F861-C449-C9E2-3BA7-3CB55DF8C05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87250497-4C2D-DD3E-93F0-9CCC2FCCFAB2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Isosceles Triangle 521">
                  <a:extLst>
                    <a:ext uri="{FF2B5EF4-FFF2-40B4-BE49-F238E27FC236}">
                      <a16:creationId xmlns:a16="http://schemas.microsoft.com/office/drawing/2014/main" id="{FB092454-5941-2714-F7A6-17AA00FC361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Isosceles Triangle 522">
                  <a:extLst>
                    <a:ext uri="{FF2B5EF4-FFF2-40B4-BE49-F238E27FC236}">
                      <a16:creationId xmlns:a16="http://schemas.microsoft.com/office/drawing/2014/main" id="{BC6E44F1-A56E-735B-F017-659F7E0FD36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BDD2E5F6-F0B6-131D-8F13-9D0ACDEC6521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16" name="Straight Connector 515">
                  <a:extLst>
                    <a:ext uri="{FF2B5EF4-FFF2-40B4-BE49-F238E27FC236}">
                      <a16:creationId xmlns:a16="http://schemas.microsoft.com/office/drawing/2014/main" id="{8253FC80-7E25-4CED-144E-BDBA541A6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90178162-3296-FC15-BE0A-270C30882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019D23B0-D162-A102-B941-4DC3F65AB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>
                  <a:extLst>
                    <a:ext uri="{FF2B5EF4-FFF2-40B4-BE49-F238E27FC236}">
                      <a16:creationId xmlns:a16="http://schemas.microsoft.com/office/drawing/2014/main" id="{600D4CE1-B17B-4FAF-BDA1-6C234EF8D9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Straight Connector 519">
                  <a:extLst>
                    <a:ext uri="{FF2B5EF4-FFF2-40B4-BE49-F238E27FC236}">
                      <a16:creationId xmlns:a16="http://schemas.microsoft.com/office/drawing/2014/main" id="{DB15AC6E-5B62-C5ED-B1B4-69FA5A76C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2D0AF16C-D456-7D85-BAC5-DA3AB21C9E05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cxnSp>
        <p:nvCxnSpPr>
          <p:cNvPr id="548" name="Straight Arrow Connector 547">
            <a:extLst>
              <a:ext uri="{FF2B5EF4-FFF2-40B4-BE49-F238E27FC236}">
                <a16:creationId xmlns:a16="http://schemas.microsoft.com/office/drawing/2014/main" id="{2025C16F-BA86-19DE-BCC5-F51364F87D07}"/>
              </a:ext>
            </a:extLst>
          </p:cNvPr>
          <p:cNvCxnSpPr>
            <a:cxnSpLocks/>
            <a:endCxn id="533" idx="0"/>
          </p:cNvCxnSpPr>
          <p:nvPr/>
        </p:nvCxnSpPr>
        <p:spPr>
          <a:xfrm>
            <a:off x="5571229" y="5389107"/>
            <a:ext cx="129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98BD74D7-7576-B945-C809-9ADC2D1D66B1}"/>
              </a:ext>
            </a:extLst>
          </p:cNvPr>
          <p:cNvCxnSpPr>
            <a:cxnSpLocks/>
            <a:endCxn id="521" idx="0"/>
          </p:cNvCxnSpPr>
          <p:nvPr/>
        </p:nvCxnSpPr>
        <p:spPr>
          <a:xfrm>
            <a:off x="1796111" y="5388332"/>
            <a:ext cx="421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89">
            <a:extLst>
              <a:ext uri="{FF2B5EF4-FFF2-40B4-BE49-F238E27FC236}">
                <a16:creationId xmlns:a16="http://schemas.microsoft.com/office/drawing/2014/main" id="{5B540F53-C604-A707-E6F1-B0A83BB595C8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2581506" y="2746511"/>
            <a:ext cx="444382" cy="94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ED081AE-A1F5-5338-2B03-001BC2EDA586}"/>
              </a:ext>
            </a:extLst>
          </p:cNvPr>
          <p:cNvSpPr/>
          <p:nvPr/>
        </p:nvSpPr>
        <p:spPr>
          <a:xfrm>
            <a:off x="4792930" y="44186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[Pest crate]</a:t>
            </a:r>
          </a:p>
          <a:p>
            <a:pPr algn="ctr"/>
            <a:endParaRPr lang="en-US" sz="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61AB3-A899-AAF8-36FD-9994E3B54440}"/>
              </a:ext>
            </a:extLst>
          </p:cNvPr>
          <p:cNvSpPr/>
          <p:nvPr/>
        </p:nvSpPr>
        <p:spPr>
          <a:xfrm>
            <a:off x="2902763" y="4418567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Blueprint-Blue</a:t>
            </a:r>
          </a:p>
          <a:p>
            <a:pPr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FlatSharp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  <a:endParaRPr lang="en-US" sz="800" dirty="0"/>
          </a:p>
          <a:p>
            <a:pPr algn="ctr"/>
            <a:r>
              <a:rPr lang="en-US" sz="8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9E0275-1752-5AB1-FE28-34B5CFDB4178}"/>
              </a:ext>
            </a:extLst>
          </p:cNvPr>
          <p:cNvSpPr/>
          <p:nvPr/>
        </p:nvSpPr>
        <p:spPr>
          <a:xfrm>
            <a:off x="2016439" y="1545078"/>
            <a:ext cx="1575459" cy="979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AVX-Search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[Rapid YAML]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1C4D7-5776-7CB1-598A-E6A70C0AE478}"/>
              </a:ext>
            </a:extLst>
          </p:cNvPr>
          <p:cNvSpPr/>
          <p:nvPr/>
        </p:nvSpPr>
        <p:spPr>
          <a:xfrm>
            <a:off x="3860432" y="1543630"/>
            <a:ext cx="1575459" cy="98783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 / x64 / static lib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[includes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XVMem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7C3C1B-DEDE-5AAD-7BA2-A1A7D8D1EC97}"/>
              </a:ext>
            </a:extLst>
          </p:cNvPr>
          <p:cNvSpPr/>
          <p:nvPr/>
        </p:nvSpPr>
        <p:spPr>
          <a:xfrm>
            <a:off x="2015495" y="2969174"/>
            <a:ext cx="1575459" cy="979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AV-Engine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YamlDotNet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0912C5-BA2B-FE26-0183-7036D1C5016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591898" y="2034935"/>
            <a:ext cx="268534" cy="26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05">
            <a:extLst>
              <a:ext uri="{FF2B5EF4-FFF2-40B4-BE49-F238E27FC236}">
                <a16:creationId xmlns:a16="http://schemas.microsoft.com/office/drawing/2014/main" id="{A048ED1C-62BD-2CAD-4ECA-5790FCC5F2CA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478222" y="4908424"/>
            <a:ext cx="314708" cy="5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05">
            <a:extLst>
              <a:ext uri="{FF2B5EF4-FFF2-40B4-BE49-F238E27FC236}">
                <a16:creationId xmlns:a16="http://schemas.microsoft.com/office/drawing/2014/main" id="{3C3C53CF-3261-A6AF-4780-D37AF72C6AB5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16200000" flipH="1">
            <a:off x="3012020" y="3740093"/>
            <a:ext cx="469679" cy="88726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6FC9DF6-680E-9A05-9BD9-B7FFF8043DCA}"/>
              </a:ext>
            </a:extLst>
          </p:cNvPr>
          <p:cNvSpPr/>
          <p:nvPr/>
        </p:nvSpPr>
        <p:spPr>
          <a:xfrm>
            <a:off x="1011462" y="4417850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7" name="Straight Arrow Connector 105">
            <a:extLst>
              <a:ext uri="{FF2B5EF4-FFF2-40B4-BE49-F238E27FC236}">
                <a16:creationId xmlns:a16="http://schemas.microsoft.com/office/drawing/2014/main" id="{D8E4AD66-A0D3-B035-31DD-5EA6D9D5BB6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rot="5400000">
            <a:off x="2066728" y="3681353"/>
            <a:ext cx="468962" cy="100403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214E14-E1D4-4C06-7BBE-F94DC1EDF27A}"/>
              </a:ext>
            </a:extLst>
          </p:cNvPr>
          <p:cNvSpPr/>
          <p:nvPr/>
        </p:nvSpPr>
        <p:spPr>
          <a:xfrm>
            <a:off x="3860432" y="29630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</a:t>
            </a:r>
            <a:r>
              <a:rPr lang="en-US" sz="800" dirty="0"/>
              <a:t>C# Assembly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AVX-Lib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4C02E5-1FAF-23AB-B501-E6EA7522CB10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3590954" y="3452882"/>
            <a:ext cx="269478" cy="614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CEEAC2-E1BD-02D1-2A8B-97B350DB9E2E}"/>
              </a:ext>
            </a:extLst>
          </p:cNvPr>
          <p:cNvGrpSpPr/>
          <p:nvPr/>
        </p:nvGrpSpPr>
        <p:grpSpPr>
          <a:xfrm>
            <a:off x="5451798" y="2433437"/>
            <a:ext cx="1139076" cy="853175"/>
            <a:chOff x="10738631" y="2574015"/>
            <a:chExt cx="1139076" cy="85317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36FB12-B80D-4625-8730-0B88F8A84810}"/>
                </a:ext>
              </a:extLst>
            </p:cNvPr>
            <p:cNvGrpSpPr/>
            <p:nvPr/>
          </p:nvGrpSpPr>
          <p:grpSpPr>
            <a:xfrm>
              <a:off x="11142679" y="2574015"/>
              <a:ext cx="330981" cy="480530"/>
              <a:chOff x="1272930" y="2721801"/>
              <a:chExt cx="488454" cy="707199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9B75963-F2D5-1DBC-38D9-FF310925690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C5DAEF-8C0E-E483-67EE-D37259202B9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Isosceles Triangle 31">
                  <a:extLst>
                    <a:ext uri="{FF2B5EF4-FFF2-40B4-BE49-F238E27FC236}">
                      <a16:creationId xmlns:a16="http://schemas.microsoft.com/office/drawing/2014/main" id="{A9B6BFCD-CC2F-D200-E469-56170D4B7F0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CAF61885-DECF-DC53-AF1C-63C02EAFFDC8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9E447EE-CFB2-2A98-EE90-D0357363315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E6F5C27-1748-2EEA-5A92-FDE7DBFEA0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74CCBD1B-24D4-5B9D-AE30-DFA1E428DE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8C76C83A-E29A-4D7B-4D63-9EC96DF9A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4D69EBD2-4733-D78B-99F7-872FD5B31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A2C82E97-54AC-0C73-0C2B-D556D883F8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418509-1421-46FE-C6BE-EE1DAF1D7C59}"/>
                </a:ext>
              </a:extLst>
            </p:cNvPr>
            <p:cNvSpPr txBox="1"/>
            <p:nvPr/>
          </p:nvSpPr>
          <p:spPr>
            <a:xfrm>
              <a:off x="10738631" y="3027080"/>
              <a:ext cx="1139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AVX-Omega-3911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cxnSp>
        <p:nvCxnSpPr>
          <p:cNvPr id="34" name="Straight Arrow Connector 105">
            <a:extLst>
              <a:ext uri="{FF2B5EF4-FFF2-40B4-BE49-F238E27FC236}">
                <a16:creationId xmlns:a16="http://schemas.microsoft.com/office/drawing/2014/main" id="{DC6DFBF1-EF47-62CD-783C-B23038BDE292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5173386" y="2280535"/>
            <a:ext cx="157267" cy="120771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05">
            <a:extLst>
              <a:ext uri="{FF2B5EF4-FFF2-40B4-BE49-F238E27FC236}">
                <a16:creationId xmlns:a16="http://schemas.microsoft.com/office/drawing/2014/main" id="{6CBFBF84-44CB-DA88-2003-4FB427CABFD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79948" y="2015610"/>
            <a:ext cx="144142" cy="120771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1272BC-9F03-D22B-A6D0-8D94EE6669BD}"/>
              </a:ext>
            </a:extLst>
          </p:cNvPr>
          <p:cNvGrpSpPr/>
          <p:nvPr/>
        </p:nvGrpSpPr>
        <p:grpSpPr>
          <a:xfrm>
            <a:off x="3137933" y="5515736"/>
            <a:ext cx="1015341" cy="760389"/>
            <a:chOff x="3752896" y="3615014"/>
            <a:chExt cx="1498417" cy="111906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EC2142B-24A8-959C-4AF5-18DCE94BDFD3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646C29AB-E9E2-BD89-1E31-6DF6AF475BC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E2E7C27-571D-0BB3-6106-C4B2C7335261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Isosceles Triangle 45">
                  <a:extLst>
                    <a:ext uri="{FF2B5EF4-FFF2-40B4-BE49-F238E27FC236}">
                      <a16:creationId xmlns:a16="http://schemas.microsoft.com/office/drawing/2014/main" id="{E6E56AAB-793F-2B50-585E-2B5471CA0403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Isosceles Triangle 46">
                  <a:extLst>
                    <a:ext uri="{FF2B5EF4-FFF2-40B4-BE49-F238E27FC236}">
                      <a16:creationId xmlns:a16="http://schemas.microsoft.com/office/drawing/2014/main" id="{289DB0A6-A62A-5413-185C-B5523DFC0FB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0256C42-D3A0-1707-509D-0951C735BF9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BB017987-B46B-494F-2709-7ECC91A25A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E4DA3B5-C7C4-C7AD-C8A3-22C9373A07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C7FA5655-09B6-8EAC-A9EB-8A0222E06F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33476F0C-6244-617B-AAEE-F8592073A6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A601BE90-2F34-FF71-695C-CCC8B940C2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F3C256B-D56A-0AE3-6FB4-42E060F2316B}"/>
                </a:ext>
              </a:extLst>
            </p:cNvPr>
            <p:cNvSpPr txBox="1"/>
            <p:nvPr/>
          </p:nvSpPr>
          <p:spPr>
            <a:xfrm>
              <a:off x="3752896" y="4281126"/>
              <a:ext cx="149841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blueprint_blue.fbs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 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flattbuffers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  schema &gt;&gt;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22E801C-9832-AC8A-8220-E7970DE5F27D}"/>
              </a:ext>
            </a:extLst>
          </p:cNvPr>
          <p:cNvCxnSpPr>
            <a:cxnSpLocks/>
          </p:cNvCxnSpPr>
          <p:nvPr/>
        </p:nvCxnSpPr>
        <p:spPr>
          <a:xfrm>
            <a:off x="3660275" y="5389478"/>
            <a:ext cx="421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2AC8B2F-31AF-0912-6079-A59934C17BAB}"/>
              </a:ext>
            </a:extLst>
          </p:cNvPr>
          <p:cNvGrpSpPr/>
          <p:nvPr/>
        </p:nvGrpSpPr>
        <p:grpSpPr>
          <a:xfrm>
            <a:off x="923103" y="1318765"/>
            <a:ext cx="987891" cy="760389"/>
            <a:chOff x="3793406" y="3615014"/>
            <a:chExt cx="1457907" cy="1119069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8B9B1F1-78A9-AE67-1397-BB94FC155D95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4ADBF62-EDEA-D82F-FB0B-0769DF7B996D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165987D3-2D34-8051-1AF8-178D1A9E44D3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Isosceles Triangle 59">
                  <a:extLst>
                    <a:ext uri="{FF2B5EF4-FFF2-40B4-BE49-F238E27FC236}">
                      <a16:creationId xmlns:a16="http://schemas.microsoft.com/office/drawing/2014/main" id="{0FCBF5C0-3EAD-CDAA-E5D5-562F93897E74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Isosceles Triangle 60">
                  <a:extLst>
                    <a:ext uri="{FF2B5EF4-FFF2-40B4-BE49-F238E27FC236}">
                      <a16:creationId xmlns:a16="http://schemas.microsoft.com/office/drawing/2014/main" id="{354A2A51-6C0A-F74A-89EA-E95C72ADDAD2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6A88357-EEB3-40AE-58DD-9BA9662F41B1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E70BA9D1-8BB2-5DCB-5DA8-D88E515FA1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06A6D6A6-02DD-D613-DD8E-A082433B84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C236DE19-F9D3-AC81-E3FF-1AFD1A8A80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1AC106DA-5A75-968A-7805-60F2E73D1E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68FF44E3-71DC-8E51-9B6B-847FD8606A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E21B2BA-7E4C-96AC-A9EE-1A3404F28048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blueprint_blue.h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 generated  header &gt;&gt;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6ADC46A-B3F3-4D91-0274-6F45778754E3}"/>
              </a:ext>
            </a:extLst>
          </p:cNvPr>
          <p:cNvGrpSpPr/>
          <p:nvPr/>
        </p:nvGrpSpPr>
        <p:grpSpPr>
          <a:xfrm>
            <a:off x="895653" y="3193261"/>
            <a:ext cx="1015341" cy="760389"/>
            <a:chOff x="3752896" y="3615014"/>
            <a:chExt cx="1498417" cy="111906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20C4922-72AC-ADC2-EB7D-46639B8AB157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49" name="Group 448">
                <a:extLst>
                  <a:ext uri="{FF2B5EF4-FFF2-40B4-BE49-F238E27FC236}">
                    <a16:creationId xmlns:a16="http://schemas.microsoft.com/office/drawing/2014/main" id="{322704B7-A61C-3D1A-B9A6-253BA471B2D6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5F11788A-5710-367B-B0D4-3FAFAB22E678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Isosceles Triangle 456">
                  <a:extLst>
                    <a:ext uri="{FF2B5EF4-FFF2-40B4-BE49-F238E27FC236}">
                      <a16:creationId xmlns:a16="http://schemas.microsoft.com/office/drawing/2014/main" id="{FCC7579B-5FEC-A51C-E3C6-22D823E0D4ED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Isosceles Triangle 457">
                  <a:extLst>
                    <a:ext uri="{FF2B5EF4-FFF2-40B4-BE49-F238E27FC236}">
                      <a16:creationId xmlns:a16="http://schemas.microsoft.com/office/drawing/2014/main" id="{F132F610-2737-5845-91A3-9BE40AD6464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0" name="Group 449">
                <a:extLst>
                  <a:ext uri="{FF2B5EF4-FFF2-40B4-BE49-F238E27FC236}">
                    <a16:creationId xmlns:a16="http://schemas.microsoft.com/office/drawing/2014/main" id="{44A6AE8C-08F4-03C5-02CE-94C4B1781BB4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FEAEE1C6-ADD0-BE14-2061-36148E8275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>
                  <a:extLst>
                    <a:ext uri="{FF2B5EF4-FFF2-40B4-BE49-F238E27FC236}">
                      <a16:creationId xmlns:a16="http://schemas.microsoft.com/office/drawing/2014/main" id="{42B451C4-200B-C354-048F-2F5A47CA63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Straight Connector 452">
                  <a:extLst>
                    <a:ext uri="{FF2B5EF4-FFF2-40B4-BE49-F238E27FC236}">
                      <a16:creationId xmlns:a16="http://schemas.microsoft.com/office/drawing/2014/main" id="{DBCF1D8F-D06E-2A8F-1795-4ED4E1DE1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Straight Connector 453">
                  <a:extLst>
                    <a:ext uri="{FF2B5EF4-FFF2-40B4-BE49-F238E27FC236}">
                      <a16:creationId xmlns:a16="http://schemas.microsoft.com/office/drawing/2014/main" id="{C2871897-18A7-8FDA-020F-AB5EE1C619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9B52DF5D-4080-29D0-702B-BEFD2B2F2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41C24A0B-63A0-74F9-129D-FFC4EDE07C55}"/>
                </a:ext>
              </a:extLst>
            </p:cNvPr>
            <p:cNvSpPr txBox="1"/>
            <p:nvPr/>
          </p:nvSpPr>
          <p:spPr>
            <a:xfrm>
              <a:off x="3752896" y="4281126"/>
              <a:ext cx="149841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avx_search.fbs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 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flattbuffers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  schema &gt;&gt;</a:t>
              </a: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7A046DBD-478C-3AAD-7986-32FF3585C363}"/>
              </a:ext>
            </a:extLst>
          </p:cNvPr>
          <p:cNvGrpSpPr/>
          <p:nvPr/>
        </p:nvGrpSpPr>
        <p:grpSpPr>
          <a:xfrm>
            <a:off x="895653" y="2103602"/>
            <a:ext cx="1015341" cy="760389"/>
            <a:chOff x="3752896" y="3615014"/>
            <a:chExt cx="1498417" cy="1119069"/>
          </a:xfrm>
        </p:grpSpPr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93E1AFAA-AB5A-90E4-651E-0AD853A42B62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62" name="Group 461">
                <a:extLst>
                  <a:ext uri="{FF2B5EF4-FFF2-40B4-BE49-F238E27FC236}">
                    <a16:creationId xmlns:a16="http://schemas.microsoft.com/office/drawing/2014/main" id="{C08117BD-91F9-2A44-57C2-A58A1474447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43479659-610C-A164-F0A5-A37E6772D6BC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Isosceles Triangle 469">
                  <a:extLst>
                    <a:ext uri="{FF2B5EF4-FFF2-40B4-BE49-F238E27FC236}">
                      <a16:creationId xmlns:a16="http://schemas.microsoft.com/office/drawing/2014/main" id="{0800FC9D-4D72-F065-D9A2-5D7A811DDF8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Isosceles Triangle 470">
                  <a:extLst>
                    <a:ext uri="{FF2B5EF4-FFF2-40B4-BE49-F238E27FC236}">
                      <a16:creationId xmlns:a16="http://schemas.microsoft.com/office/drawing/2014/main" id="{8DE15E19-CB30-FC82-6001-5013458FC078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3" name="Group 462">
                <a:extLst>
                  <a:ext uri="{FF2B5EF4-FFF2-40B4-BE49-F238E27FC236}">
                    <a16:creationId xmlns:a16="http://schemas.microsoft.com/office/drawing/2014/main" id="{F5CF101A-46B2-13B6-5AEF-1CEBBBF050B1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64" name="Straight Connector 463">
                  <a:extLst>
                    <a:ext uri="{FF2B5EF4-FFF2-40B4-BE49-F238E27FC236}">
                      <a16:creationId xmlns:a16="http://schemas.microsoft.com/office/drawing/2014/main" id="{2521A6DD-7D70-EB5D-AA2C-D0885BD0F8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Straight Connector 464">
                  <a:extLst>
                    <a:ext uri="{FF2B5EF4-FFF2-40B4-BE49-F238E27FC236}">
                      <a16:creationId xmlns:a16="http://schemas.microsoft.com/office/drawing/2014/main" id="{43CA7E14-BBC7-714F-5914-D9DCE5FAF8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F920FE74-CFE8-5FEE-1437-665B2D7105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Straight Connector 466">
                  <a:extLst>
                    <a:ext uri="{FF2B5EF4-FFF2-40B4-BE49-F238E27FC236}">
                      <a16:creationId xmlns:a16="http://schemas.microsoft.com/office/drawing/2014/main" id="{9F16D3DA-5676-A3D6-E2DF-7F938AD9FE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Connector 467">
                  <a:extLst>
                    <a:ext uri="{FF2B5EF4-FFF2-40B4-BE49-F238E27FC236}">
                      <a16:creationId xmlns:a16="http://schemas.microsoft.com/office/drawing/2014/main" id="{E0703D86-31DA-AEAA-6130-D6C613704B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E6BF9955-D898-3EB6-6013-F21BE6B9CEDF}"/>
                </a:ext>
              </a:extLst>
            </p:cNvPr>
            <p:cNvSpPr txBox="1"/>
            <p:nvPr/>
          </p:nvSpPr>
          <p:spPr>
            <a:xfrm>
              <a:off x="3752896" y="4281126"/>
              <a:ext cx="149841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avx_search.h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 generated header &gt;&gt;</a:t>
              </a:r>
            </a:p>
          </p:txBody>
        </p:sp>
      </p:grp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3D35BBE0-7DB7-0001-941E-F5514F47E362}"/>
              </a:ext>
            </a:extLst>
          </p:cNvPr>
          <p:cNvCxnSpPr>
            <a:cxnSpLocks/>
          </p:cNvCxnSpPr>
          <p:nvPr/>
        </p:nvCxnSpPr>
        <p:spPr>
          <a:xfrm flipH="1">
            <a:off x="1574470" y="1660121"/>
            <a:ext cx="44102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577684C0-F15F-70C9-481E-F68D4868DFF4}"/>
              </a:ext>
            </a:extLst>
          </p:cNvPr>
          <p:cNvCxnSpPr>
            <a:cxnSpLocks/>
          </p:cNvCxnSpPr>
          <p:nvPr/>
        </p:nvCxnSpPr>
        <p:spPr>
          <a:xfrm flipH="1">
            <a:off x="1574470" y="2365942"/>
            <a:ext cx="44102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2F68F9AD-2A44-2574-F0EE-9F3E581B489E}"/>
              </a:ext>
            </a:extLst>
          </p:cNvPr>
          <p:cNvCxnSpPr>
            <a:cxnSpLocks/>
            <a:stCxn id="10" idx="1"/>
            <a:endCxn id="456" idx="3"/>
          </p:cNvCxnSpPr>
          <p:nvPr/>
        </p:nvCxnSpPr>
        <p:spPr>
          <a:xfrm flipH="1" flipV="1">
            <a:off x="1574909" y="3458952"/>
            <a:ext cx="440586" cy="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5FCA2BB6-07E7-06BF-F046-A43FB257E20D}"/>
              </a:ext>
            </a:extLst>
          </p:cNvPr>
          <p:cNvGrpSpPr/>
          <p:nvPr/>
        </p:nvGrpSpPr>
        <p:grpSpPr>
          <a:xfrm>
            <a:off x="3633799" y="4201589"/>
            <a:ext cx="741133" cy="260141"/>
            <a:chOff x="7668418" y="4456943"/>
            <a:chExt cx="741133" cy="260141"/>
          </a:xfrm>
        </p:grpSpPr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081C76D3-7777-E2EA-3942-6078AE023792}"/>
                </a:ext>
              </a:extLst>
            </p:cNvPr>
            <p:cNvSpPr txBox="1"/>
            <p:nvPr/>
          </p:nvSpPr>
          <p:spPr>
            <a:xfrm>
              <a:off x="7668418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yaml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83" name="Connector: Elbow 5">
              <a:extLst>
                <a:ext uri="{FF2B5EF4-FFF2-40B4-BE49-F238E27FC236}">
                  <a16:creationId xmlns:a16="http://schemas.microsoft.com/office/drawing/2014/main" id="{636C9A24-073A-7D74-FBB0-35473FD18C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CB7AA150-524B-C6BE-1F9D-F23E5824E057}"/>
              </a:ext>
            </a:extLst>
          </p:cNvPr>
          <p:cNvGrpSpPr/>
          <p:nvPr/>
        </p:nvGrpSpPr>
        <p:grpSpPr>
          <a:xfrm>
            <a:off x="2988049" y="4201589"/>
            <a:ext cx="741133" cy="260141"/>
            <a:chOff x="7686586" y="4456943"/>
            <a:chExt cx="741133" cy="260141"/>
          </a:xfrm>
        </p:grpSpPr>
        <p:sp>
          <p:nvSpPr>
            <p:cNvPr id="485" name="TextBox 484">
              <a:extLst>
                <a:ext uri="{FF2B5EF4-FFF2-40B4-BE49-F238E27FC236}">
                  <a16:creationId xmlns:a16="http://schemas.microsoft.com/office/drawing/2014/main" id="{51C5C9A3-3792-D98B-CC24-9EC278F2E4C7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string</a:t>
              </a:r>
            </a:p>
          </p:txBody>
        </p:sp>
        <p:cxnSp>
          <p:nvCxnSpPr>
            <p:cNvPr id="486" name="Connector: Elbow 5">
              <a:extLst>
                <a:ext uri="{FF2B5EF4-FFF2-40B4-BE49-F238E27FC236}">
                  <a16:creationId xmlns:a16="http://schemas.microsoft.com/office/drawing/2014/main" id="{20979C60-C9A0-831D-B53A-736E9BAECA77}"/>
                </a:ext>
              </a:extLst>
            </p:cNvPr>
            <p:cNvCxnSpPr>
              <a:cxnSpLocks/>
            </p:cNvCxnSpPr>
            <p:nvPr/>
          </p:nvCxnSpPr>
          <p:spPr>
            <a:xfrm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8" name="TextBox 487">
            <a:extLst>
              <a:ext uri="{FF2B5EF4-FFF2-40B4-BE49-F238E27FC236}">
                <a16:creationId xmlns:a16="http://schemas.microsoft.com/office/drawing/2014/main" id="{D796FF54-65A3-6B66-0A33-A183A52F3937}"/>
              </a:ext>
            </a:extLst>
          </p:cNvPr>
          <p:cNvSpPr txBox="1"/>
          <p:nvPr/>
        </p:nvSpPr>
        <p:spPr>
          <a:xfrm>
            <a:off x="4243320" y="4856047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89" name="Connector: Elbow 5">
            <a:extLst>
              <a:ext uri="{FF2B5EF4-FFF2-40B4-BE49-F238E27FC236}">
                <a16:creationId xmlns:a16="http://schemas.microsoft.com/office/drawing/2014/main" id="{3FFA0169-F142-F420-1047-52CAF63BCC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95641" y="5044718"/>
            <a:ext cx="0" cy="10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TextBox 490">
            <a:extLst>
              <a:ext uri="{FF2B5EF4-FFF2-40B4-BE49-F238E27FC236}">
                <a16:creationId xmlns:a16="http://schemas.microsoft.com/office/drawing/2014/main" id="{D33A1204-01AA-353E-AAA5-15299D71AFD8}"/>
              </a:ext>
            </a:extLst>
          </p:cNvPr>
          <p:cNvSpPr txBox="1"/>
          <p:nvPr/>
        </p:nvSpPr>
        <p:spPr>
          <a:xfrm>
            <a:off x="4265482" y="4709681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</a:p>
        </p:txBody>
      </p:sp>
      <p:cxnSp>
        <p:nvCxnSpPr>
          <p:cNvPr id="492" name="Connector: Elbow 5">
            <a:extLst>
              <a:ext uri="{FF2B5EF4-FFF2-40B4-BE49-F238E27FC236}">
                <a16:creationId xmlns:a16="http://schemas.microsoft.com/office/drawing/2014/main" id="{F30B2DAE-C037-B5F8-CD13-2C18CC3A8B6A}"/>
              </a:ext>
            </a:extLst>
          </p:cNvPr>
          <p:cNvCxnSpPr>
            <a:cxnSpLocks/>
          </p:cNvCxnSpPr>
          <p:nvPr/>
        </p:nvCxnSpPr>
        <p:spPr>
          <a:xfrm rot="16200000">
            <a:off x="4595642" y="4655321"/>
            <a:ext cx="0" cy="10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91E0F69F-C0A1-DD8C-D8A5-25315E649A99}"/>
              </a:ext>
            </a:extLst>
          </p:cNvPr>
          <p:cNvGrpSpPr/>
          <p:nvPr/>
        </p:nvGrpSpPr>
        <p:grpSpPr>
          <a:xfrm>
            <a:off x="1781900" y="4200872"/>
            <a:ext cx="741133" cy="260141"/>
            <a:chOff x="7686586" y="4456943"/>
            <a:chExt cx="741133" cy="260141"/>
          </a:xfrm>
        </p:grpSpPr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542D629D-A64C-E6E5-1B4F-350B06F535A4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poco</a:t>
              </a:r>
            </a:p>
          </p:txBody>
        </p:sp>
        <p:cxnSp>
          <p:nvCxnSpPr>
            <p:cNvPr id="495" name="Connector: Elbow 5">
              <a:extLst>
                <a:ext uri="{FF2B5EF4-FFF2-40B4-BE49-F238E27FC236}">
                  <a16:creationId xmlns:a16="http://schemas.microsoft.com/office/drawing/2014/main" id="{D9512CCB-56DB-23C2-F630-3E5C248FB0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6" name="Group 495">
            <a:extLst>
              <a:ext uri="{FF2B5EF4-FFF2-40B4-BE49-F238E27FC236}">
                <a16:creationId xmlns:a16="http://schemas.microsoft.com/office/drawing/2014/main" id="{22BC0987-98B4-03DE-16B1-F421A0AA737D}"/>
              </a:ext>
            </a:extLst>
          </p:cNvPr>
          <p:cNvGrpSpPr/>
          <p:nvPr/>
        </p:nvGrpSpPr>
        <p:grpSpPr>
          <a:xfrm>
            <a:off x="1117982" y="4200872"/>
            <a:ext cx="741133" cy="260141"/>
            <a:chOff x="7686586" y="4456943"/>
            <a:chExt cx="741133" cy="260141"/>
          </a:xfrm>
        </p:grpSpPr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A3D479B3-5AB1-026A-5DAF-E3843FBDD81C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poco</a:t>
              </a:r>
            </a:p>
          </p:txBody>
        </p:sp>
        <p:cxnSp>
          <p:nvCxnSpPr>
            <p:cNvPr id="498" name="Connector: Elbow 5">
              <a:extLst>
                <a:ext uri="{FF2B5EF4-FFF2-40B4-BE49-F238E27FC236}">
                  <a16:creationId xmlns:a16="http://schemas.microsoft.com/office/drawing/2014/main" id="{6AB6350D-7209-9D52-213D-BA7B1FDF1FE7}"/>
                </a:ext>
              </a:extLst>
            </p:cNvPr>
            <p:cNvCxnSpPr>
              <a:cxnSpLocks/>
            </p:cNvCxnSpPr>
            <p:nvPr/>
          </p:nvCxnSpPr>
          <p:spPr>
            <a:xfrm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0" name="Connector: Elbow 5">
            <a:extLst>
              <a:ext uri="{FF2B5EF4-FFF2-40B4-BE49-F238E27FC236}">
                <a16:creationId xmlns:a16="http://schemas.microsoft.com/office/drawing/2014/main" id="{AFDEC417-3E0F-621D-6A0F-7E0AA0D9D0C7}"/>
              </a:ext>
            </a:extLst>
          </p:cNvPr>
          <p:cNvCxnSpPr>
            <a:cxnSpLocks/>
          </p:cNvCxnSpPr>
          <p:nvPr/>
        </p:nvCxnSpPr>
        <p:spPr>
          <a:xfrm>
            <a:off x="3148928" y="2805525"/>
            <a:ext cx="0" cy="13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>
            <a:extLst>
              <a:ext uri="{FF2B5EF4-FFF2-40B4-BE49-F238E27FC236}">
                <a16:creationId xmlns:a16="http://schemas.microsoft.com/office/drawing/2014/main" id="{92AFAF87-327C-ADD7-989C-F9DFA88FABF5}"/>
              </a:ext>
            </a:extLst>
          </p:cNvPr>
          <p:cNvSpPr txBox="1"/>
          <p:nvPr/>
        </p:nvSpPr>
        <p:spPr>
          <a:xfrm>
            <a:off x="2762229" y="2618496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yaml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2" name="Connector: Elbow 5">
            <a:extLst>
              <a:ext uri="{FF2B5EF4-FFF2-40B4-BE49-F238E27FC236}">
                <a16:creationId xmlns:a16="http://schemas.microsoft.com/office/drawing/2014/main" id="{6F04257F-C2B4-63B3-0C02-2585BE721DA8}"/>
              </a:ext>
            </a:extLst>
          </p:cNvPr>
          <p:cNvCxnSpPr>
            <a:cxnSpLocks/>
          </p:cNvCxnSpPr>
          <p:nvPr/>
        </p:nvCxnSpPr>
        <p:spPr>
          <a:xfrm flipV="1">
            <a:off x="3148928" y="2532392"/>
            <a:ext cx="0" cy="13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9" name="Table 508">
            <a:extLst>
              <a:ext uri="{FF2B5EF4-FFF2-40B4-BE49-F238E27FC236}">
                <a16:creationId xmlns:a16="http://schemas.microsoft.com/office/drawing/2014/main" id="{D9553606-EA19-8B42-39BB-1929558AE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071089"/>
              </p:ext>
            </p:extLst>
          </p:nvPr>
        </p:nvGraphicFramePr>
        <p:xfrm>
          <a:off x="6990982" y="3337080"/>
          <a:ext cx="42457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096">
                  <a:extLst>
                    <a:ext uri="{9D8B030D-6E8A-4147-A177-3AD203B41FA5}">
                      <a16:colId xmlns:a16="http://schemas.microsoft.com/office/drawing/2014/main" val="1400390802"/>
                    </a:ext>
                  </a:extLst>
                </a:gridCol>
                <a:gridCol w="1563956">
                  <a:extLst>
                    <a:ext uri="{9D8B030D-6E8A-4147-A177-3AD203B41FA5}">
                      <a16:colId xmlns:a16="http://schemas.microsoft.com/office/drawing/2014/main" val="233617351"/>
                    </a:ext>
                  </a:extLst>
                </a:gridCol>
                <a:gridCol w="1615689">
                  <a:extLst>
                    <a:ext uri="{9D8B030D-6E8A-4147-A177-3AD203B41FA5}">
                      <a16:colId xmlns:a16="http://schemas.microsoft.com/office/drawing/2014/main" val="2049259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23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/>
                        <a:t>AV-Engine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Quelle Command (text)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IAVResult</a:t>
                      </a:r>
                      <a:r>
                        <a:rPr lang="en-US" sz="1100" dirty="0"/>
                        <a:t>  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5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AVX-Lib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39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avx_search</a:t>
                      </a:r>
                      <a:r>
                        <a:rPr lang="en-US" sz="1100" dirty="0"/>
                        <a:t>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94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6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Pinshot</a:t>
                      </a:r>
                      <a:r>
                        <a:rPr lang="en-US" sz="1100" b="1" dirty="0"/>
                        <a:t>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null-terminated </a:t>
                      </a:r>
                      <a:r>
                        <a:rPr lang="en-US" sz="1100" dirty="0" err="1"/>
                        <a:t>json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73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Blueprint-Blue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51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NUPhone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83451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EA61E66-AE1F-99F1-764A-FA899D882B14}"/>
              </a:ext>
            </a:extLst>
          </p:cNvPr>
          <p:cNvSpPr txBox="1"/>
          <p:nvPr/>
        </p:nvSpPr>
        <p:spPr>
          <a:xfrm>
            <a:off x="2441845" y="2319882"/>
            <a:ext cx="772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P/Invoke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D78339-753F-64FA-1C42-85FA1161D998}"/>
              </a:ext>
            </a:extLst>
          </p:cNvPr>
          <p:cNvSpPr txBox="1"/>
          <p:nvPr/>
        </p:nvSpPr>
        <p:spPr>
          <a:xfrm rot="5400000">
            <a:off x="4487168" y="4823087"/>
            <a:ext cx="772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P/Invoke</a:t>
            </a:r>
          </a:p>
        </p:txBody>
      </p:sp>
    </p:spTree>
    <p:extLst>
      <p:ext uri="{BB962C8B-B14F-4D97-AF65-F5344CB8AC3E}">
        <p14:creationId xmlns:p14="http://schemas.microsoft.com/office/powerpoint/2010/main" val="26502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226">
            <a:extLst>
              <a:ext uri="{FF2B5EF4-FFF2-40B4-BE49-F238E27FC236}">
                <a16:creationId xmlns:a16="http://schemas.microsoft.com/office/drawing/2014/main" id="{00ADCB59-D113-1780-4EF7-867F3D14D91C}"/>
              </a:ext>
            </a:extLst>
          </p:cNvPr>
          <p:cNvGrpSpPr/>
          <p:nvPr/>
        </p:nvGrpSpPr>
        <p:grpSpPr>
          <a:xfrm>
            <a:off x="4823217" y="1329893"/>
            <a:ext cx="5824288" cy="4625248"/>
            <a:chOff x="4823217" y="1329893"/>
            <a:chExt cx="5824288" cy="4625248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583ABD7-B9DD-C847-3BE3-D2D35675CF0F}"/>
                </a:ext>
              </a:extLst>
            </p:cNvPr>
            <p:cNvSpPr/>
            <p:nvPr/>
          </p:nvSpPr>
          <p:spPr>
            <a:xfrm>
              <a:off x="4823217" y="1329893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25" name="Connector: Elbow 5">
              <a:extLst>
                <a:ext uri="{FF2B5EF4-FFF2-40B4-BE49-F238E27FC236}">
                  <a16:creationId xmlns:a16="http://schemas.microsoft.com/office/drawing/2014/main" id="{00440394-EE83-08A6-1975-33F7C860BCE6}"/>
                </a:ext>
              </a:extLst>
            </p:cNvPr>
            <p:cNvCxnSpPr>
              <a:cxnSpLocks/>
            </p:cNvCxnSpPr>
            <p:nvPr/>
          </p:nvCxnSpPr>
          <p:spPr>
            <a:xfrm>
              <a:off x="7235795" y="3073149"/>
              <a:ext cx="0" cy="13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BE9129-F068-F6C6-D590-72EAD63B777C}"/>
                </a:ext>
              </a:extLst>
            </p:cNvPr>
            <p:cNvSpPr txBox="1"/>
            <p:nvPr/>
          </p:nvSpPr>
          <p:spPr>
            <a:xfrm>
              <a:off x="6859032" y="2886127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yaml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8" name="Connector: Elbow 5">
              <a:extLst>
                <a:ext uri="{FF2B5EF4-FFF2-40B4-BE49-F238E27FC236}">
                  <a16:creationId xmlns:a16="http://schemas.microsoft.com/office/drawing/2014/main" id="{2A9028BC-C04B-4197-37D4-2E8C60C0B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5795" y="2800016"/>
              <a:ext cx="0" cy="138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89">
              <a:extLst>
                <a:ext uri="{FF2B5EF4-FFF2-40B4-BE49-F238E27FC236}">
                  <a16:creationId xmlns:a16="http://schemas.microsoft.com/office/drawing/2014/main" id="{F7174356-4CF6-40AF-8000-963DD9C68825}"/>
                </a:ext>
              </a:extLst>
            </p:cNvPr>
            <p:cNvCxnSpPr>
              <a:cxnSpLocks/>
              <a:stCxn id="132" idx="2"/>
              <a:endCxn id="135" idx="0"/>
            </p:cNvCxnSpPr>
            <p:nvPr/>
          </p:nvCxnSpPr>
          <p:spPr>
            <a:xfrm rot="5400000">
              <a:off x="6613543" y="3009809"/>
              <a:ext cx="444382" cy="9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D9580F4-9270-669D-A21B-905D0E52B50A}"/>
                </a:ext>
              </a:extLst>
            </p:cNvPr>
            <p:cNvSpPr/>
            <p:nvPr/>
          </p:nvSpPr>
          <p:spPr>
            <a:xfrm>
              <a:off x="8812171" y="468405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3BB26C9-7667-5705-4EEB-A8A01DFC1F61}"/>
                </a:ext>
              </a:extLst>
            </p:cNvPr>
            <p:cNvSpPr/>
            <p:nvPr/>
          </p:nvSpPr>
          <p:spPr>
            <a:xfrm>
              <a:off x="6934800" y="4681865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DC23A3F-F2BC-2465-6E2F-B6579804B5A7}"/>
                </a:ext>
              </a:extLst>
            </p:cNvPr>
            <p:cNvSpPr/>
            <p:nvPr/>
          </p:nvSpPr>
          <p:spPr>
            <a:xfrm>
              <a:off x="6048476" y="1808376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[Rapid YAML]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Q4/2023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D9DD274-6113-F6EB-0AC5-AF7985B27C1F}"/>
                </a:ext>
              </a:extLst>
            </p:cNvPr>
            <p:cNvSpPr/>
            <p:nvPr/>
          </p:nvSpPr>
          <p:spPr>
            <a:xfrm>
              <a:off x="7892469" y="1806928"/>
              <a:ext cx="1575459" cy="9878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 / x64 / static lib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[includes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XVMem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Q2/2023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E277456-0B43-2C03-3133-47DE1B13B986}"/>
                </a:ext>
              </a:extLst>
            </p:cNvPr>
            <p:cNvSpPr/>
            <p:nvPr/>
          </p:nvSpPr>
          <p:spPr>
            <a:xfrm>
              <a:off x="6047532" y="3232472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6CCE8DB-0C9E-1472-8C65-358E396B77DB}"/>
                </a:ext>
              </a:extLst>
            </p:cNvPr>
            <p:cNvSpPr txBox="1"/>
            <p:nvPr/>
          </p:nvSpPr>
          <p:spPr>
            <a:xfrm>
              <a:off x="8073050" y="5306670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7572F72-5203-8A28-28A5-D4C236526912}"/>
                </a:ext>
              </a:extLst>
            </p:cNvPr>
            <p:cNvSpPr txBox="1"/>
            <p:nvPr/>
          </p:nvSpPr>
          <p:spPr>
            <a:xfrm>
              <a:off x="9912467" y="5302685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FF92177-BF13-0A2F-17BD-06FEA3361A4F}"/>
                </a:ext>
              </a:extLst>
            </p:cNvPr>
            <p:cNvCxnSpPr>
              <a:cxnSpLocks/>
              <a:stCxn id="132" idx="3"/>
              <a:endCxn id="133" idx="1"/>
            </p:cNvCxnSpPr>
            <p:nvPr/>
          </p:nvCxnSpPr>
          <p:spPr>
            <a:xfrm>
              <a:off x="7623935" y="2298233"/>
              <a:ext cx="268534" cy="26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05">
              <a:extLst>
                <a:ext uri="{FF2B5EF4-FFF2-40B4-BE49-F238E27FC236}">
                  <a16:creationId xmlns:a16="http://schemas.microsoft.com/office/drawing/2014/main" id="{67000F2F-3C8F-931A-BD96-C56F65E276BD}"/>
                </a:ext>
              </a:extLst>
            </p:cNvPr>
            <p:cNvCxnSpPr>
              <a:cxnSpLocks/>
              <a:stCxn id="131" idx="3"/>
              <a:endCxn id="130" idx="1"/>
            </p:cNvCxnSpPr>
            <p:nvPr/>
          </p:nvCxnSpPr>
          <p:spPr>
            <a:xfrm>
              <a:off x="8510259" y="5171722"/>
              <a:ext cx="301912" cy="219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05">
              <a:extLst>
                <a:ext uri="{FF2B5EF4-FFF2-40B4-BE49-F238E27FC236}">
                  <a16:creationId xmlns:a16="http://schemas.microsoft.com/office/drawing/2014/main" id="{0C021CBE-2701-63CD-0AE1-160FA01F2EF1}"/>
                </a:ext>
              </a:extLst>
            </p:cNvPr>
            <p:cNvCxnSpPr>
              <a:cxnSpLocks/>
              <a:stCxn id="135" idx="2"/>
              <a:endCxn id="131" idx="0"/>
            </p:cNvCxnSpPr>
            <p:nvPr/>
          </p:nvCxnSpPr>
          <p:spPr>
            <a:xfrm rot="16200000" flipH="1">
              <a:off x="7044057" y="4003391"/>
              <a:ext cx="469679" cy="8872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B8129C1-3781-C200-F29F-C3AA50D6F795}"/>
                </a:ext>
              </a:extLst>
            </p:cNvPr>
            <p:cNvSpPr/>
            <p:nvPr/>
          </p:nvSpPr>
          <p:spPr>
            <a:xfrm>
              <a:off x="5055199" y="4675813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146" name="Straight Arrow Connector 105">
              <a:extLst>
                <a:ext uri="{FF2B5EF4-FFF2-40B4-BE49-F238E27FC236}">
                  <a16:creationId xmlns:a16="http://schemas.microsoft.com/office/drawing/2014/main" id="{63C76340-31D5-8188-6ED3-C1804D8B70B6}"/>
                </a:ext>
              </a:extLst>
            </p:cNvPr>
            <p:cNvCxnSpPr>
              <a:cxnSpLocks/>
              <a:stCxn id="135" idx="2"/>
              <a:endCxn id="145" idx="0"/>
            </p:cNvCxnSpPr>
            <p:nvPr/>
          </p:nvCxnSpPr>
          <p:spPr>
            <a:xfrm rot="5400000">
              <a:off x="6107283" y="3947833"/>
              <a:ext cx="463627" cy="99233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D99CE04-C711-55F5-F4B7-DF879DF15594}"/>
                </a:ext>
              </a:extLst>
            </p:cNvPr>
            <p:cNvSpPr txBox="1"/>
            <p:nvPr/>
          </p:nvSpPr>
          <p:spPr>
            <a:xfrm>
              <a:off x="6199449" y="5300618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BC9225F-A4D8-564B-36EC-A579F9FD0916}"/>
                </a:ext>
              </a:extLst>
            </p:cNvPr>
            <p:cNvSpPr/>
            <p:nvPr/>
          </p:nvSpPr>
          <p:spPr>
            <a:xfrm>
              <a:off x="7892468" y="3230416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</a:t>
              </a:r>
              <a:r>
                <a:rPr lang="en-US" sz="800" dirty="0"/>
                <a:t>C# Assembly </a:t>
              </a: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68AE8F0-5C04-62FC-D9D2-86A9626FC9BC}"/>
                </a:ext>
              </a:extLst>
            </p:cNvPr>
            <p:cNvCxnSpPr>
              <a:cxnSpLocks/>
              <a:stCxn id="135" idx="3"/>
              <a:endCxn id="59" idx="1"/>
            </p:cNvCxnSpPr>
            <p:nvPr/>
          </p:nvCxnSpPr>
          <p:spPr>
            <a:xfrm flipV="1">
              <a:off x="7622991" y="3720273"/>
              <a:ext cx="269477" cy="205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430E538-5A2A-B9CE-4F56-ED2B7ABE6E46}"/>
                </a:ext>
              </a:extLst>
            </p:cNvPr>
            <p:cNvGrpSpPr/>
            <p:nvPr/>
          </p:nvGrpSpPr>
          <p:grpSpPr>
            <a:xfrm>
              <a:off x="9483834" y="2680806"/>
              <a:ext cx="1139076" cy="853175"/>
              <a:chOff x="10738631" y="2574015"/>
              <a:chExt cx="1139076" cy="853175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83F7A83A-AC7A-3253-24C6-C0D88846CCA6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61806880-886D-F997-DBF2-D4B800AF89AF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9DC29571-A1B8-4F96-DCAE-5B95C10E990B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Isosceles Triangle 74">
                    <a:extLst>
                      <a:ext uri="{FF2B5EF4-FFF2-40B4-BE49-F238E27FC236}">
                        <a16:creationId xmlns:a16="http://schemas.microsoft.com/office/drawing/2014/main" id="{62374E45-5268-DC8D-EF53-CFC26035B19F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Isosceles Triangle 75">
                    <a:extLst>
                      <a:ext uri="{FF2B5EF4-FFF2-40B4-BE49-F238E27FC236}">
                        <a16:creationId xmlns:a16="http://schemas.microsoft.com/office/drawing/2014/main" id="{99D3086F-E906-E8D4-6E63-E118C3D95909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8F952066-84E9-D971-8198-2CC07D7153B3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5874EB70-38D9-4B9A-CC84-980DAC7D4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AAA81D95-E363-2F8E-82D6-04AEB6C594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276C2373-AB8E-7195-2F3B-31F5046C21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4FE97CE4-CF65-1648-F6C8-A79E9386DA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FD39F9BB-0D67-D3B6-60BD-84B589425B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9269F81-47C8-BD7F-9451-0D6FD4E46977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77" name="Straight Arrow Connector 105">
              <a:extLst>
                <a:ext uri="{FF2B5EF4-FFF2-40B4-BE49-F238E27FC236}">
                  <a16:creationId xmlns:a16="http://schemas.microsoft.com/office/drawing/2014/main" id="{0B0219F1-666E-E841-AF58-53881E0C73C8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rot="5400000" flipH="1" flipV="1">
              <a:off x="9205422" y="2547926"/>
              <a:ext cx="157267" cy="1207714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105">
              <a:extLst>
                <a:ext uri="{FF2B5EF4-FFF2-40B4-BE49-F238E27FC236}">
                  <a16:creationId xmlns:a16="http://schemas.microsoft.com/office/drawing/2014/main" id="{6A1F719D-4139-7E7E-AA54-48BAC5445A2A}"/>
                </a:ext>
              </a:extLst>
            </p:cNvPr>
            <p:cNvCxnSpPr>
              <a:cxnSpLocks/>
              <a:stCxn id="133" idx="2"/>
            </p:cNvCxnSpPr>
            <p:nvPr/>
          </p:nvCxnSpPr>
          <p:spPr>
            <a:xfrm rot="16200000" flipH="1">
              <a:off x="9211984" y="2262979"/>
              <a:ext cx="144142" cy="1207712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1531FA6-8388-42E1-84F5-05786810BCEC}"/>
                </a:ext>
              </a:extLst>
            </p:cNvPr>
            <p:cNvGrpSpPr/>
            <p:nvPr/>
          </p:nvGrpSpPr>
          <p:grpSpPr>
            <a:xfrm>
              <a:off x="4902484" y="3614780"/>
              <a:ext cx="924644" cy="215444"/>
              <a:chOff x="1025766" y="1118525"/>
              <a:chExt cx="924644" cy="215444"/>
            </a:xfrm>
          </p:grpSpPr>
          <p:cxnSp>
            <p:nvCxnSpPr>
              <p:cNvPr id="98" name="Connector: Elbow 5">
                <a:extLst>
                  <a:ext uri="{FF2B5EF4-FFF2-40B4-BE49-F238E27FC236}">
                    <a16:creationId xmlns:a16="http://schemas.microsoft.com/office/drawing/2014/main" id="{C34D2BF2-E3AA-4E01-5DEE-FB6E0CDA6F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5766" y="1233156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88E889D-D472-852D-F5C6-32690064E47E}"/>
                  </a:ext>
                </a:extLst>
              </p:cNvPr>
              <p:cNvSpPr txBox="1"/>
              <p:nvPr/>
            </p:nvSpPr>
            <p:spPr>
              <a:xfrm>
                <a:off x="1264724" y="1118525"/>
                <a:ext cx="45525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102" name="Connector: Elbow 5">
                <a:extLst>
                  <a:ext uri="{FF2B5EF4-FFF2-40B4-BE49-F238E27FC236}">
                    <a16:creationId xmlns:a16="http://schemas.microsoft.com/office/drawing/2014/main" id="{399F0704-9475-9BB3-D0A7-703AE724B8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1408" y="1229125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2617AE0-035E-8358-DF74-2CE0C0F873D9}"/>
                </a:ext>
              </a:extLst>
            </p:cNvPr>
            <p:cNvSpPr txBox="1"/>
            <p:nvPr/>
          </p:nvSpPr>
          <p:spPr>
            <a:xfrm>
              <a:off x="9036288" y="2481285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7BF2593-079B-1BB2-8A4E-6360CAB75D5A}"/>
                </a:ext>
              </a:extLst>
            </p:cNvPr>
            <p:cNvSpPr txBox="1"/>
            <p:nvPr/>
          </p:nvSpPr>
          <p:spPr>
            <a:xfrm>
              <a:off x="10172342" y="285061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2E99C53-C9A7-9815-789C-FEC47C63B43A}"/>
                </a:ext>
              </a:extLst>
            </p:cNvPr>
            <p:cNvGrpSpPr/>
            <p:nvPr/>
          </p:nvGrpSpPr>
          <p:grpSpPr>
            <a:xfrm>
              <a:off x="7686586" y="4475974"/>
              <a:ext cx="741133" cy="260141"/>
              <a:chOff x="7686586" y="4456943"/>
              <a:chExt cx="741133" cy="26014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B27012-4AC4-9B2E-5068-BD9EC7219C92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yaml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1" name="Connector: Elbow 5">
                <a:extLst>
                  <a:ext uri="{FF2B5EF4-FFF2-40B4-BE49-F238E27FC236}">
                    <a16:creationId xmlns:a16="http://schemas.microsoft.com/office/drawing/2014/main" id="{9BC79F4E-C68A-D7C7-6842-8F798065BB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80AC056-F39F-E935-018D-D3F5488ECFD9}"/>
                </a:ext>
              </a:extLst>
            </p:cNvPr>
            <p:cNvGrpSpPr/>
            <p:nvPr/>
          </p:nvGrpSpPr>
          <p:grpSpPr>
            <a:xfrm>
              <a:off x="7022668" y="4475974"/>
              <a:ext cx="741133" cy="260141"/>
              <a:chOff x="7686586" y="4456943"/>
              <a:chExt cx="741133" cy="260141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FD78FC-4540-0DB8-AC64-AB392F9CB36D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17" name="Connector: Elbow 5">
                <a:extLst>
                  <a:ext uri="{FF2B5EF4-FFF2-40B4-BE49-F238E27FC236}">
                    <a16:creationId xmlns:a16="http://schemas.microsoft.com/office/drawing/2014/main" id="{3A08C62F-17EB-72B3-8D3E-ADE880D522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795D504-6FD2-A267-A0B9-C11594736D05}"/>
                </a:ext>
              </a:extLst>
            </p:cNvPr>
            <p:cNvGrpSpPr/>
            <p:nvPr/>
          </p:nvGrpSpPr>
          <p:grpSpPr>
            <a:xfrm>
              <a:off x="5828219" y="4469922"/>
              <a:ext cx="741133" cy="260141"/>
              <a:chOff x="7686586" y="4456943"/>
              <a:chExt cx="741133" cy="260141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A8F2BB-AAFC-DF13-80BB-4BC5D4C5232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29" name="Connector: Elbow 5">
                <a:extLst>
                  <a:ext uri="{FF2B5EF4-FFF2-40B4-BE49-F238E27FC236}">
                    <a16:creationId xmlns:a16="http://schemas.microsoft.com/office/drawing/2014/main" id="{F1269B71-CA41-CFE8-6D9E-C73D196EB1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61A5CAF-E747-E45D-D2BE-D543C910EC4B}"/>
                </a:ext>
              </a:extLst>
            </p:cNvPr>
            <p:cNvGrpSpPr/>
            <p:nvPr/>
          </p:nvGrpSpPr>
          <p:grpSpPr>
            <a:xfrm>
              <a:off x="5164301" y="4469922"/>
              <a:ext cx="741133" cy="260141"/>
              <a:chOff x="7686586" y="4456943"/>
              <a:chExt cx="741133" cy="260141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13B333-2ADB-3DF7-4327-41883F890956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35" name="Connector: Elbow 5">
                <a:extLst>
                  <a:ext uri="{FF2B5EF4-FFF2-40B4-BE49-F238E27FC236}">
                    <a16:creationId xmlns:a16="http://schemas.microsoft.com/office/drawing/2014/main" id="{3B7F34B8-F9B4-30D8-0444-604669DCF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DCE60BDE-1878-E9E5-F48E-DD18E36C867D}"/>
                </a:ext>
              </a:extLst>
            </p:cNvPr>
            <p:cNvGrpSpPr/>
            <p:nvPr/>
          </p:nvGrpSpPr>
          <p:grpSpPr>
            <a:xfrm rot="16200000">
              <a:off x="8339452" y="5231873"/>
              <a:ext cx="741133" cy="260141"/>
              <a:chOff x="7686586" y="4456943"/>
              <a:chExt cx="741133" cy="260141"/>
            </a:xfrm>
          </p:grpSpPr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598EAFE0-DF8E-BB15-A99B-8A7EB98AC554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220" name="Connector: Elbow 5">
                <a:extLst>
                  <a:ext uri="{FF2B5EF4-FFF2-40B4-BE49-F238E27FC236}">
                    <a16:creationId xmlns:a16="http://schemas.microsoft.com/office/drawing/2014/main" id="{116EC6B9-0C29-7653-C05F-F302478A2F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7C799F3D-498B-61C6-3479-C0547610D57D}"/>
                </a:ext>
              </a:extLst>
            </p:cNvPr>
            <p:cNvGrpSpPr/>
            <p:nvPr/>
          </p:nvGrpSpPr>
          <p:grpSpPr>
            <a:xfrm rot="16200000">
              <a:off x="8339454" y="4842476"/>
              <a:ext cx="741133" cy="260142"/>
              <a:chOff x="7686586" y="4456943"/>
              <a:chExt cx="741133" cy="260142"/>
            </a:xfrm>
          </p:grpSpPr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2876694-0093-4218-D01F-0BC7D2DDDE9B}"/>
                  </a:ext>
                </a:extLst>
              </p:cNvPr>
              <p:cNvSpPr txBox="1"/>
              <p:nvPr/>
            </p:nvSpPr>
            <p:spPr>
              <a:xfrm>
                <a:off x="7686586" y="4501641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223" name="Connector: Elbow 5">
                <a:extLst>
                  <a:ext uri="{FF2B5EF4-FFF2-40B4-BE49-F238E27FC236}">
                    <a16:creationId xmlns:a16="http://schemas.microsoft.com/office/drawing/2014/main" id="{FFBA43E2-7981-E693-0C51-2B9BE98D2F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0351657F-1248-18F4-53A9-1D70F3EE23F7}"/>
                </a:ext>
              </a:extLst>
            </p:cNvPr>
            <p:cNvSpPr txBox="1"/>
            <p:nvPr/>
          </p:nvSpPr>
          <p:spPr>
            <a:xfrm>
              <a:off x="9036288" y="390431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3B27 – CY2023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7654F8-4320-AA2F-6293-B6DF694FD04B}"/>
              </a:ext>
            </a:extLst>
          </p:cNvPr>
          <p:cNvGrpSpPr/>
          <p:nvPr/>
        </p:nvGrpSpPr>
        <p:grpSpPr>
          <a:xfrm>
            <a:off x="990746" y="3380101"/>
            <a:ext cx="1156688" cy="813823"/>
            <a:chOff x="8091389" y="3186300"/>
            <a:chExt cx="1156688" cy="81382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594B8F-2BEF-8E0E-7F25-16BBE26F7F69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C9D9BFF-3BCE-AF05-17C5-40A0611B6F88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969E12E-0FB5-22CE-3997-968CEA96C9AD}"/>
                  </a:ext>
                </a:extLst>
              </p:cNvPr>
              <p:cNvCxnSpPr>
                <a:cxnSpLocks/>
                <a:stCxn id="6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05C763F-8A36-AF21-C83A-F44C05E1C6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C6DC4EA-6767-AF2F-01E0-5D32723525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9E3792F-6E70-7ECF-5756-FC7EE91BD6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8C4733-F85A-2555-9DB2-6D34821E9A4B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Windows User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2B92447-846B-AE7D-3D74-D7EDF6C28A01}"/>
              </a:ext>
            </a:extLst>
          </p:cNvPr>
          <p:cNvSpPr/>
          <p:nvPr/>
        </p:nvSpPr>
        <p:spPr>
          <a:xfrm>
            <a:off x="2607935" y="2589121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only BETA]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71BDE9-E222-36D6-01F8-1BA0E2640EB0}"/>
              </a:ext>
            </a:extLst>
          </p:cNvPr>
          <p:cNvSpPr/>
          <p:nvPr/>
        </p:nvSpPr>
        <p:spPr>
          <a:xfrm>
            <a:off x="2607934" y="3826372"/>
            <a:ext cx="1575459" cy="979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AV-Console</a:t>
            </a:r>
          </a:p>
          <a:p>
            <a:pPr algn="ctr"/>
            <a:r>
              <a:rPr lang="en-US" sz="800" dirty="0"/>
              <a:t>[Windows-Only BETA]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34" name="Straight Arrow Connector 169">
            <a:extLst>
              <a:ext uri="{FF2B5EF4-FFF2-40B4-BE49-F238E27FC236}">
                <a16:creationId xmlns:a16="http://schemas.microsoft.com/office/drawing/2014/main" id="{583D1A3D-5DAF-E58B-730A-4D15F80A9BE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918001" y="3831846"/>
            <a:ext cx="689933" cy="48438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69">
            <a:extLst>
              <a:ext uri="{FF2B5EF4-FFF2-40B4-BE49-F238E27FC236}">
                <a16:creationId xmlns:a16="http://schemas.microsoft.com/office/drawing/2014/main" id="{BDF848F1-2A38-3A36-0ABE-3BA5E422CF97}"/>
              </a:ext>
            </a:extLst>
          </p:cNvPr>
          <p:cNvCxnSpPr>
            <a:cxnSpLocks/>
          </p:cNvCxnSpPr>
          <p:nvPr/>
        </p:nvCxnSpPr>
        <p:spPr>
          <a:xfrm flipV="1">
            <a:off x="1938745" y="3069381"/>
            <a:ext cx="669189" cy="4646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69">
            <a:extLst>
              <a:ext uri="{FF2B5EF4-FFF2-40B4-BE49-F238E27FC236}">
                <a16:creationId xmlns:a16="http://schemas.microsoft.com/office/drawing/2014/main" id="{8FFDE091-1827-1FDD-A758-A617806D8DA1}"/>
              </a:ext>
            </a:extLst>
          </p:cNvPr>
          <p:cNvCxnSpPr>
            <a:cxnSpLocks/>
          </p:cNvCxnSpPr>
          <p:nvPr/>
        </p:nvCxnSpPr>
        <p:spPr>
          <a:xfrm>
            <a:off x="4183393" y="3392734"/>
            <a:ext cx="185545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69">
            <a:extLst>
              <a:ext uri="{FF2B5EF4-FFF2-40B4-BE49-F238E27FC236}">
                <a16:creationId xmlns:a16="http://schemas.microsoft.com/office/drawing/2014/main" id="{218E56FF-1AF1-73AB-A355-9A84D0B0CE0D}"/>
              </a:ext>
            </a:extLst>
          </p:cNvPr>
          <p:cNvCxnSpPr>
            <a:cxnSpLocks/>
          </p:cNvCxnSpPr>
          <p:nvPr/>
        </p:nvCxnSpPr>
        <p:spPr>
          <a:xfrm>
            <a:off x="4183393" y="4035081"/>
            <a:ext cx="184691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1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D7144E1-B406-0504-F693-7327DA97DA7F}"/>
              </a:ext>
            </a:extLst>
          </p:cNvPr>
          <p:cNvGrpSpPr/>
          <p:nvPr/>
        </p:nvGrpSpPr>
        <p:grpSpPr>
          <a:xfrm>
            <a:off x="6085073" y="1264874"/>
            <a:ext cx="5824288" cy="4625248"/>
            <a:chOff x="6085073" y="1246340"/>
            <a:chExt cx="5824288" cy="462524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747F21-7EF5-924D-49D3-9ABEB423ECC3}"/>
                </a:ext>
              </a:extLst>
            </p:cNvPr>
            <p:cNvSpPr/>
            <p:nvPr/>
          </p:nvSpPr>
          <p:spPr>
            <a:xfrm>
              <a:off x="6085073" y="1246340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41" name="Connector: Elbow 5">
              <a:extLst>
                <a:ext uri="{FF2B5EF4-FFF2-40B4-BE49-F238E27FC236}">
                  <a16:creationId xmlns:a16="http://schemas.microsoft.com/office/drawing/2014/main" id="{2E704963-C14D-01A3-DE83-B00E1B2F3E35}"/>
                </a:ext>
              </a:extLst>
            </p:cNvPr>
            <p:cNvCxnSpPr>
              <a:cxnSpLocks/>
            </p:cNvCxnSpPr>
            <p:nvPr/>
          </p:nvCxnSpPr>
          <p:spPr>
            <a:xfrm>
              <a:off x="8497651" y="2989596"/>
              <a:ext cx="0" cy="13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086AB70-7DD7-8FD1-EC25-1FC26F65FA8D}"/>
                </a:ext>
              </a:extLst>
            </p:cNvPr>
            <p:cNvSpPr txBox="1"/>
            <p:nvPr/>
          </p:nvSpPr>
          <p:spPr>
            <a:xfrm>
              <a:off x="8108153" y="2802574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yaml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3" name="Connector: Elbow 5">
              <a:extLst>
                <a:ext uri="{FF2B5EF4-FFF2-40B4-BE49-F238E27FC236}">
                  <a16:creationId xmlns:a16="http://schemas.microsoft.com/office/drawing/2014/main" id="{D555A80E-9BEA-567A-65DF-566F98C3C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7651" y="2716463"/>
              <a:ext cx="0" cy="138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89">
              <a:extLst>
                <a:ext uri="{FF2B5EF4-FFF2-40B4-BE49-F238E27FC236}">
                  <a16:creationId xmlns:a16="http://schemas.microsoft.com/office/drawing/2014/main" id="{A6EBF524-5B5B-4723-FA74-B782CCFDB760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rot="5400000">
              <a:off x="7875399" y="2926256"/>
              <a:ext cx="444382" cy="9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7D5DC1E-7280-D117-BB71-FA3E790E8DB4}"/>
                </a:ext>
              </a:extLst>
            </p:cNvPr>
            <p:cNvSpPr/>
            <p:nvPr/>
          </p:nvSpPr>
          <p:spPr>
            <a:xfrm>
              <a:off x="10074027" y="4600505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A8BB29-8405-F8D5-68E0-638BC20CAB1C}"/>
                </a:ext>
              </a:extLst>
            </p:cNvPr>
            <p:cNvSpPr/>
            <p:nvPr/>
          </p:nvSpPr>
          <p:spPr>
            <a:xfrm>
              <a:off x="8196656" y="4598312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2F82915-F8CF-C3B3-F60E-01684B99E119}"/>
                </a:ext>
              </a:extLst>
            </p:cNvPr>
            <p:cNvSpPr/>
            <p:nvPr/>
          </p:nvSpPr>
          <p:spPr>
            <a:xfrm>
              <a:off x="7310332" y="1724823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[Rapid YAML]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Q4/2023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129C0FD-675E-BB6C-178A-BFED38E5E35E}"/>
                </a:ext>
              </a:extLst>
            </p:cNvPr>
            <p:cNvSpPr/>
            <p:nvPr/>
          </p:nvSpPr>
          <p:spPr>
            <a:xfrm>
              <a:off x="9154325" y="1723375"/>
              <a:ext cx="1575459" cy="9878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 / x64 / static lib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[includes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XVMem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Q2/2023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3300B99-3587-3FD3-A30C-096EFFFCE07C}"/>
                </a:ext>
              </a:extLst>
            </p:cNvPr>
            <p:cNvSpPr/>
            <p:nvPr/>
          </p:nvSpPr>
          <p:spPr>
            <a:xfrm>
              <a:off x="7309388" y="3148919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1A2D8D7-23A8-F81D-B799-EC8F74836598}"/>
                </a:ext>
              </a:extLst>
            </p:cNvPr>
            <p:cNvSpPr txBox="1"/>
            <p:nvPr/>
          </p:nvSpPr>
          <p:spPr>
            <a:xfrm>
              <a:off x="9334906" y="522311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6689AF5-F167-D360-5C22-087B26F1FE38}"/>
                </a:ext>
              </a:extLst>
            </p:cNvPr>
            <p:cNvSpPr txBox="1"/>
            <p:nvPr/>
          </p:nvSpPr>
          <p:spPr>
            <a:xfrm>
              <a:off x="11174323" y="5219132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7942ADD-A5ED-FBFD-FE50-B331D019B71B}"/>
                </a:ext>
              </a:extLst>
            </p:cNvPr>
            <p:cNvCxnSpPr>
              <a:cxnSpLocks/>
              <a:stCxn id="49" idx="3"/>
              <a:endCxn id="50" idx="1"/>
            </p:cNvCxnSpPr>
            <p:nvPr/>
          </p:nvCxnSpPr>
          <p:spPr>
            <a:xfrm>
              <a:off x="8885791" y="2214680"/>
              <a:ext cx="268534" cy="26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105">
              <a:extLst>
                <a:ext uri="{FF2B5EF4-FFF2-40B4-BE49-F238E27FC236}">
                  <a16:creationId xmlns:a16="http://schemas.microsoft.com/office/drawing/2014/main" id="{44303DE3-1394-A469-85F5-EF3D462235E9}"/>
                </a:ext>
              </a:extLst>
            </p:cNvPr>
            <p:cNvCxnSpPr>
              <a:cxnSpLocks/>
              <a:stCxn id="48" idx="3"/>
              <a:endCxn id="47" idx="1"/>
            </p:cNvCxnSpPr>
            <p:nvPr/>
          </p:nvCxnSpPr>
          <p:spPr>
            <a:xfrm>
              <a:off x="9772115" y="5088169"/>
              <a:ext cx="301912" cy="219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05">
              <a:extLst>
                <a:ext uri="{FF2B5EF4-FFF2-40B4-BE49-F238E27FC236}">
                  <a16:creationId xmlns:a16="http://schemas.microsoft.com/office/drawing/2014/main" id="{2F1DC55F-20BF-1250-9AE0-E66138A18669}"/>
                </a:ext>
              </a:extLst>
            </p:cNvPr>
            <p:cNvCxnSpPr>
              <a:cxnSpLocks/>
              <a:stCxn id="51" idx="2"/>
              <a:endCxn id="48" idx="0"/>
            </p:cNvCxnSpPr>
            <p:nvPr/>
          </p:nvCxnSpPr>
          <p:spPr>
            <a:xfrm rot="16200000" flipH="1">
              <a:off x="8305913" y="3919838"/>
              <a:ext cx="469679" cy="8872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810A902-F3F2-6469-C65C-93C47A4B5FC0}"/>
                </a:ext>
              </a:extLst>
            </p:cNvPr>
            <p:cNvSpPr/>
            <p:nvPr/>
          </p:nvSpPr>
          <p:spPr>
            <a:xfrm>
              <a:off x="6317055" y="4592260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58" name="Straight Arrow Connector 105">
              <a:extLst>
                <a:ext uri="{FF2B5EF4-FFF2-40B4-BE49-F238E27FC236}">
                  <a16:creationId xmlns:a16="http://schemas.microsoft.com/office/drawing/2014/main" id="{540D79FF-CF14-713E-A774-366CBF06FDD5}"/>
                </a:ext>
              </a:extLst>
            </p:cNvPr>
            <p:cNvCxnSpPr>
              <a:cxnSpLocks/>
              <a:stCxn id="51" idx="2"/>
              <a:endCxn id="57" idx="0"/>
            </p:cNvCxnSpPr>
            <p:nvPr/>
          </p:nvCxnSpPr>
          <p:spPr>
            <a:xfrm rot="5400000">
              <a:off x="7369139" y="3864280"/>
              <a:ext cx="463627" cy="99233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8EB486E-B0ED-CF2C-626F-78E1CF44CE36}"/>
                </a:ext>
              </a:extLst>
            </p:cNvPr>
            <p:cNvSpPr txBox="1"/>
            <p:nvPr/>
          </p:nvSpPr>
          <p:spPr>
            <a:xfrm>
              <a:off x="7461305" y="5217065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EF7C65B-EDDF-CBDE-E3DC-90CF5350650E}"/>
                </a:ext>
              </a:extLst>
            </p:cNvPr>
            <p:cNvSpPr/>
            <p:nvPr/>
          </p:nvSpPr>
          <p:spPr>
            <a:xfrm>
              <a:off x="9154324" y="3146863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</a:t>
              </a:r>
              <a:r>
                <a:rPr lang="en-US" sz="800" dirty="0"/>
                <a:t>C# Assembly </a:t>
              </a: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846313-BA95-1485-EE02-1DFA91B63043}"/>
                </a:ext>
              </a:extLst>
            </p:cNvPr>
            <p:cNvCxnSpPr>
              <a:cxnSpLocks/>
              <a:stCxn id="51" idx="3"/>
              <a:endCxn id="62" idx="1"/>
            </p:cNvCxnSpPr>
            <p:nvPr/>
          </p:nvCxnSpPr>
          <p:spPr>
            <a:xfrm flipV="1">
              <a:off x="8884847" y="3636720"/>
              <a:ext cx="269477" cy="205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D22401B-5D67-A58D-0103-CC17278B113B}"/>
                </a:ext>
              </a:extLst>
            </p:cNvPr>
            <p:cNvGrpSpPr/>
            <p:nvPr/>
          </p:nvGrpSpPr>
          <p:grpSpPr>
            <a:xfrm>
              <a:off x="10745690" y="2597253"/>
              <a:ext cx="1139076" cy="853175"/>
              <a:chOff x="10738631" y="2574015"/>
              <a:chExt cx="1139076" cy="85317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FBF85B66-A62D-6180-157C-1C40352C5AB9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1AB5FCE8-5C66-6D80-1EE0-B6404A4FB038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8234341C-0C2A-F36E-2CDD-8608E88E8945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Isosceles Triangle 136">
                    <a:extLst>
                      <a:ext uri="{FF2B5EF4-FFF2-40B4-BE49-F238E27FC236}">
                        <a16:creationId xmlns:a16="http://schemas.microsoft.com/office/drawing/2014/main" id="{6BA741DD-047C-330A-4548-6FBF03FCF2B9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Isosceles Triangle 140">
                    <a:extLst>
                      <a:ext uri="{FF2B5EF4-FFF2-40B4-BE49-F238E27FC236}">
                        <a16:creationId xmlns:a16="http://schemas.microsoft.com/office/drawing/2014/main" id="{A9D14DBD-24C5-5505-5041-7B88B36A12A4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9DC30C60-1C6F-9283-79B8-891871692026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3022973C-E9C1-3AA6-6185-B659C98763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415DB7C1-3BEB-76A6-BAF0-F78DCF6BBE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37975D3B-C5C5-9887-30A3-1A147C8900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09BB1F94-DD43-58AC-D17C-C5A5664B5B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2343C3CE-A4EF-3388-D834-3F9B73EFF7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B07AAD0-462F-0474-A63C-8BE3AF8485BD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79" name="Straight Arrow Connector 105">
              <a:extLst>
                <a:ext uri="{FF2B5EF4-FFF2-40B4-BE49-F238E27FC236}">
                  <a16:creationId xmlns:a16="http://schemas.microsoft.com/office/drawing/2014/main" id="{D24C38D6-44D0-5993-8EB9-0DBDD6522CE0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 rot="5400000" flipH="1" flipV="1">
              <a:off x="10467278" y="2464373"/>
              <a:ext cx="157267" cy="1207714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105">
              <a:extLst>
                <a:ext uri="{FF2B5EF4-FFF2-40B4-BE49-F238E27FC236}">
                  <a16:creationId xmlns:a16="http://schemas.microsoft.com/office/drawing/2014/main" id="{A69CDCAE-5A06-27FE-9679-251BA08A2F6D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10473840" y="2179426"/>
              <a:ext cx="144142" cy="1207712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EA61AF3-0A6F-947D-426C-A06319B8726E}"/>
                </a:ext>
              </a:extLst>
            </p:cNvPr>
            <p:cNvGrpSpPr/>
            <p:nvPr/>
          </p:nvGrpSpPr>
          <p:grpSpPr>
            <a:xfrm>
              <a:off x="6164340" y="3525049"/>
              <a:ext cx="924644" cy="215444"/>
              <a:chOff x="1025766" y="1118525"/>
              <a:chExt cx="924644" cy="215444"/>
            </a:xfrm>
          </p:grpSpPr>
          <p:cxnSp>
            <p:nvCxnSpPr>
              <p:cNvPr id="113" name="Connector: Elbow 5">
                <a:extLst>
                  <a:ext uri="{FF2B5EF4-FFF2-40B4-BE49-F238E27FC236}">
                    <a16:creationId xmlns:a16="http://schemas.microsoft.com/office/drawing/2014/main" id="{7ADDF251-F4FA-B8B1-879D-B4362BEB70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5766" y="1233156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BCF5F6F-7C85-07CF-5F40-732DF2097690}"/>
                  </a:ext>
                </a:extLst>
              </p:cNvPr>
              <p:cNvSpPr txBox="1"/>
              <p:nvPr/>
            </p:nvSpPr>
            <p:spPr>
              <a:xfrm>
                <a:off x="1264724" y="1118525"/>
                <a:ext cx="45525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115" name="Connector: Elbow 5">
                <a:extLst>
                  <a:ext uri="{FF2B5EF4-FFF2-40B4-BE49-F238E27FC236}">
                    <a16:creationId xmlns:a16="http://schemas.microsoft.com/office/drawing/2014/main" id="{299B7E97-F1B7-204C-FD49-38CE150DCD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1408" y="1229125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1E3F905-9A55-8C66-D131-D8FA83B8C98B}"/>
                </a:ext>
              </a:extLst>
            </p:cNvPr>
            <p:cNvSpPr txBox="1"/>
            <p:nvPr/>
          </p:nvSpPr>
          <p:spPr>
            <a:xfrm>
              <a:off x="10321749" y="2397732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F01E24C-9476-D2CC-910C-D88C393A4934}"/>
                </a:ext>
              </a:extLst>
            </p:cNvPr>
            <p:cNvSpPr txBox="1"/>
            <p:nvPr/>
          </p:nvSpPr>
          <p:spPr>
            <a:xfrm>
              <a:off x="11434198" y="2767064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065FDA6-A7A5-E808-DAF3-3F47AB530A04}"/>
                </a:ext>
              </a:extLst>
            </p:cNvPr>
            <p:cNvGrpSpPr/>
            <p:nvPr/>
          </p:nvGrpSpPr>
          <p:grpSpPr>
            <a:xfrm>
              <a:off x="8948442" y="4392421"/>
              <a:ext cx="741133" cy="260141"/>
              <a:chOff x="7686586" y="4456943"/>
              <a:chExt cx="741133" cy="260141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DD5408D-3340-8BBE-F611-63E1B80CAFB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yaml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10" name="Connector: Elbow 5">
                <a:extLst>
                  <a:ext uri="{FF2B5EF4-FFF2-40B4-BE49-F238E27FC236}">
                    <a16:creationId xmlns:a16="http://schemas.microsoft.com/office/drawing/2014/main" id="{0FC03F3D-C128-208A-C957-6F8A7C7539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EFAD2C50-98AC-7351-44CA-D93D17A9552E}"/>
                </a:ext>
              </a:extLst>
            </p:cNvPr>
            <p:cNvGrpSpPr/>
            <p:nvPr/>
          </p:nvGrpSpPr>
          <p:grpSpPr>
            <a:xfrm>
              <a:off x="8284524" y="4392421"/>
              <a:ext cx="741133" cy="260141"/>
              <a:chOff x="7686586" y="4456943"/>
              <a:chExt cx="741133" cy="260141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E906A09-1C38-4FDF-232F-DBFED7EA5D8A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108" name="Connector: Elbow 5">
                <a:extLst>
                  <a:ext uri="{FF2B5EF4-FFF2-40B4-BE49-F238E27FC236}">
                    <a16:creationId xmlns:a16="http://schemas.microsoft.com/office/drawing/2014/main" id="{FCFB0ADB-267C-85D2-F148-D680A6E358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1B9CE32-75E9-606A-0CB4-48073499ECDD}"/>
                </a:ext>
              </a:extLst>
            </p:cNvPr>
            <p:cNvGrpSpPr/>
            <p:nvPr/>
          </p:nvGrpSpPr>
          <p:grpSpPr>
            <a:xfrm>
              <a:off x="7090075" y="4386369"/>
              <a:ext cx="741133" cy="260141"/>
              <a:chOff x="7686586" y="4456943"/>
              <a:chExt cx="741133" cy="260141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96DD22F-7948-43FC-E96C-90107DE8571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106" name="Connector: Elbow 5">
                <a:extLst>
                  <a:ext uri="{FF2B5EF4-FFF2-40B4-BE49-F238E27FC236}">
                    <a16:creationId xmlns:a16="http://schemas.microsoft.com/office/drawing/2014/main" id="{24D67472-561A-45BB-7ACD-A7FA9C2BE6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D579217-2976-BFC9-DC04-A3029CD4FD68}"/>
                </a:ext>
              </a:extLst>
            </p:cNvPr>
            <p:cNvGrpSpPr/>
            <p:nvPr/>
          </p:nvGrpSpPr>
          <p:grpSpPr>
            <a:xfrm>
              <a:off x="6426157" y="4386369"/>
              <a:ext cx="741133" cy="260141"/>
              <a:chOff x="7686586" y="4456943"/>
              <a:chExt cx="741133" cy="260141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61AF7DE-2957-9F07-0634-6079BD2DDFC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97" name="Connector: Elbow 5">
                <a:extLst>
                  <a:ext uri="{FF2B5EF4-FFF2-40B4-BE49-F238E27FC236}">
                    <a16:creationId xmlns:a16="http://schemas.microsoft.com/office/drawing/2014/main" id="{13A59AD8-2FC9-BBB1-C14E-10652666F8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F699640-E419-C2B9-0FC5-F6C68F1B8A04}"/>
                </a:ext>
              </a:extLst>
            </p:cNvPr>
            <p:cNvGrpSpPr/>
            <p:nvPr/>
          </p:nvGrpSpPr>
          <p:grpSpPr>
            <a:xfrm rot="16200000">
              <a:off x="9601308" y="5148320"/>
              <a:ext cx="741133" cy="260141"/>
              <a:chOff x="7686586" y="4456943"/>
              <a:chExt cx="741133" cy="260141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883908F-2045-9191-67BE-C6E981E256F0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95" name="Connector: Elbow 5">
                <a:extLst>
                  <a:ext uri="{FF2B5EF4-FFF2-40B4-BE49-F238E27FC236}">
                    <a16:creationId xmlns:a16="http://schemas.microsoft.com/office/drawing/2014/main" id="{890B8365-13D1-84F5-212D-27465AA7F0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08EB1EC-AF57-BC2B-1DA7-B9EF023262EB}"/>
                </a:ext>
              </a:extLst>
            </p:cNvPr>
            <p:cNvGrpSpPr/>
            <p:nvPr/>
          </p:nvGrpSpPr>
          <p:grpSpPr>
            <a:xfrm rot="16200000">
              <a:off x="9601310" y="4758923"/>
              <a:ext cx="741133" cy="260142"/>
              <a:chOff x="7686586" y="4456943"/>
              <a:chExt cx="741133" cy="260142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D67C3E8-8B57-0419-145E-9F2526F137AA}"/>
                  </a:ext>
                </a:extLst>
              </p:cNvPr>
              <p:cNvSpPr txBox="1"/>
              <p:nvPr/>
            </p:nvSpPr>
            <p:spPr>
              <a:xfrm>
                <a:off x="7686586" y="4501641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93" name="Connector: Elbow 5">
                <a:extLst>
                  <a:ext uri="{FF2B5EF4-FFF2-40B4-BE49-F238E27FC236}">
                    <a16:creationId xmlns:a16="http://schemas.microsoft.com/office/drawing/2014/main" id="{5359DE43-5FF5-4AE6-A47A-2B11BE4C86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3B27 – CY2024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3113512" y="1920167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2669869" y="2456991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Windows User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3084090" y="3347632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2669869" y="388445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Any User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924754" y="1723759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/ x64 / App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902318" y="3173001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 TBD / x64 / Service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Q4/2024</a:t>
            </a: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479800" y="2213616"/>
            <a:ext cx="4449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5500213" y="2213616"/>
            <a:ext cx="1808662" cy="1283118"/>
          </a:xfrm>
          <a:prstGeom prst="bentConnector3">
            <a:avLst>
              <a:gd name="adj1" fmla="val 1605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2"/>
            <a:endCxn id="10" idx="0"/>
          </p:cNvCxnSpPr>
          <p:nvPr/>
        </p:nvCxnSpPr>
        <p:spPr>
          <a:xfrm flipH="1">
            <a:off x="4687044" y="4152715"/>
            <a:ext cx="3004" cy="47130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899314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dirty="0"/>
              <a:t>AV-API</a:t>
            </a:r>
          </a:p>
          <a:p>
            <a:pPr algn="ctr"/>
            <a:r>
              <a:rPr lang="en-US" sz="800"/>
              <a:t>[ASP</a:t>
            </a:r>
            <a:r>
              <a:rPr lang="en-US" sz="800" dirty="0" err="1"/>
              <a:t>.Net</a:t>
            </a:r>
            <a:r>
              <a:rPr lang="en-US" sz="800" dirty="0"/>
              <a:t> / REST]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937761" y="3170264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719981" y="4149978"/>
            <a:ext cx="5510" cy="47403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932251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endParaRPr lang="en-US" sz="800" dirty="0"/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 Q3/2024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507710" y="5113873"/>
            <a:ext cx="13916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513220" y="3660121"/>
            <a:ext cx="51459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69">
            <a:extLst>
              <a:ext uri="{FF2B5EF4-FFF2-40B4-BE49-F238E27FC236}">
                <a16:creationId xmlns:a16="http://schemas.microsoft.com/office/drawing/2014/main" id="{3B828CFC-E2D4-FF2C-C09A-C63A949AEB1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474773" y="3803506"/>
            <a:ext cx="1827555" cy="1310367"/>
          </a:xfrm>
          <a:prstGeom prst="bentConnector3">
            <a:avLst>
              <a:gd name="adj1" fmla="val 16766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379450" y="3660121"/>
            <a:ext cx="522868" cy="273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122C9A-B109-8BC5-2682-AC41DB1C88BF}"/>
              </a:ext>
            </a:extLst>
          </p:cNvPr>
          <p:cNvSpPr txBox="1"/>
          <p:nvPr/>
        </p:nvSpPr>
        <p:spPr>
          <a:xfrm>
            <a:off x="2763630" y="5090344"/>
            <a:ext cx="847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Connector: Elbow 5">
            <a:extLst>
              <a:ext uri="{FF2B5EF4-FFF2-40B4-BE49-F238E27FC236}">
                <a16:creationId xmlns:a16="http://schemas.microsoft.com/office/drawing/2014/main" id="{2FDFFD7B-EEDE-365E-D7AB-2C4E9078DEB5}"/>
              </a:ext>
            </a:extLst>
          </p:cNvPr>
          <p:cNvCxnSpPr>
            <a:cxnSpLocks/>
          </p:cNvCxnSpPr>
          <p:nvPr/>
        </p:nvCxnSpPr>
        <p:spPr>
          <a:xfrm flipV="1">
            <a:off x="3358433" y="5200448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5">
            <a:extLst>
              <a:ext uri="{FF2B5EF4-FFF2-40B4-BE49-F238E27FC236}">
                <a16:creationId xmlns:a16="http://schemas.microsoft.com/office/drawing/2014/main" id="{95F97D51-380A-8005-F702-824D35C67DDC}"/>
              </a:ext>
            </a:extLst>
          </p:cNvPr>
          <p:cNvCxnSpPr>
            <a:cxnSpLocks/>
          </p:cNvCxnSpPr>
          <p:nvPr/>
        </p:nvCxnSpPr>
        <p:spPr>
          <a:xfrm flipH="1" flipV="1">
            <a:off x="2737481" y="5205486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DC61E03-FF78-DFF9-4187-F15C7A758D43}"/>
              </a:ext>
            </a:extLst>
          </p:cNvPr>
          <p:cNvSpPr txBox="1"/>
          <p:nvPr/>
        </p:nvSpPr>
        <p:spPr>
          <a:xfrm>
            <a:off x="4662157" y="4247778"/>
            <a:ext cx="410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6" name="Connector: Elbow 5">
            <a:extLst>
              <a:ext uri="{FF2B5EF4-FFF2-40B4-BE49-F238E27FC236}">
                <a16:creationId xmlns:a16="http://schemas.microsoft.com/office/drawing/2014/main" id="{2BBE9138-9DF7-AF81-1212-A3E397813612}"/>
              </a:ext>
            </a:extLst>
          </p:cNvPr>
          <p:cNvCxnSpPr>
            <a:cxnSpLocks/>
          </p:cNvCxnSpPr>
          <p:nvPr/>
        </p:nvCxnSpPr>
        <p:spPr>
          <a:xfrm flipV="1">
            <a:off x="4867476" y="4171860"/>
            <a:ext cx="0" cy="1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5">
            <a:extLst>
              <a:ext uri="{FF2B5EF4-FFF2-40B4-BE49-F238E27FC236}">
                <a16:creationId xmlns:a16="http://schemas.microsoft.com/office/drawing/2014/main" id="{59DDAC9C-1E48-285E-0AED-97C2522CF8E1}"/>
              </a:ext>
            </a:extLst>
          </p:cNvPr>
          <p:cNvCxnSpPr>
            <a:cxnSpLocks/>
          </p:cNvCxnSpPr>
          <p:nvPr/>
        </p:nvCxnSpPr>
        <p:spPr>
          <a:xfrm>
            <a:off x="4867476" y="4453898"/>
            <a:ext cx="0" cy="1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2537370-FC8C-4C85-AC90-A7D0349E991F}"/>
              </a:ext>
            </a:extLst>
          </p:cNvPr>
          <p:cNvSpPr txBox="1"/>
          <p:nvPr/>
        </p:nvSpPr>
        <p:spPr>
          <a:xfrm>
            <a:off x="2770517" y="4868132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E8651E6-EA64-E436-13CE-212F08ED3E59}"/>
              </a:ext>
            </a:extLst>
          </p:cNvPr>
          <p:cNvSpPr txBox="1"/>
          <p:nvPr/>
        </p:nvSpPr>
        <p:spPr>
          <a:xfrm>
            <a:off x="4083876" y="4260795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268549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4A788F0-3162-0FCF-FA28-BF0B447CF577}"/>
              </a:ext>
            </a:extLst>
          </p:cNvPr>
          <p:cNvGrpSpPr/>
          <p:nvPr/>
        </p:nvGrpSpPr>
        <p:grpSpPr>
          <a:xfrm>
            <a:off x="5012931" y="2129172"/>
            <a:ext cx="5829300" cy="3465786"/>
            <a:chOff x="5086350" y="1228121"/>
            <a:chExt cx="5829300" cy="3465786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3D8A120F-7CA2-308F-D033-D97EA427C9A2}"/>
                </a:ext>
              </a:extLst>
            </p:cNvPr>
            <p:cNvSpPr/>
            <p:nvPr/>
          </p:nvSpPr>
          <p:spPr>
            <a:xfrm>
              <a:off x="5086350" y="1228121"/>
              <a:ext cx="5829300" cy="34657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Fully-Native Framework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F1CA82C-FC1A-7B76-5150-8EFE897F7B63}"/>
                </a:ext>
              </a:extLst>
            </p:cNvPr>
            <p:cNvSpPr/>
            <p:nvPr/>
          </p:nvSpPr>
          <p:spPr>
            <a:xfrm>
              <a:off x="5423177" y="34137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CEDE464B-607B-922A-AA2F-E7327AEF7F63}"/>
                </a:ext>
              </a:extLst>
            </p:cNvPr>
            <p:cNvSpPr/>
            <p:nvPr/>
          </p:nvSpPr>
          <p:spPr>
            <a:xfrm>
              <a:off x="7236008" y="34137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Native x64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/>
              <a:r>
                <a:rPr lang="en-US" sz="800" dirty="0"/>
                <a:t>[dotnet 8  / AOT]</a:t>
              </a: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EC14B41-C097-F7B8-B0D3-FC92C3876652}"/>
                </a:ext>
              </a:extLst>
            </p:cNvPr>
            <p:cNvSpPr/>
            <p:nvPr/>
          </p:nvSpPr>
          <p:spPr>
            <a:xfrm>
              <a:off x="6329661" y="1667711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/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800" dirty="0"/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1B7545C2-DC4C-7C53-5E72-4C8CDB75909A}"/>
                </a:ext>
              </a:extLst>
            </p:cNvPr>
            <p:cNvSpPr/>
            <p:nvPr/>
          </p:nvSpPr>
          <p:spPr>
            <a:xfrm>
              <a:off x="8173654" y="1665645"/>
              <a:ext cx="1575459" cy="9878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/>
                <a:t>&lt;&lt; C++  / x64 / static lib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800" dirty="0"/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5B1C33CA-DB21-5254-8CB9-FE6767E44571}"/>
                </a:ext>
              </a:extLst>
            </p:cNvPr>
            <p:cNvCxnSpPr>
              <a:cxnSpLocks/>
              <a:stCxn id="179" idx="3"/>
              <a:endCxn id="180" idx="1"/>
            </p:cNvCxnSpPr>
            <p:nvPr/>
          </p:nvCxnSpPr>
          <p:spPr>
            <a:xfrm>
              <a:off x="7905120" y="2157568"/>
              <a:ext cx="268534" cy="19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05">
              <a:extLst>
                <a:ext uri="{FF2B5EF4-FFF2-40B4-BE49-F238E27FC236}">
                  <a16:creationId xmlns:a16="http://schemas.microsoft.com/office/drawing/2014/main" id="{7E2F58CC-EF52-D15C-047C-B5B6A06EF474}"/>
                </a:ext>
              </a:extLst>
            </p:cNvPr>
            <p:cNvCxnSpPr>
              <a:cxnSpLocks/>
              <a:endCxn id="177" idx="0"/>
            </p:cNvCxnSpPr>
            <p:nvPr/>
          </p:nvCxnSpPr>
          <p:spPr>
            <a:xfrm rot="5400000">
              <a:off x="6882698" y="2272239"/>
              <a:ext cx="469679" cy="18132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05">
              <a:extLst>
                <a:ext uri="{FF2B5EF4-FFF2-40B4-BE49-F238E27FC236}">
                  <a16:creationId xmlns:a16="http://schemas.microsoft.com/office/drawing/2014/main" id="{FF7640ED-F9DE-50D7-D8B3-5B7668DB1CAD}"/>
                </a:ext>
              </a:extLst>
            </p:cNvPr>
            <p:cNvCxnSpPr>
              <a:cxnSpLocks/>
              <a:endCxn id="178" idx="0"/>
            </p:cNvCxnSpPr>
            <p:nvPr/>
          </p:nvCxnSpPr>
          <p:spPr>
            <a:xfrm rot="5400000">
              <a:off x="7789113" y="3178654"/>
              <a:ext cx="469679" cy="4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4A98E726-005F-E499-B387-B065870EF3A7}"/>
                </a:ext>
              </a:extLst>
            </p:cNvPr>
            <p:cNvSpPr/>
            <p:nvPr/>
          </p:nvSpPr>
          <p:spPr>
            <a:xfrm>
              <a:off x="9048839" y="34137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Native x64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lang="en-US" sz="800" dirty="0"/>
                <a:t>[dotnet 8 AOT]</a:t>
              </a:r>
            </a:p>
            <a:p>
              <a:pPr algn="ctr">
                <a:defRPr/>
              </a:pPr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92" name="Straight Arrow Connector 105">
              <a:extLst>
                <a:ext uri="{FF2B5EF4-FFF2-40B4-BE49-F238E27FC236}">
                  <a16:creationId xmlns:a16="http://schemas.microsoft.com/office/drawing/2014/main" id="{15F97BA4-E24F-C1AC-1210-57115C6DDAD4}"/>
                </a:ext>
              </a:extLst>
            </p:cNvPr>
            <p:cNvCxnSpPr>
              <a:cxnSpLocks/>
              <a:endCxn id="191" idx="0"/>
            </p:cNvCxnSpPr>
            <p:nvPr/>
          </p:nvCxnSpPr>
          <p:spPr>
            <a:xfrm rot="16200000" flipH="1">
              <a:off x="8695528" y="2272666"/>
              <a:ext cx="469679" cy="18124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3B27 – CY2025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BD4378-64AA-C2DF-4AD7-759BCEA03B3A}"/>
              </a:ext>
            </a:extLst>
          </p:cNvPr>
          <p:cNvGrpSpPr/>
          <p:nvPr/>
        </p:nvGrpSpPr>
        <p:grpSpPr>
          <a:xfrm>
            <a:off x="1348747" y="2734652"/>
            <a:ext cx="1156688" cy="813823"/>
            <a:chOff x="10125912" y="3186300"/>
            <a:chExt cx="1156688" cy="81382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E956D25-1613-2B09-F205-078982723028}"/>
                </a:ext>
              </a:extLst>
            </p:cNvPr>
            <p:cNvGrpSpPr/>
            <p:nvPr/>
          </p:nvGrpSpPr>
          <p:grpSpPr>
            <a:xfrm>
              <a:off x="10540133" y="3186300"/>
              <a:ext cx="263702" cy="540628"/>
              <a:chOff x="10617147" y="507672"/>
              <a:chExt cx="263702" cy="540628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9DD7D0D-7228-D12C-ADAA-CAF2998469BE}"/>
                  </a:ext>
                </a:extLst>
              </p:cNvPr>
              <p:cNvSpPr/>
              <p:nvPr/>
            </p:nvSpPr>
            <p:spPr>
              <a:xfrm>
                <a:off x="10699543" y="507672"/>
                <a:ext cx="112655" cy="9682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7068CA7-090F-A87F-3F71-F2267059870B}"/>
                  </a:ext>
                </a:extLst>
              </p:cNvPr>
              <p:cNvCxnSpPr>
                <a:cxnSpLocks/>
                <a:stCxn id="239" idx="0"/>
              </p:cNvCxnSpPr>
              <p:nvPr/>
            </p:nvCxnSpPr>
            <p:spPr>
              <a:xfrm flipH="1">
                <a:off x="10751847" y="507672"/>
                <a:ext cx="4024" cy="28385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534E9BC-70A8-8E1D-3A65-BAF66F0E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1010" y="768428"/>
                <a:ext cx="117134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D654875-FCB5-34A2-391C-703BF3E918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3187" y="768428"/>
                <a:ext cx="115812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F44FC1-83EA-E653-790B-88A5A63538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7147" y="654722"/>
                <a:ext cx="263702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C4208A7-5618-92D8-E4B0-2604394FA78C}"/>
                </a:ext>
              </a:extLst>
            </p:cNvPr>
            <p:cNvSpPr txBox="1"/>
            <p:nvPr/>
          </p:nvSpPr>
          <p:spPr>
            <a:xfrm>
              <a:off x="10125912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Any User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2816114" y="2575288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Native x64 &gt;&gt;</a:t>
            </a:r>
          </a:p>
          <a:p>
            <a:pPr algn="ctr"/>
            <a:r>
              <a:rPr lang="en-US" dirty="0"/>
              <a:t>AV-Command</a:t>
            </a:r>
          </a:p>
          <a:p>
            <a:pPr algn="ctr"/>
            <a:r>
              <a:rPr lang="en-US" sz="800" dirty="0"/>
              <a:t>[C++ or Rust]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14" name="Straight Arrow Connector 169">
            <a:extLst>
              <a:ext uri="{FF2B5EF4-FFF2-40B4-BE49-F238E27FC236}">
                <a16:creationId xmlns:a16="http://schemas.microsoft.com/office/drawing/2014/main" id="{F7E65B1F-88AF-1F09-9887-22BD3FEB8DE2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2072881" y="3065145"/>
            <a:ext cx="74323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2" idx="2"/>
          </p:cNvCxnSpPr>
          <p:nvPr/>
        </p:nvCxnSpPr>
        <p:spPr>
          <a:xfrm rot="16200000" flipH="1">
            <a:off x="5643131" y="1515715"/>
            <a:ext cx="283552" cy="4362126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3"/>
            <a:endCxn id="179" idx="1"/>
          </p:cNvCxnSpPr>
          <p:nvPr/>
        </p:nvCxnSpPr>
        <p:spPr>
          <a:xfrm flipV="1">
            <a:off x="4391573" y="3058619"/>
            <a:ext cx="1864669" cy="652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64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8D3F99A-FE4C-9A07-C2E8-6331C5EA0CBD}"/>
              </a:ext>
            </a:extLst>
          </p:cNvPr>
          <p:cNvGrpSpPr/>
          <p:nvPr/>
        </p:nvGrpSpPr>
        <p:grpSpPr>
          <a:xfrm>
            <a:off x="5764318" y="1223102"/>
            <a:ext cx="5783786" cy="4625248"/>
            <a:chOff x="6078014" y="1223102"/>
            <a:chExt cx="5783786" cy="4625248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583ABD7-B9DD-C847-3BE3-D2D35675CF0F}"/>
                </a:ext>
              </a:extLst>
            </p:cNvPr>
            <p:cNvSpPr/>
            <p:nvPr/>
          </p:nvSpPr>
          <p:spPr>
            <a:xfrm>
              <a:off x="6078014" y="1223102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rgbClr val="4472C4"/>
                  </a:solidFill>
                </a:rPr>
                <a:t>AVX Framework</a:t>
              </a:r>
            </a:p>
          </p:txBody>
        </p:sp>
        <p:cxnSp>
          <p:nvCxnSpPr>
            <p:cNvPr id="129" name="Straight Arrow Connector 89">
              <a:extLst>
                <a:ext uri="{FF2B5EF4-FFF2-40B4-BE49-F238E27FC236}">
                  <a16:creationId xmlns:a16="http://schemas.microsoft.com/office/drawing/2014/main" id="{F7174356-4CF6-40AF-8000-963DD9C68825}"/>
                </a:ext>
              </a:extLst>
            </p:cNvPr>
            <p:cNvCxnSpPr>
              <a:cxnSpLocks/>
              <a:stCxn id="133" idx="2"/>
              <a:endCxn id="135" idx="0"/>
            </p:cNvCxnSpPr>
            <p:nvPr/>
          </p:nvCxnSpPr>
          <p:spPr>
            <a:xfrm rot="5400000">
              <a:off x="9237522" y="2428207"/>
              <a:ext cx="437708" cy="95724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D9580F4-9270-669D-A21B-905D0E52B50A}"/>
                </a:ext>
              </a:extLst>
            </p:cNvPr>
            <p:cNvSpPr/>
            <p:nvPr/>
          </p:nvSpPr>
          <p:spPr>
            <a:xfrm>
              <a:off x="6376766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3BB26C9-7667-5705-4EEB-A8A01DFC1F61}"/>
                </a:ext>
              </a:extLst>
            </p:cNvPr>
            <p:cNvSpPr/>
            <p:nvPr/>
          </p:nvSpPr>
          <p:spPr>
            <a:xfrm>
              <a:off x="8189597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DC23A3F-F2BC-2465-6E2F-B6579804B5A7}"/>
                </a:ext>
              </a:extLst>
            </p:cNvPr>
            <p:cNvSpPr/>
            <p:nvPr/>
          </p:nvSpPr>
          <p:spPr>
            <a:xfrm>
              <a:off x="7303273" y="1708259"/>
              <a:ext cx="1575459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http://github.com/AV-Text</a:t>
              </a:r>
            </a:p>
            <a:p>
              <a:pPr algn="ctr"/>
              <a:r>
                <a:rPr lang="en-US" sz="800" dirty="0"/>
                <a:t>&lt;&lt; C++  / x64 / DLL &gt;&gt;</a:t>
              </a:r>
            </a:p>
            <a:p>
              <a:pPr algn="ctr"/>
              <a:r>
                <a:rPr lang="en-US" dirty="0"/>
                <a:t>AVX-Lib</a:t>
              </a:r>
            </a:p>
            <a:p>
              <a:pPr algn="ctr"/>
              <a:r>
                <a:rPr lang="en-US" sz="800" dirty="0"/>
                <a:t>[includes a hijacked </a:t>
              </a:r>
              <a:r>
                <a:rPr lang="en-US" sz="800" dirty="0" err="1"/>
                <a:t>XVMem</a:t>
              </a:r>
              <a:r>
                <a:rPr lang="en-US" sz="800" dirty="0"/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Q2/2023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D9DD274-6113-F6EB-0AC5-AF7985B27C1F}"/>
                </a:ext>
              </a:extLst>
            </p:cNvPr>
            <p:cNvSpPr/>
            <p:nvPr/>
          </p:nvSpPr>
          <p:spPr>
            <a:xfrm>
              <a:off x="9147266" y="1700137"/>
              <a:ext cx="1575459" cy="987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http://github.com/AV-Text</a:t>
              </a:r>
            </a:p>
            <a:p>
              <a:pPr algn="ctr"/>
              <a:r>
                <a:rPr lang="en-US" sz="800" dirty="0"/>
                <a:t>&lt;&lt; C++  / x64 / DLL &gt;&gt;</a:t>
              </a:r>
            </a:p>
            <a:p>
              <a:pPr algn="ctr"/>
              <a:r>
                <a:rPr lang="en-US" dirty="0"/>
                <a:t>AVX-Search</a:t>
              </a:r>
            </a:p>
            <a:p>
              <a:pPr algn="ctr"/>
              <a:r>
                <a:rPr lang="en-US" sz="800" dirty="0"/>
                <a:t>[library / </a:t>
              </a:r>
              <a:r>
                <a:rPr lang="en-US" sz="800" dirty="0" err="1"/>
                <a:t>flatbuffers</a:t>
              </a:r>
              <a:r>
                <a:rPr lang="en-US" sz="800" dirty="0"/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E277456-0B43-2C03-3133-47DE1B13B986}"/>
                </a:ext>
              </a:extLst>
            </p:cNvPr>
            <p:cNvSpPr/>
            <p:nvPr/>
          </p:nvSpPr>
          <p:spPr>
            <a:xfrm>
              <a:off x="8190025" y="3125681"/>
              <a:ext cx="1575459" cy="9797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6CCE8DB-0C9E-1472-8C65-358E396B77DB}"/>
                </a:ext>
              </a:extLst>
            </p:cNvPr>
            <p:cNvSpPr txBox="1"/>
            <p:nvPr/>
          </p:nvSpPr>
          <p:spPr>
            <a:xfrm>
              <a:off x="9327847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7572F72-5203-8A28-28A5-D4C236526912}"/>
                </a:ext>
              </a:extLst>
            </p:cNvPr>
            <p:cNvSpPr txBox="1"/>
            <p:nvPr/>
          </p:nvSpPr>
          <p:spPr>
            <a:xfrm>
              <a:off x="7477062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FF92177-BF13-0A2F-17BD-06FEA3361A4F}"/>
                </a:ext>
              </a:extLst>
            </p:cNvPr>
            <p:cNvCxnSpPr>
              <a:cxnSpLocks/>
              <a:stCxn id="133" idx="1"/>
              <a:endCxn id="132" idx="3"/>
            </p:cNvCxnSpPr>
            <p:nvPr/>
          </p:nvCxnSpPr>
          <p:spPr>
            <a:xfrm flipH="1">
              <a:off x="8878732" y="2194055"/>
              <a:ext cx="268534" cy="406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05">
              <a:extLst>
                <a:ext uri="{FF2B5EF4-FFF2-40B4-BE49-F238E27FC236}">
                  <a16:creationId xmlns:a16="http://schemas.microsoft.com/office/drawing/2014/main" id="{67000F2F-3C8F-931A-BD96-C56F65E276BD}"/>
                </a:ext>
              </a:extLst>
            </p:cNvPr>
            <p:cNvCxnSpPr>
              <a:cxnSpLocks/>
              <a:stCxn id="135" idx="2"/>
              <a:endCxn id="130" idx="0"/>
            </p:cNvCxnSpPr>
            <p:nvPr/>
          </p:nvCxnSpPr>
          <p:spPr>
            <a:xfrm rot="5400000">
              <a:off x="7836287" y="3433605"/>
              <a:ext cx="469679" cy="18132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05">
              <a:extLst>
                <a:ext uri="{FF2B5EF4-FFF2-40B4-BE49-F238E27FC236}">
                  <a16:creationId xmlns:a16="http://schemas.microsoft.com/office/drawing/2014/main" id="{0C021CBE-2701-63CD-0AE1-160FA01F2EF1}"/>
                </a:ext>
              </a:extLst>
            </p:cNvPr>
            <p:cNvCxnSpPr>
              <a:cxnSpLocks/>
              <a:stCxn id="135" idx="2"/>
              <a:endCxn id="131" idx="0"/>
            </p:cNvCxnSpPr>
            <p:nvPr/>
          </p:nvCxnSpPr>
          <p:spPr>
            <a:xfrm rot="5400000">
              <a:off x="8742702" y="4340020"/>
              <a:ext cx="469679" cy="4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B8129C1-3781-C200-F29F-C3AA50D6F795}"/>
                </a:ext>
              </a:extLst>
            </p:cNvPr>
            <p:cNvSpPr/>
            <p:nvPr/>
          </p:nvSpPr>
          <p:spPr>
            <a:xfrm>
              <a:off x="10002428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146" name="Straight Arrow Connector 105">
              <a:extLst>
                <a:ext uri="{FF2B5EF4-FFF2-40B4-BE49-F238E27FC236}">
                  <a16:creationId xmlns:a16="http://schemas.microsoft.com/office/drawing/2014/main" id="{63C76340-31D5-8188-6ED3-C1804D8B70B6}"/>
                </a:ext>
              </a:extLst>
            </p:cNvPr>
            <p:cNvCxnSpPr>
              <a:cxnSpLocks/>
              <a:stCxn id="135" idx="2"/>
              <a:endCxn id="145" idx="0"/>
            </p:cNvCxnSpPr>
            <p:nvPr/>
          </p:nvCxnSpPr>
          <p:spPr>
            <a:xfrm rot="16200000" flipH="1">
              <a:off x="9649117" y="3434032"/>
              <a:ext cx="469679" cy="18124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D99CE04-C711-55F5-F4B7-DF879DF15594}"/>
                </a:ext>
              </a:extLst>
            </p:cNvPr>
            <p:cNvSpPr txBox="1"/>
            <p:nvPr/>
          </p:nvSpPr>
          <p:spPr>
            <a:xfrm>
              <a:off x="11146678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24" name="Straight Arrow Connector 89">
              <a:extLst>
                <a:ext uri="{FF2B5EF4-FFF2-40B4-BE49-F238E27FC236}">
                  <a16:creationId xmlns:a16="http://schemas.microsoft.com/office/drawing/2014/main" id="{2CC6D1EF-0409-0554-23FB-120E643EC4D2}"/>
                </a:ext>
              </a:extLst>
            </p:cNvPr>
            <p:cNvCxnSpPr>
              <a:cxnSpLocks/>
              <a:stCxn id="132" idx="2"/>
              <a:endCxn id="135" idx="0"/>
            </p:cNvCxnSpPr>
            <p:nvPr/>
          </p:nvCxnSpPr>
          <p:spPr>
            <a:xfrm rot="16200000" flipH="1">
              <a:off x="8315525" y="2463451"/>
              <a:ext cx="437708" cy="8867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3A21 – CY2024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8A93BD-5951-4513-2432-7C998C3EE07A}"/>
              </a:ext>
            </a:extLst>
          </p:cNvPr>
          <p:cNvGrpSpPr/>
          <p:nvPr/>
        </p:nvGrpSpPr>
        <p:grpSpPr>
          <a:xfrm>
            <a:off x="2342825" y="1883099"/>
            <a:ext cx="1156688" cy="813823"/>
            <a:chOff x="8091389" y="3186300"/>
            <a:chExt cx="1156688" cy="813823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0E65E644-5F84-D3B9-9601-372C92B90636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CE9CD032-B467-08E2-0B42-0FF95DEC3AC5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62AE0D4B-A122-FA01-D6AC-D948BD219794}"/>
                  </a:ext>
                </a:extLst>
              </p:cNvPr>
              <p:cNvCxnSpPr>
                <a:stCxn id="165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E9824CB-9AE0-7DD3-674F-F8846D61B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BAE06723-A24E-3570-8FDE-46C5F95394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B07D02D-2898-1BBD-00A9-F52DEFBBD5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5877263A-E0D3-3DBD-2AC2-59D46A910CC8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Windows User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BD4378-64AA-C2DF-4AD7-759BCEA03B3A}"/>
              </a:ext>
            </a:extLst>
          </p:cNvPr>
          <p:cNvGrpSpPr/>
          <p:nvPr/>
        </p:nvGrpSpPr>
        <p:grpSpPr>
          <a:xfrm>
            <a:off x="2342825" y="3310564"/>
            <a:ext cx="1156688" cy="813823"/>
            <a:chOff x="10125912" y="3186300"/>
            <a:chExt cx="1156688" cy="81382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E956D25-1613-2B09-F205-078982723028}"/>
                </a:ext>
              </a:extLst>
            </p:cNvPr>
            <p:cNvGrpSpPr/>
            <p:nvPr/>
          </p:nvGrpSpPr>
          <p:grpSpPr>
            <a:xfrm>
              <a:off x="10540133" y="3186300"/>
              <a:ext cx="263702" cy="540628"/>
              <a:chOff x="10617147" y="507672"/>
              <a:chExt cx="263702" cy="540628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9DD7D0D-7228-D12C-ADAA-CAF2998469BE}"/>
                  </a:ext>
                </a:extLst>
              </p:cNvPr>
              <p:cNvSpPr/>
              <p:nvPr/>
            </p:nvSpPr>
            <p:spPr>
              <a:xfrm>
                <a:off x="10699543" y="507672"/>
                <a:ext cx="112655" cy="9682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7068CA7-090F-A87F-3F71-F2267059870B}"/>
                  </a:ext>
                </a:extLst>
              </p:cNvPr>
              <p:cNvCxnSpPr>
                <a:stCxn id="239" idx="0"/>
              </p:cNvCxnSpPr>
              <p:nvPr/>
            </p:nvCxnSpPr>
            <p:spPr>
              <a:xfrm flipH="1">
                <a:off x="10751847" y="507672"/>
                <a:ext cx="4024" cy="28385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534E9BC-70A8-8E1D-3A65-BAF66F0E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1010" y="768428"/>
                <a:ext cx="117134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D654875-FCB5-34A2-391C-703BF3E918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3187" y="768428"/>
                <a:ext cx="115812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F44FC1-83EA-E653-790B-88A5A63538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7147" y="654722"/>
                <a:ext cx="263702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C4208A7-5618-92D8-E4B0-2604394FA78C}"/>
                </a:ext>
              </a:extLst>
            </p:cNvPr>
            <p:cNvSpPr txBox="1"/>
            <p:nvPr/>
          </p:nvSpPr>
          <p:spPr>
            <a:xfrm>
              <a:off x="10125912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Any User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597710" y="1686691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/ App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575274" y="3135933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lang="en-US" sz="800" dirty="0" err="1"/>
              <a:t>ASP.Net</a:t>
            </a:r>
            <a:r>
              <a:rPr lang="en-US" sz="800" dirty="0"/>
              <a:t> /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Blazor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Q4/2024</a:t>
            </a: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152756" y="2176548"/>
            <a:ext cx="44495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5173169" y="2176548"/>
            <a:ext cx="2704721" cy="1159131"/>
          </a:xfrm>
          <a:prstGeom prst="bentConnector3">
            <a:avLst>
              <a:gd name="adj1" fmla="val 91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3"/>
            <a:endCxn id="135" idx="1"/>
          </p:cNvCxnSpPr>
          <p:nvPr/>
        </p:nvCxnSpPr>
        <p:spPr>
          <a:xfrm flipV="1">
            <a:off x="5150733" y="3615538"/>
            <a:ext cx="2725596" cy="1025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572270" y="4586948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dirty="0"/>
              <a:t>AVX-API</a:t>
            </a:r>
          </a:p>
          <a:p>
            <a:pPr algn="ctr"/>
            <a:r>
              <a:rPr lang="en-US" sz="800" dirty="0"/>
              <a:t>[</a:t>
            </a:r>
            <a:r>
              <a:rPr lang="en-US" sz="800" dirty="0" err="1"/>
              <a:t>ASP.Net</a:t>
            </a:r>
            <a:r>
              <a:rPr lang="en-US" sz="800" dirty="0"/>
              <a:t> / REST]</a:t>
            </a:r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610717" y="3133196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392937" y="4112910"/>
            <a:ext cx="5510" cy="4740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605207" y="4586948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 Q3/2024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180666" y="5076805"/>
            <a:ext cx="139160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186176" y="3623053"/>
            <a:ext cx="51459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69">
            <a:extLst>
              <a:ext uri="{FF2B5EF4-FFF2-40B4-BE49-F238E27FC236}">
                <a16:creationId xmlns:a16="http://schemas.microsoft.com/office/drawing/2014/main" id="{3B828CFC-E2D4-FF2C-C09A-C63A949AEB1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147729" y="3881971"/>
            <a:ext cx="2730161" cy="1194834"/>
          </a:xfrm>
          <a:prstGeom prst="bentConnector3">
            <a:avLst>
              <a:gd name="adj1" fmla="val 976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052406" y="3623053"/>
            <a:ext cx="522868" cy="273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27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35">
            <a:extLst>
              <a:ext uri="{FF2B5EF4-FFF2-40B4-BE49-F238E27FC236}">
                <a16:creationId xmlns:a16="http://schemas.microsoft.com/office/drawing/2014/main" id="{0BBA610C-BDE1-A04A-4218-9BC5BD97115F}"/>
              </a:ext>
            </a:extLst>
          </p:cNvPr>
          <p:cNvCxnSpPr>
            <a:cxnSpLocks/>
            <a:stCxn id="23" idx="3"/>
            <a:endCxn id="62" idx="1"/>
          </p:cNvCxnSpPr>
          <p:nvPr/>
        </p:nvCxnSpPr>
        <p:spPr>
          <a:xfrm>
            <a:off x="4804024" y="3277606"/>
            <a:ext cx="549132" cy="31590"/>
          </a:xfrm>
          <a:prstGeom prst="bentConnector3">
            <a:avLst>
              <a:gd name="adj1" fmla="val 13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6">
            <a:extLst>
              <a:ext uri="{FF2B5EF4-FFF2-40B4-BE49-F238E27FC236}">
                <a16:creationId xmlns:a16="http://schemas.microsoft.com/office/drawing/2014/main" id="{AC41530B-7F1C-04C7-2DD7-05D92B6DD52F}"/>
              </a:ext>
            </a:extLst>
          </p:cNvPr>
          <p:cNvCxnSpPr>
            <a:cxnSpLocks/>
            <a:stCxn id="6" idx="0"/>
            <a:endCxn id="219" idx="0"/>
          </p:cNvCxnSpPr>
          <p:nvPr/>
        </p:nvCxnSpPr>
        <p:spPr>
          <a:xfrm rot="16200000" flipH="1" flipV="1">
            <a:off x="2068560" y="1891296"/>
            <a:ext cx="1496675" cy="338871"/>
          </a:xfrm>
          <a:prstGeom prst="bentConnector5">
            <a:avLst>
              <a:gd name="adj1" fmla="val 11703"/>
              <a:gd name="adj2" fmla="val 122362"/>
              <a:gd name="adj3" fmla="val 4900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66">
            <a:extLst>
              <a:ext uri="{FF2B5EF4-FFF2-40B4-BE49-F238E27FC236}">
                <a16:creationId xmlns:a16="http://schemas.microsoft.com/office/drawing/2014/main" id="{303E3204-B099-F44F-1DBA-89421FE34F61}"/>
              </a:ext>
            </a:extLst>
          </p:cNvPr>
          <p:cNvCxnSpPr>
            <a:cxnSpLocks/>
            <a:stCxn id="89" idx="3"/>
            <a:endCxn id="99" idx="3"/>
          </p:cNvCxnSpPr>
          <p:nvPr/>
        </p:nvCxnSpPr>
        <p:spPr>
          <a:xfrm flipH="1" flipV="1">
            <a:off x="5666480" y="2433884"/>
            <a:ext cx="2263274" cy="823222"/>
          </a:xfrm>
          <a:prstGeom prst="bentConnector3">
            <a:avLst>
              <a:gd name="adj1" fmla="val 4840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66">
            <a:extLst>
              <a:ext uri="{FF2B5EF4-FFF2-40B4-BE49-F238E27FC236}">
                <a16:creationId xmlns:a16="http://schemas.microsoft.com/office/drawing/2014/main" id="{8836989B-3F19-597F-3F5E-9C360EC741DF}"/>
              </a:ext>
            </a:extLst>
          </p:cNvPr>
          <p:cNvCxnSpPr>
            <a:cxnSpLocks/>
            <a:stCxn id="88" idx="3"/>
            <a:endCxn id="38" idx="3"/>
          </p:cNvCxnSpPr>
          <p:nvPr/>
        </p:nvCxnSpPr>
        <p:spPr>
          <a:xfrm flipH="1" flipV="1">
            <a:off x="5660925" y="1554435"/>
            <a:ext cx="2268830" cy="247817"/>
          </a:xfrm>
          <a:prstGeom prst="bentConnector5">
            <a:avLst>
              <a:gd name="adj1" fmla="val 18752"/>
              <a:gd name="adj2" fmla="val 35508"/>
              <a:gd name="adj3" fmla="val 494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66">
            <a:extLst>
              <a:ext uri="{FF2B5EF4-FFF2-40B4-BE49-F238E27FC236}">
                <a16:creationId xmlns:a16="http://schemas.microsoft.com/office/drawing/2014/main" id="{C7E5AF9E-4517-0803-6524-A718B68FAD1A}"/>
              </a:ext>
            </a:extLst>
          </p:cNvPr>
          <p:cNvCxnSpPr>
            <a:cxnSpLocks/>
            <a:stCxn id="23" idx="2"/>
            <a:endCxn id="99" idx="1"/>
          </p:cNvCxnSpPr>
          <p:nvPr/>
        </p:nvCxnSpPr>
        <p:spPr>
          <a:xfrm rot="5400000" flipH="1" flipV="1">
            <a:off x="4017684" y="2432495"/>
            <a:ext cx="1333579" cy="1336358"/>
          </a:xfrm>
          <a:prstGeom prst="bentConnector4">
            <a:avLst>
              <a:gd name="adj1" fmla="val 30499"/>
              <a:gd name="adj2" fmla="val 261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DFF099-41CD-3D34-A7D1-4C7DF901AB26}"/>
              </a:ext>
            </a:extLst>
          </p:cNvPr>
          <p:cNvCxnSpPr>
            <a:cxnSpLocks/>
            <a:stCxn id="23" idx="0"/>
            <a:endCxn id="38" idx="1"/>
          </p:cNvCxnSpPr>
          <p:nvPr/>
        </p:nvCxnSpPr>
        <p:spPr>
          <a:xfrm rot="5400000" flipH="1" flipV="1">
            <a:off x="4065039" y="1505691"/>
            <a:ext cx="1233314" cy="133080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89">
            <a:extLst>
              <a:ext uri="{FF2B5EF4-FFF2-40B4-BE49-F238E27FC236}">
                <a16:creationId xmlns:a16="http://schemas.microsoft.com/office/drawing/2014/main" id="{6A78B449-673A-020E-A314-7E1EBCEA4EEB}"/>
              </a:ext>
            </a:extLst>
          </p:cNvPr>
          <p:cNvCxnSpPr>
            <a:cxnSpLocks/>
          </p:cNvCxnSpPr>
          <p:nvPr/>
        </p:nvCxnSpPr>
        <p:spPr>
          <a:xfrm flipH="1">
            <a:off x="4804024" y="3034226"/>
            <a:ext cx="1550275" cy="263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 AVX Roadmap – 3911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48D551-8717-1825-059F-ED1B3599B450}"/>
              </a:ext>
            </a:extLst>
          </p:cNvPr>
          <p:cNvSpPr/>
          <p:nvPr/>
        </p:nvSpPr>
        <p:spPr>
          <a:xfrm>
            <a:off x="2198603" y="1312395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sz="800" dirty="0"/>
              <a:t>Q3/2023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565C7E-5DB0-964E-982B-7D8F0BB3AE3A}"/>
              </a:ext>
            </a:extLst>
          </p:cNvPr>
          <p:cNvSpPr/>
          <p:nvPr/>
        </p:nvSpPr>
        <p:spPr>
          <a:xfrm>
            <a:off x="2196373" y="4188052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800" dirty="0"/>
              <a:t>[dotnet 7.0]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Q3/2023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5FD3E7-B545-C3C5-1264-D4D25BFDF5B9}"/>
              </a:ext>
            </a:extLst>
          </p:cNvPr>
          <p:cNvGrpSpPr/>
          <p:nvPr/>
        </p:nvGrpSpPr>
        <p:grpSpPr>
          <a:xfrm>
            <a:off x="1240729" y="1535513"/>
            <a:ext cx="1015341" cy="760388"/>
            <a:chOff x="3791378" y="3615014"/>
            <a:chExt cx="1498417" cy="111906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1013818-3EA7-A7DE-9525-DC927859094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EFB821-2C6C-C092-2727-A28EFDA984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94991D6-A681-8C86-D6AC-086604AC1A6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Isosceles Triangle 20">
                  <a:extLst>
                    <a:ext uri="{FF2B5EF4-FFF2-40B4-BE49-F238E27FC236}">
                      <a16:creationId xmlns:a16="http://schemas.microsoft.com/office/drawing/2014/main" id="{B5361535-87FB-8C9C-AF37-516427EAC78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>
                  <a:extLst>
                    <a:ext uri="{FF2B5EF4-FFF2-40B4-BE49-F238E27FC236}">
                      <a16:creationId xmlns:a16="http://schemas.microsoft.com/office/drawing/2014/main" id="{C4DE6587-2EB6-D651-C41E-B7B5383A32E2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6ACF2CA-EB92-B724-D92A-E500CC58311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F22818D-9743-D2A6-E221-7F1A90B0FB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B5BD142-98F7-DC5F-03A0-EC9BC122D3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EF93C7C-89E4-1BB7-1D7A-FBA3C54A25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56DD3A5-61C3-79EE-E1EC-EFE1AC1C5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2AEC57C-C764-24F9-B626-69A8254A94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181BCB-1C06-4FAE-304A-791473E04AEB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Quelle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01AC7F-FA2B-FF3E-7059-5E1CB6C48715}"/>
              </a:ext>
            </a:extLst>
          </p:cNvPr>
          <p:cNvCxnSpPr>
            <a:cxnSpLocks/>
            <a:stCxn id="23" idx="3"/>
            <a:endCxn id="6" idx="2"/>
          </p:cNvCxnSpPr>
          <p:nvPr/>
        </p:nvCxnSpPr>
        <p:spPr>
          <a:xfrm flipH="1" flipV="1">
            <a:off x="2986333" y="2292109"/>
            <a:ext cx="1817691" cy="985497"/>
          </a:xfrm>
          <a:prstGeom prst="bentConnector4">
            <a:avLst>
              <a:gd name="adj1" fmla="val 47277"/>
              <a:gd name="adj2" fmla="val 213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DECE58E-A610-5720-97FB-CA9FD760D132}"/>
              </a:ext>
            </a:extLst>
          </p:cNvPr>
          <p:cNvGrpSpPr/>
          <p:nvPr/>
        </p:nvGrpSpPr>
        <p:grpSpPr>
          <a:xfrm>
            <a:off x="1240730" y="4389948"/>
            <a:ext cx="987891" cy="760389"/>
            <a:chOff x="3793406" y="3615014"/>
            <a:chExt cx="1457907" cy="111906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1F5C6C2-5B4E-0E39-DAEA-9A7FEC03042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0ED88BC-BC75-E0DB-0765-573762B6FB7D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A5529FF-C4EB-E722-5B0E-E0E88C62FE3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46537248-03C2-FAB2-30AF-C5CC45F0499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A866E19-75B2-CB4C-03FB-4F233BE105A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4524C31-21D4-D10F-8AD9-34792C14819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32CC126C-A912-C28B-62D9-ACE97B42A5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71FD7A8-12FA-C5BE-B818-DAB0892A03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00310B9-700A-34C9-BC02-A8DABD5BB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FF94B8E-138F-73D0-FFBB-9AEFDAC17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59C1749B-0589-16F4-2F4D-7513E872B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8E468E-CCD5-2C0E-5B37-CD4B4EB73D3D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E6F4F8E-84E3-EC06-3F6E-A2FE89421921}"/>
              </a:ext>
            </a:extLst>
          </p:cNvPr>
          <p:cNvGrpSpPr/>
          <p:nvPr/>
        </p:nvGrpSpPr>
        <p:grpSpPr>
          <a:xfrm>
            <a:off x="5030287" y="3043505"/>
            <a:ext cx="1004590" cy="760389"/>
            <a:chOff x="6481755" y="3590179"/>
            <a:chExt cx="1482551" cy="111906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55DC14A-7CC0-AF89-0CA6-0F55FBBB987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F7C09BA-5848-82F0-ECA7-92875AD6F32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83927EF-EFEC-E80B-8846-89B1DB7E4313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Isosceles Triangle 62">
                  <a:extLst>
                    <a:ext uri="{FF2B5EF4-FFF2-40B4-BE49-F238E27FC236}">
                      <a16:creationId xmlns:a16="http://schemas.microsoft.com/office/drawing/2014/main" id="{87AC33D5-4796-2583-ACE9-C78D6E2CB88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Isosceles Triangle 63">
                  <a:extLst>
                    <a:ext uri="{FF2B5EF4-FFF2-40B4-BE49-F238E27FC236}">
                      <a16:creationId xmlns:a16="http://schemas.microsoft.com/office/drawing/2014/main" id="{0EC2374C-7B70-80B8-F7A0-06D141809A9C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6A15F5A-4404-DD2F-AD52-297F4E9EB47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D49B509-86F8-05E5-0A17-7B22A71583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6C9D3E8F-D68C-AF98-FA7D-0EEF1DBB9D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B496DBFF-1F37-9BF1-581E-BB05DCA43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57E2F1FB-5C45-DEEE-6F9B-F566C101F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2526D284-8B5A-0646-F0C5-22CF2BEC9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4182FB-80E2-DCD2-486C-E55C98B07FB6}"/>
                </a:ext>
              </a:extLst>
            </p:cNvPr>
            <p:cNvSpPr txBox="1"/>
            <p:nvPr/>
          </p:nvSpPr>
          <p:spPr>
            <a:xfrm>
              <a:off x="6481755" y="4256291"/>
              <a:ext cx="1482551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Blueprint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flatbuffers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BEF98E4-1E7B-21B2-BC89-E0118AEB4C52}"/>
              </a:ext>
            </a:extLst>
          </p:cNvPr>
          <p:cNvSpPr txBox="1"/>
          <p:nvPr/>
        </p:nvSpPr>
        <p:spPr>
          <a:xfrm rot="16200000">
            <a:off x="2657920" y="2600475"/>
            <a:ext cx="770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Rust: FFI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AF882FF-EA13-B669-1F97-B7C154331422}"/>
              </a:ext>
            </a:extLst>
          </p:cNvPr>
          <p:cNvCxnSpPr>
            <a:cxnSpLocks/>
            <a:stCxn id="6" idx="1"/>
            <a:endCxn id="20" idx="3"/>
          </p:cNvCxnSpPr>
          <p:nvPr/>
        </p:nvCxnSpPr>
        <p:spPr>
          <a:xfrm flipH="1" flipV="1">
            <a:off x="1893909" y="1801202"/>
            <a:ext cx="304694" cy="10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558BE3D-9381-9B92-EAFE-6DF262DDE3CD}"/>
              </a:ext>
            </a:extLst>
          </p:cNvPr>
          <p:cNvSpPr/>
          <p:nvPr/>
        </p:nvSpPr>
        <p:spPr>
          <a:xfrm>
            <a:off x="6354296" y="1312395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 / x64 &gt;&gt;</a:t>
            </a:r>
          </a:p>
          <a:p>
            <a:pPr algn="ctr"/>
            <a:r>
              <a:rPr lang="en-US" dirty="0"/>
              <a:t>AVX-Lib</a:t>
            </a:r>
          </a:p>
          <a:p>
            <a:pPr algn="ctr"/>
            <a:r>
              <a:rPr lang="en-US" sz="800" dirty="0"/>
              <a:t>[includes a hijacked </a:t>
            </a:r>
            <a:r>
              <a:rPr lang="en-US" sz="800" dirty="0" err="1"/>
              <a:t>XVMem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39CB139-D60A-6EE5-E290-96AE61C61CF8}"/>
              </a:ext>
            </a:extLst>
          </p:cNvPr>
          <p:cNvSpPr/>
          <p:nvPr/>
        </p:nvSpPr>
        <p:spPr>
          <a:xfrm>
            <a:off x="6354295" y="2767249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AVX-Search</a:t>
            </a:r>
          </a:p>
          <a:p>
            <a:pPr algn="ctr"/>
            <a:r>
              <a:rPr lang="en-US" sz="800" dirty="0"/>
              <a:t>[library / </a:t>
            </a:r>
            <a:r>
              <a:rPr lang="en-US" sz="800" dirty="0" err="1"/>
              <a:t>flatbuffers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93" name="Straight Arrow Connector 89">
            <a:extLst>
              <a:ext uri="{FF2B5EF4-FFF2-40B4-BE49-F238E27FC236}">
                <a16:creationId xmlns:a16="http://schemas.microsoft.com/office/drawing/2014/main" id="{7C18F971-3040-6ABA-D334-DEC0F5DA32DA}"/>
              </a:ext>
            </a:extLst>
          </p:cNvPr>
          <p:cNvCxnSpPr>
            <a:cxnSpLocks/>
            <a:stCxn id="107" idx="0"/>
            <a:endCxn id="89" idx="2"/>
          </p:cNvCxnSpPr>
          <p:nvPr/>
        </p:nvCxnSpPr>
        <p:spPr>
          <a:xfrm flipH="1" flipV="1">
            <a:off x="7142025" y="3746963"/>
            <a:ext cx="1" cy="44108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A465D8-0ACE-80E0-6CC6-C84668003954}"/>
              </a:ext>
            </a:extLst>
          </p:cNvPr>
          <p:cNvCxnSpPr>
            <a:stCxn id="89" idx="0"/>
            <a:endCxn id="88" idx="2"/>
          </p:cNvCxnSpPr>
          <p:nvPr/>
        </p:nvCxnSpPr>
        <p:spPr>
          <a:xfrm flipV="1">
            <a:off x="7142025" y="2292109"/>
            <a:ext cx="1" cy="4751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67CC54A-1510-65FA-FE8D-7F99F573EAD1}"/>
              </a:ext>
            </a:extLst>
          </p:cNvPr>
          <p:cNvSpPr/>
          <p:nvPr/>
        </p:nvSpPr>
        <p:spPr>
          <a:xfrm>
            <a:off x="6354296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[initially Windows only]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04DBD6D-BA5E-2D3A-4860-7B2C79C3474F}"/>
              </a:ext>
            </a:extLst>
          </p:cNvPr>
          <p:cNvSpPr/>
          <p:nvPr/>
        </p:nvSpPr>
        <p:spPr>
          <a:xfrm>
            <a:off x="8425315" y="2769787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AVX-API</a:t>
            </a:r>
          </a:p>
          <a:p>
            <a:pPr algn="ctr"/>
            <a:r>
              <a:rPr lang="en-US" sz="800" dirty="0"/>
              <a:t>[Oat++]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EDFF43D-B442-5B76-553B-DB1510A220F2}"/>
              </a:ext>
            </a:extLst>
          </p:cNvPr>
          <p:cNvSpPr/>
          <p:nvPr/>
        </p:nvSpPr>
        <p:spPr>
          <a:xfrm>
            <a:off x="8425315" y="5582963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4BE765B-787A-FB95-BA9E-AD9AA586CBB2}"/>
              </a:ext>
            </a:extLst>
          </p:cNvPr>
          <p:cNvCxnSpPr>
            <a:cxnSpLocks/>
            <a:stCxn id="154" idx="0"/>
            <a:endCxn id="279" idx="2"/>
          </p:cNvCxnSpPr>
          <p:nvPr/>
        </p:nvCxnSpPr>
        <p:spPr>
          <a:xfrm flipV="1">
            <a:off x="9213045" y="5167766"/>
            <a:ext cx="0" cy="4151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89">
            <a:extLst>
              <a:ext uri="{FF2B5EF4-FFF2-40B4-BE49-F238E27FC236}">
                <a16:creationId xmlns:a16="http://schemas.microsoft.com/office/drawing/2014/main" id="{7558BCD1-2065-C2C1-A12A-DF984D759E7F}"/>
              </a:ext>
            </a:extLst>
          </p:cNvPr>
          <p:cNvCxnSpPr>
            <a:cxnSpLocks/>
            <a:stCxn id="120" idx="1"/>
            <a:endCxn id="89" idx="3"/>
          </p:cNvCxnSpPr>
          <p:nvPr/>
        </p:nvCxnSpPr>
        <p:spPr>
          <a:xfrm flipH="1" flipV="1">
            <a:off x="7929754" y="3257106"/>
            <a:ext cx="495561" cy="2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7003823" y="5817378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Straight Arrow Connector 169">
            <a:extLst>
              <a:ext uri="{FF2B5EF4-FFF2-40B4-BE49-F238E27FC236}">
                <a16:creationId xmlns:a16="http://schemas.microsoft.com/office/drawing/2014/main" id="{CCA8C9DE-9E4D-995E-7A4F-766FC4C76DDA}"/>
              </a:ext>
            </a:extLst>
          </p:cNvPr>
          <p:cNvCxnSpPr>
            <a:cxnSpLocks/>
            <a:endCxn id="107" idx="2"/>
          </p:cNvCxnSpPr>
          <p:nvPr/>
        </p:nvCxnSpPr>
        <p:spPr>
          <a:xfrm rot="16200000" flipV="1">
            <a:off x="6865637" y="5444156"/>
            <a:ext cx="552783" cy="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9FE2FDE-5414-9A45-E28F-17256BD5AB93}"/>
              </a:ext>
            </a:extLst>
          </p:cNvPr>
          <p:cNvGrpSpPr/>
          <p:nvPr/>
        </p:nvGrpSpPr>
        <p:grpSpPr>
          <a:xfrm>
            <a:off x="2355512" y="2758219"/>
            <a:ext cx="603359" cy="760389"/>
            <a:chOff x="4092905" y="3615014"/>
            <a:chExt cx="890423" cy="1119069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D2D94C87-98B7-A28A-6AA1-FEAEE70F9203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A30D00E-BB54-D577-5B20-F4D8EF76E9CB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07BE8700-4B97-ED5E-8D18-DF740823556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Isosceles Triangle 219">
                  <a:extLst>
                    <a:ext uri="{FF2B5EF4-FFF2-40B4-BE49-F238E27FC236}">
                      <a16:creationId xmlns:a16="http://schemas.microsoft.com/office/drawing/2014/main" id="{32B651C8-2743-35BE-2C15-B88E40E66C9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Isosceles Triangle 220">
                  <a:extLst>
                    <a:ext uri="{FF2B5EF4-FFF2-40B4-BE49-F238E27FC236}">
                      <a16:creationId xmlns:a16="http://schemas.microsoft.com/office/drawing/2014/main" id="{6F53A6AD-2B78-C960-2F3C-834C0CD4553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EC677042-A397-1AC0-51D9-89560D14A6E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C9F2121D-7ECE-3561-C839-9B5B39311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EE457FB5-868A-0908-968B-D158D9EFF0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6F835000-ED37-27C1-B535-72A263F51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CC4E521F-83AD-A150-F657-86E74DE4FB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79FC702E-92F0-87A7-490F-C30244A18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11E5507-3F0D-B2DF-ECE7-DC764736C541}"/>
                </a:ext>
              </a:extLst>
            </p:cNvPr>
            <p:cNvSpPr txBox="1"/>
            <p:nvPr/>
          </p:nvSpPr>
          <p:spPr>
            <a:xfrm>
              <a:off x="4092905" y="4281126"/>
              <a:ext cx="890423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Pinshot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json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10717223" y="5817378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6570552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Windows User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10278285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Any User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E2607F90-F9CB-71E0-2091-1AC884E94E61}"/>
              </a:ext>
            </a:extLst>
          </p:cNvPr>
          <p:cNvSpPr/>
          <p:nvPr/>
        </p:nvSpPr>
        <p:spPr>
          <a:xfrm>
            <a:off x="4299637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AVX-Command</a:t>
            </a:r>
          </a:p>
          <a:p>
            <a:pPr algn="ctr"/>
            <a:r>
              <a:rPr lang="en-US" sz="800" dirty="0"/>
              <a:t>[console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252" name="Straight Arrow Connector 169">
            <a:extLst>
              <a:ext uri="{FF2B5EF4-FFF2-40B4-BE49-F238E27FC236}">
                <a16:creationId xmlns:a16="http://schemas.microsoft.com/office/drawing/2014/main" id="{D4704838-92EC-6C00-8CA3-A77020254C32}"/>
              </a:ext>
            </a:extLst>
          </p:cNvPr>
          <p:cNvCxnSpPr>
            <a:cxnSpLocks/>
            <a:endCxn id="154" idx="1"/>
          </p:cNvCxnSpPr>
          <p:nvPr/>
        </p:nvCxnSpPr>
        <p:spPr>
          <a:xfrm flipV="1">
            <a:off x="7267525" y="6072820"/>
            <a:ext cx="1157790" cy="133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169">
            <a:extLst>
              <a:ext uri="{FF2B5EF4-FFF2-40B4-BE49-F238E27FC236}">
                <a16:creationId xmlns:a16="http://schemas.microsoft.com/office/drawing/2014/main" id="{51070BE7-EFE8-18E2-C82F-01C92AFAE5C9}"/>
              </a:ext>
            </a:extLst>
          </p:cNvPr>
          <p:cNvCxnSpPr>
            <a:cxnSpLocks/>
          </p:cNvCxnSpPr>
          <p:nvPr/>
        </p:nvCxnSpPr>
        <p:spPr>
          <a:xfrm flipV="1">
            <a:off x="5870569" y="3746963"/>
            <a:ext cx="479417" cy="4231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Arrow: Right 269">
            <a:extLst>
              <a:ext uri="{FF2B5EF4-FFF2-40B4-BE49-F238E27FC236}">
                <a16:creationId xmlns:a16="http://schemas.microsoft.com/office/drawing/2014/main" id="{7EEF58AA-6A5C-A039-F343-0F704CDF668F}"/>
              </a:ext>
            </a:extLst>
          </p:cNvPr>
          <p:cNvSpPr/>
          <p:nvPr/>
        </p:nvSpPr>
        <p:spPr>
          <a:xfrm>
            <a:off x="5695121" y="3264551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Arrow: Right 271">
            <a:extLst>
              <a:ext uri="{FF2B5EF4-FFF2-40B4-BE49-F238E27FC236}">
                <a16:creationId xmlns:a16="http://schemas.microsoft.com/office/drawing/2014/main" id="{90B2D8AC-EED4-956A-74FE-778B551007DB}"/>
              </a:ext>
            </a:extLst>
          </p:cNvPr>
          <p:cNvSpPr/>
          <p:nvPr/>
        </p:nvSpPr>
        <p:spPr>
          <a:xfrm>
            <a:off x="2853209" y="302284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99900541-2FDB-91DD-78B7-FAD3497568FF}"/>
              </a:ext>
            </a:extLst>
          </p:cNvPr>
          <p:cNvSpPr/>
          <p:nvPr/>
        </p:nvSpPr>
        <p:spPr>
          <a:xfrm>
            <a:off x="8425315" y="4188052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r>
              <a:rPr lang="en-US" sz="800" dirty="0"/>
              <a:t>Q4/2024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CD9160D4-3A77-A9A5-BC43-6367E03AA96D}"/>
              </a:ext>
            </a:extLst>
          </p:cNvPr>
          <p:cNvCxnSpPr>
            <a:cxnSpLocks/>
            <a:stCxn id="279" idx="0"/>
            <a:endCxn id="120" idx="2"/>
          </p:cNvCxnSpPr>
          <p:nvPr/>
        </p:nvCxnSpPr>
        <p:spPr>
          <a:xfrm flipV="1">
            <a:off x="9213045" y="3749501"/>
            <a:ext cx="0" cy="43855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169">
            <a:extLst>
              <a:ext uri="{FF2B5EF4-FFF2-40B4-BE49-F238E27FC236}">
                <a16:creationId xmlns:a16="http://schemas.microsoft.com/office/drawing/2014/main" id="{4A8B6838-9F73-82CA-FC60-66A611AC50EB}"/>
              </a:ext>
            </a:extLst>
          </p:cNvPr>
          <p:cNvCxnSpPr>
            <a:cxnSpLocks/>
            <a:endCxn id="251" idx="2"/>
          </p:cNvCxnSpPr>
          <p:nvPr/>
        </p:nvCxnSpPr>
        <p:spPr>
          <a:xfrm rot="10800000">
            <a:off x="5087368" y="5167766"/>
            <a:ext cx="1832909" cy="90505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>
            <a:extLst>
              <a:ext uri="{FF2B5EF4-FFF2-40B4-BE49-F238E27FC236}">
                <a16:creationId xmlns:a16="http://schemas.microsoft.com/office/drawing/2014/main" id="{04D9D858-EA7C-6868-09AF-8AED0B543FE2}"/>
              </a:ext>
            </a:extLst>
          </p:cNvPr>
          <p:cNvSpPr/>
          <p:nvPr/>
        </p:nvSpPr>
        <p:spPr>
          <a:xfrm>
            <a:off x="8425315" y="1312395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C# &gt;&gt;</a:t>
            </a:r>
          </a:p>
          <a:p>
            <a:pPr algn="ctr"/>
            <a:r>
              <a:rPr lang="en-US" dirty="0"/>
              <a:t>AV-Bible-Web</a:t>
            </a:r>
          </a:p>
          <a:p>
            <a:pPr algn="ctr"/>
            <a:r>
              <a:rPr lang="en-US" sz="800" dirty="0"/>
              <a:t>[Azure Web App / </a:t>
            </a:r>
            <a:r>
              <a:rPr lang="en-US" sz="800" dirty="0" err="1"/>
              <a:t>Blazor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Q3/2024</a:t>
            </a:r>
          </a:p>
        </p:txBody>
      </p:sp>
      <p:cxnSp>
        <p:nvCxnSpPr>
          <p:cNvPr id="333" name="Straight Arrow Connector 169">
            <a:extLst>
              <a:ext uri="{FF2B5EF4-FFF2-40B4-BE49-F238E27FC236}">
                <a16:creationId xmlns:a16="http://schemas.microsoft.com/office/drawing/2014/main" id="{ADBDEF2A-24F6-1B05-78E3-E6CF639CDC5B}"/>
              </a:ext>
            </a:extLst>
          </p:cNvPr>
          <p:cNvCxnSpPr>
            <a:cxnSpLocks/>
            <a:stCxn id="327" idx="2"/>
            <a:endCxn id="120" idx="0"/>
          </p:cNvCxnSpPr>
          <p:nvPr/>
        </p:nvCxnSpPr>
        <p:spPr>
          <a:xfrm rot="5400000">
            <a:off x="8974206" y="2530948"/>
            <a:ext cx="477678" cy="12700"/>
          </a:xfrm>
          <a:prstGeom prst="bentConnector3">
            <a:avLst>
              <a:gd name="adj1" fmla="val 109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73331127-AE68-A9F9-0EC4-7768E2DACF35}"/>
              </a:ext>
            </a:extLst>
          </p:cNvPr>
          <p:cNvCxnSpPr>
            <a:cxnSpLocks/>
            <a:endCxn id="327" idx="3"/>
          </p:cNvCxnSpPr>
          <p:nvPr/>
        </p:nvCxnSpPr>
        <p:spPr>
          <a:xfrm rot="16200000" flipV="1">
            <a:off x="8466230" y="3336797"/>
            <a:ext cx="3924269" cy="85517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AB49B59-B589-DC16-93BA-859964957C1E}"/>
              </a:ext>
            </a:extLst>
          </p:cNvPr>
          <p:cNvGrpSpPr/>
          <p:nvPr/>
        </p:nvGrpSpPr>
        <p:grpSpPr>
          <a:xfrm>
            <a:off x="4709808" y="1288744"/>
            <a:ext cx="1624915" cy="852722"/>
            <a:chOff x="6017740" y="3590179"/>
            <a:chExt cx="2398012" cy="125495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7D1EA8-1331-4DEF-74CC-8A7F2E6CA57F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45FDD31-9B40-253C-FB30-3A8045A3E5E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64A1BF9-BB9C-D736-BA90-C74EA92ACF4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Isosceles Triangle 64">
                  <a:extLst>
                    <a:ext uri="{FF2B5EF4-FFF2-40B4-BE49-F238E27FC236}">
                      <a16:creationId xmlns:a16="http://schemas.microsoft.com/office/drawing/2014/main" id="{18345CD5-19BA-F3FA-1DD2-471703EB12E8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Isosceles Triangle 65">
                  <a:extLst>
                    <a:ext uri="{FF2B5EF4-FFF2-40B4-BE49-F238E27FC236}">
                      <a16:creationId xmlns:a16="http://schemas.microsoft.com/office/drawing/2014/main" id="{25F9A2CF-7006-8545-DB52-8142477892A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464DA55-F6BF-2354-51AE-718125BDCFD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5F2F1C6-3C2A-C763-D01C-2F21999DC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01DF9C12-0584-ACF0-016F-6CF668B493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AF6749B-9A82-3433-DCAF-DCDD50E81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5C68A0F-9B86-7361-C85E-CBA2CEE88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59369660-0B8A-6F3A-EDCD-4F754E72C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50A334-E00A-9F21-1DA3-F8C43E05B525}"/>
                </a:ext>
              </a:extLst>
            </p:cNvPr>
            <p:cNvSpPr txBox="1"/>
            <p:nvPr/>
          </p:nvSpPr>
          <p:spPr>
            <a:xfrm>
              <a:off x="6017740" y="4256291"/>
              <a:ext cx="2398012" cy="588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chemeClr val="bg1">
                      <a:lumMod val="50000"/>
                    </a:schemeClr>
                  </a:solidFill>
                </a:rPr>
                <a:t>AVX-Omega-3911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884A0F8F-99DB-EB0E-E3E8-E1BE560854DA}"/>
              </a:ext>
            </a:extLst>
          </p:cNvPr>
          <p:cNvSpPr/>
          <p:nvPr/>
        </p:nvSpPr>
        <p:spPr>
          <a:xfrm rot="10800000">
            <a:off x="5498646" y="293916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80C2C8-DB3A-27E1-0E24-8A1AB42FF807}"/>
              </a:ext>
            </a:extLst>
          </p:cNvPr>
          <p:cNvSpPr txBox="1"/>
          <p:nvPr/>
        </p:nvSpPr>
        <p:spPr>
          <a:xfrm>
            <a:off x="5480461" y="2868286"/>
            <a:ext cx="937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accent1"/>
                </a:solidFill>
              </a:rPr>
              <a:t>Quelle command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C6B30CD-F697-AD38-00B5-7978629AB47F}"/>
              </a:ext>
            </a:extLst>
          </p:cNvPr>
          <p:cNvCxnSpPr>
            <a:cxnSpLocks/>
          </p:cNvCxnSpPr>
          <p:nvPr/>
        </p:nvCxnSpPr>
        <p:spPr>
          <a:xfrm flipH="1" flipV="1">
            <a:off x="1881361" y="4672774"/>
            <a:ext cx="304694" cy="10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5">
            <a:extLst>
              <a:ext uri="{FF2B5EF4-FFF2-40B4-BE49-F238E27FC236}">
                <a16:creationId xmlns:a16="http://schemas.microsoft.com/office/drawing/2014/main" id="{D3B71E10-8CBA-BC08-23D4-1091CDB8201A}"/>
              </a:ext>
            </a:extLst>
          </p:cNvPr>
          <p:cNvCxnSpPr>
            <a:cxnSpLocks/>
            <a:stCxn id="23" idx="3"/>
            <a:endCxn id="9" idx="0"/>
          </p:cNvCxnSpPr>
          <p:nvPr/>
        </p:nvCxnSpPr>
        <p:spPr>
          <a:xfrm flipH="1">
            <a:off x="2984103" y="3277606"/>
            <a:ext cx="1819921" cy="910446"/>
          </a:xfrm>
          <a:prstGeom prst="bentConnector4">
            <a:avLst>
              <a:gd name="adj1" fmla="val 45751"/>
              <a:gd name="adj2" fmla="val 255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9CDAF-8273-9ABD-5858-3FBAF3771B6B}"/>
              </a:ext>
            </a:extLst>
          </p:cNvPr>
          <p:cNvSpPr/>
          <p:nvPr/>
        </p:nvSpPr>
        <p:spPr>
          <a:xfrm>
            <a:off x="3228565" y="2787749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C# x64 &gt;&gt;</a:t>
            </a:r>
          </a:p>
          <a:p>
            <a:pPr algn="ctr"/>
            <a:r>
              <a:rPr lang="en-US" dirty="0"/>
              <a:t>Blueprint-Blue</a:t>
            </a:r>
          </a:p>
          <a:p>
            <a:pPr algn="ctr"/>
            <a:r>
              <a:rPr lang="en-US" sz="800" dirty="0"/>
              <a:t> [dotnet 7.0 / </a:t>
            </a:r>
            <a:r>
              <a:rPr lang="en-US" sz="800" dirty="0" err="1"/>
              <a:t>FlatSharp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Q3/2023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BF5D7C4-054A-5368-2A37-4E4E28CD908E}"/>
              </a:ext>
            </a:extLst>
          </p:cNvPr>
          <p:cNvGrpSpPr/>
          <p:nvPr/>
        </p:nvGrpSpPr>
        <p:grpSpPr>
          <a:xfrm>
            <a:off x="4790274" y="2168193"/>
            <a:ext cx="1396197" cy="775777"/>
            <a:chOff x="6128291" y="3590179"/>
            <a:chExt cx="2060475" cy="1141716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B1414B1-BCBA-2A0B-3663-586494C3D0A1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55D1E0AF-DF30-0CDA-60C0-C8D66F1E2B0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A1B0271E-838E-CC16-0FE8-61CE508E4AD4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Isosceles Triangle 99">
                  <a:extLst>
                    <a:ext uri="{FF2B5EF4-FFF2-40B4-BE49-F238E27FC236}">
                      <a16:creationId xmlns:a16="http://schemas.microsoft.com/office/drawing/2014/main" id="{42F70908-34EA-20CD-6D5C-248B67FA6BF3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Isosceles Triangle 101">
                  <a:extLst>
                    <a:ext uri="{FF2B5EF4-FFF2-40B4-BE49-F238E27FC236}">
                      <a16:creationId xmlns:a16="http://schemas.microsoft.com/office/drawing/2014/main" id="{7A844674-834D-072E-AC36-9FD6A9F3D71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33892D1C-EF0C-D7A6-7A89-449386A5EF5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34821ED9-2955-AD74-731D-8C538C075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1115B24B-2DFE-982E-63C2-94E6AB28E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AA9587AC-9E06-956C-E583-C5F08AC15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EA9C795C-0B90-9BDB-C927-5F76F03579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6ABAF272-2A6C-726B-F091-FD5A871245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CA5AD47-EABA-8B67-4A00-682C4A613EA9}"/>
                </a:ext>
              </a:extLst>
            </p:cNvPr>
            <p:cNvSpPr txBox="1"/>
            <p:nvPr/>
          </p:nvSpPr>
          <p:spPr>
            <a:xfrm>
              <a:off x="6128291" y="4256291"/>
              <a:ext cx="2060475" cy="475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AVX-Lexicon</a:t>
              </a:r>
            </a:p>
            <a:p>
              <a:pPr algn="ctr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700" dirty="0" err="1">
                  <a:solidFill>
                    <a:schemeClr val="bg1">
                      <a:lumMod val="50000"/>
                    </a:schemeClr>
                  </a:solidFill>
                </a:rPr>
                <a:t>flatbuffers</a:t>
              </a:r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805B72EA-DF1E-BE10-BDEC-8997EAEFF3AE}"/>
              </a:ext>
            </a:extLst>
          </p:cNvPr>
          <p:cNvSpPr txBox="1"/>
          <p:nvPr/>
        </p:nvSpPr>
        <p:spPr>
          <a:xfrm rot="16200000">
            <a:off x="4022843" y="2498836"/>
            <a:ext cx="5530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5CC9764-E311-3161-C3F7-EB80DC496B4C}"/>
              </a:ext>
            </a:extLst>
          </p:cNvPr>
          <p:cNvSpPr txBox="1"/>
          <p:nvPr/>
        </p:nvSpPr>
        <p:spPr>
          <a:xfrm>
            <a:off x="3156618" y="1957345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5646C02-6F87-454C-9898-B856CE36A216}"/>
              </a:ext>
            </a:extLst>
          </p:cNvPr>
          <p:cNvSpPr txBox="1"/>
          <p:nvPr/>
        </p:nvSpPr>
        <p:spPr>
          <a:xfrm>
            <a:off x="7318449" y="2001375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284AB2F-35EA-BC88-C3DF-ED7AF90EA35E}"/>
              </a:ext>
            </a:extLst>
          </p:cNvPr>
          <p:cNvSpPr txBox="1"/>
          <p:nvPr/>
        </p:nvSpPr>
        <p:spPr>
          <a:xfrm>
            <a:off x="4252808" y="3463358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C01A188-BFDF-1018-3C40-A4901686F9A3}"/>
              </a:ext>
            </a:extLst>
          </p:cNvPr>
          <p:cNvSpPr txBox="1"/>
          <p:nvPr/>
        </p:nvSpPr>
        <p:spPr>
          <a:xfrm>
            <a:off x="3167792" y="4870477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3" name="Straight Arrow Connector 169">
            <a:extLst>
              <a:ext uri="{FF2B5EF4-FFF2-40B4-BE49-F238E27FC236}">
                <a16:creationId xmlns:a16="http://schemas.microsoft.com/office/drawing/2014/main" id="{1BD018A9-6DD0-0540-6E92-9DAB2700AAC7}"/>
              </a:ext>
            </a:extLst>
          </p:cNvPr>
          <p:cNvCxnSpPr>
            <a:cxnSpLocks/>
            <a:endCxn id="154" idx="3"/>
          </p:cNvCxnSpPr>
          <p:nvPr/>
        </p:nvCxnSpPr>
        <p:spPr>
          <a:xfrm flipH="1">
            <a:off x="10000774" y="6072820"/>
            <a:ext cx="67616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Arrow: Right 152">
            <a:extLst>
              <a:ext uri="{FF2B5EF4-FFF2-40B4-BE49-F238E27FC236}">
                <a16:creationId xmlns:a16="http://schemas.microsoft.com/office/drawing/2014/main" id="{D0240A4E-9805-8E69-6D3E-C4FE6883DB6B}"/>
              </a:ext>
            </a:extLst>
          </p:cNvPr>
          <p:cNvSpPr/>
          <p:nvPr/>
        </p:nvSpPr>
        <p:spPr>
          <a:xfrm>
            <a:off x="5695122" y="164928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35EADD59-02A6-EFDD-3877-9F012DE8DA9E}"/>
              </a:ext>
            </a:extLst>
          </p:cNvPr>
          <p:cNvSpPr/>
          <p:nvPr/>
        </p:nvSpPr>
        <p:spPr>
          <a:xfrm rot="10800000">
            <a:off x="5233884" y="164934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Arrow: Right 156">
            <a:extLst>
              <a:ext uri="{FF2B5EF4-FFF2-40B4-BE49-F238E27FC236}">
                <a16:creationId xmlns:a16="http://schemas.microsoft.com/office/drawing/2014/main" id="{90C31612-300F-4590-7C2E-748B19D79A40}"/>
              </a:ext>
            </a:extLst>
          </p:cNvPr>
          <p:cNvSpPr/>
          <p:nvPr/>
        </p:nvSpPr>
        <p:spPr>
          <a:xfrm>
            <a:off x="1931103" y="1904574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Arrow: Right 157">
            <a:extLst>
              <a:ext uri="{FF2B5EF4-FFF2-40B4-BE49-F238E27FC236}">
                <a16:creationId xmlns:a16="http://schemas.microsoft.com/office/drawing/2014/main" id="{6A4BB092-1D77-2CA1-3522-8EA878E9F5D9}"/>
              </a:ext>
            </a:extLst>
          </p:cNvPr>
          <p:cNvSpPr/>
          <p:nvPr/>
        </p:nvSpPr>
        <p:spPr>
          <a:xfrm>
            <a:off x="1930653" y="4778202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ADB992E-F2CC-0F97-5361-60643B3754EC}"/>
              </a:ext>
            </a:extLst>
          </p:cNvPr>
          <p:cNvSpPr txBox="1"/>
          <p:nvPr/>
        </p:nvSpPr>
        <p:spPr>
          <a:xfrm rot="16200000">
            <a:off x="2281579" y="2425146"/>
            <a:ext cx="612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A183B3-143A-CC1C-33F2-997C1B1D475F}"/>
              </a:ext>
            </a:extLst>
          </p:cNvPr>
          <p:cNvSpPr txBox="1"/>
          <p:nvPr/>
        </p:nvSpPr>
        <p:spPr>
          <a:xfrm>
            <a:off x="4762385" y="3147666"/>
            <a:ext cx="5601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90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988A-7821-F459-0BAC-57A2CFDF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view of a Quelle parsing sequence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00FADF-C036-DEF7-FAC9-F04D23B23DCF}"/>
              </a:ext>
            </a:extLst>
          </p:cNvPr>
          <p:cNvSpPr/>
          <p:nvPr/>
        </p:nvSpPr>
        <p:spPr>
          <a:xfrm>
            <a:off x="2904803" y="3309653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Pinshot</a:t>
            </a:r>
            <a:r>
              <a:rPr lang="en-US" sz="1400" dirty="0"/>
              <a:t> Blue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533FD1-BE88-FCD7-5D8D-238BD96132D2}"/>
              </a:ext>
            </a:extLst>
          </p:cNvPr>
          <p:cNvGrpSpPr/>
          <p:nvPr/>
        </p:nvGrpSpPr>
        <p:grpSpPr>
          <a:xfrm>
            <a:off x="1806177" y="3238400"/>
            <a:ext cx="389165" cy="795647"/>
            <a:chOff x="1238127" y="3532909"/>
            <a:chExt cx="389165" cy="79564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6F988C-90C8-DD1C-20D9-95F5C8CAC35E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0F5E9B-2A5E-0A10-D691-CA716EC9E330}"/>
                </a:ext>
              </a:extLst>
            </p:cNvPr>
            <p:cNvCxnSpPr>
              <a:stCxn id="24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131529-017E-9737-05F1-FA1D5E678DB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84969-63E2-4908-4F1B-75A0614FE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EF9AA5-298F-8C95-2196-3EF8B1B73F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48933A-5939-ACAF-74A3-DF070CBB4FD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195342" y="3636225"/>
            <a:ext cx="709461" cy="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7E669-1A47-C4E9-DA8B-0A11407B37F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3825141" y="3635460"/>
            <a:ext cx="688027" cy="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B54E49-15A7-7A73-8ADB-5D0F02155497}"/>
              </a:ext>
            </a:extLst>
          </p:cNvPr>
          <p:cNvGrpSpPr/>
          <p:nvPr/>
        </p:nvGrpSpPr>
        <p:grpSpPr>
          <a:xfrm>
            <a:off x="4451278" y="3244441"/>
            <a:ext cx="658521" cy="928585"/>
            <a:chOff x="4230298" y="3615014"/>
            <a:chExt cx="658521" cy="9285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A2D94F-2F6D-FC4C-028F-94079429FFE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E6247A-C12B-6B1A-D7B5-828E090023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9DF39BC-DD42-FA9E-D73F-A1A72193737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24A103E8-1C24-96FF-07F9-60ECBA163FD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68323722-54CB-BA79-A688-AFE3B4C11DA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CEB525-8806-D508-08B0-CA52657339A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4F1C21C-4FCE-12FC-CFAE-4A24B1262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32B9069-1E0A-7A42-1155-FA9BF5D90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C77D948-B463-481B-B0DC-EE1CD46DB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B61ECF0-F323-9C34-8868-A1C81A9FC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D7F0F8E-1BB5-A9E5-729A-FB4F24CB8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6BE198-2BF8-6A65-A34F-8FB7E977EBE1}"/>
                </a:ext>
              </a:extLst>
            </p:cNvPr>
            <p:cNvSpPr txBox="1"/>
            <p:nvPr/>
          </p:nvSpPr>
          <p:spPr>
            <a:xfrm>
              <a:off x="4230298" y="4297378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pinshot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E6CDCC6-0D41-6219-57F8-28247FEDB3C4}"/>
              </a:ext>
            </a:extLst>
          </p:cNvPr>
          <p:cNvSpPr/>
          <p:nvPr/>
        </p:nvSpPr>
        <p:spPr>
          <a:xfrm>
            <a:off x="5583465" y="3309652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Blueprint</a:t>
            </a:r>
          </a:p>
          <a:p>
            <a:pPr algn="ctr"/>
            <a:r>
              <a:rPr lang="en-US" sz="1400" dirty="0"/>
              <a:t>Blue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E050A1-3E58-660E-1E8B-B20F795F23A9}"/>
              </a:ext>
            </a:extLst>
          </p:cNvPr>
          <p:cNvGrpSpPr/>
          <p:nvPr/>
        </p:nvGrpSpPr>
        <p:grpSpPr>
          <a:xfrm>
            <a:off x="7117328" y="3244441"/>
            <a:ext cx="658521" cy="928585"/>
            <a:chOff x="6896348" y="3590179"/>
            <a:chExt cx="658521" cy="92858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BFE813-4371-18A0-DCD8-88B745784CB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05499B6-2A01-2DB8-7A7F-1C38C59CA9F7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D570D29-8A6E-E16B-1CC7-6C068F1D47F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6D2B4E9F-CD68-A600-2557-03574685942B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5114D20-D4EC-0FE2-35B7-320F3883C4CE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D9F59F2-0A3E-8C85-6338-CDF212BA9343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C10155A-4227-7427-0D38-198020B8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491C973-AD81-9086-B7B4-8F343A86B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22650F6-1C8C-B454-C420-6B8BD59A5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73513A7-90AF-8CF9-71B4-BE93055CD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D73DD55-C632-4070-57B0-24FDCAB3C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F8EF35-8512-5D35-500D-120ACDE6A8B6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38DE50-7671-BBF5-8D55-FE499FC0FE17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 flipV="1">
            <a:off x="6503803" y="3635460"/>
            <a:ext cx="675415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527484-6E09-6AF7-AC51-540B00507161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4976306" y="3635460"/>
            <a:ext cx="607159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04C58C8-1368-7172-D821-9AE2CFEE8E27}"/>
              </a:ext>
            </a:extLst>
          </p:cNvPr>
          <p:cNvSpPr/>
          <p:nvPr/>
        </p:nvSpPr>
        <p:spPr>
          <a:xfrm>
            <a:off x="8266409" y="3308887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for Quelle command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BC8FF2-FAD8-D1FB-BB9B-1DFF796B6C16}"/>
              </a:ext>
            </a:extLst>
          </p:cNvPr>
          <p:cNvCxnSpPr>
            <a:stCxn id="49" idx="3"/>
            <a:endCxn id="64" idx="1"/>
          </p:cNvCxnSpPr>
          <p:nvPr/>
        </p:nvCxnSpPr>
        <p:spPr>
          <a:xfrm flipV="1">
            <a:off x="7642356" y="3635459"/>
            <a:ext cx="624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28">
            <a:extLst>
              <a:ext uri="{FF2B5EF4-FFF2-40B4-BE49-F238E27FC236}">
                <a16:creationId xmlns:a16="http://schemas.microsoft.com/office/drawing/2014/main" id="{AD8FBA56-8C48-431F-6D9C-1A41F0EAD383}"/>
              </a:ext>
            </a:extLst>
          </p:cNvPr>
          <p:cNvSpPr txBox="1"/>
          <p:nvPr/>
        </p:nvSpPr>
        <p:spPr>
          <a:xfrm>
            <a:off x="2214091" y="3441071"/>
            <a:ext cx="677145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kern="12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Quelle</a:t>
            </a:r>
          </a:p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7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14252</TotalTime>
  <Words>1252</Words>
  <Application>Microsoft Office PowerPoint</Application>
  <PresentationFormat>Widescreen</PresentationFormat>
  <Paragraphs>414</Paragraphs>
  <Slides>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AVX-Framework</vt:lpstr>
      <vt:lpstr>AVX-Framework dependencies – 3B27</vt:lpstr>
      <vt:lpstr>AVX Roadmap – 3B27 – CY2023</vt:lpstr>
      <vt:lpstr>AVX Roadmap – 3B27 – CY2024</vt:lpstr>
      <vt:lpstr>AVX Roadmap – 3B27 – CY2025</vt:lpstr>
      <vt:lpstr>AVX Roadmap – 3A21 – CY2024</vt:lpstr>
      <vt:lpstr> AVX Roadmap – 3911</vt:lpstr>
      <vt:lpstr>Functional view of a Quelle parsing sequence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Wonus</dc:creator>
  <cp:lastModifiedBy>Kevin Wonus</cp:lastModifiedBy>
  <cp:revision>98</cp:revision>
  <dcterms:created xsi:type="dcterms:W3CDTF">2023-02-26T04:19:59Z</dcterms:created>
  <dcterms:modified xsi:type="dcterms:W3CDTF">2023-11-30T02:46:45Z</dcterms:modified>
</cp:coreProperties>
</file>