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7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>
        <p:scale>
          <a:sx n="66" d="100"/>
          <a:sy n="66" d="100"/>
        </p:scale>
        <p:origin x="1130" y="3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11-19-2023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YAML]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33799" y="4201589"/>
            <a:ext cx="741133" cy="260141"/>
            <a:chOff x="7668418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68418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yaml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B92A-0B05-F199-6826-81B80A5D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C++ to C# via staged YAML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C7E83-3CBB-AF42-3586-19224D887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669" y="1769642"/>
            <a:ext cx="763404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926CA-894A-470F-4FD5-D63E0402AEFD}"/>
              </a:ext>
            </a:extLst>
          </p:cNvPr>
          <p:cNvSpPr txBox="1"/>
          <p:nvPr/>
        </p:nvSpPr>
        <p:spPr>
          <a:xfrm>
            <a:off x="597159" y="5010539"/>
            <a:ext cx="1681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Total_hits</a:t>
            </a:r>
            <a:endParaRPr lang="en-US" sz="1000" dirty="0"/>
          </a:p>
          <a:p>
            <a:r>
              <a:rPr lang="en-US" sz="1000" dirty="0" err="1"/>
              <a:t>Book_hits</a:t>
            </a:r>
            <a:endParaRPr lang="en-US" sz="1000" dirty="0"/>
          </a:p>
          <a:p>
            <a:r>
              <a:rPr lang="en-US" sz="1000" dirty="0" err="1"/>
              <a:t>Chapter_hits</a:t>
            </a:r>
            <a:endParaRPr lang="en-US" sz="1000" dirty="0"/>
          </a:p>
          <a:p>
            <a:r>
              <a:rPr lang="en-US" sz="1000" dirty="0" err="1"/>
              <a:t>Verse_hits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Book_cnt</a:t>
            </a:r>
            <a:endParaRPr lang="en-US" sz="1000" dirty="0"/>
          </a:p>
          <a:p>
            <a:r>
              <a:rPr lang="en-US" sz="1000" dirty="0"/>
              <a:t>Byte </a:t>
            </a:r>
            <a:r>
              <a:rPr lang="en-US" sz="1000" dirty="0" err="1"/>
              <a:t>Chapter_cnt</a:t>
            </a:r>
            <a:r>
              <a:rPr lang="en-US" sz="1000" dirty="0"/>
              <a:t>[66]</a:t>
            </a:r>
          </a:p>
          <a:p>
            <a:r>
              <a:rPr lang="en-US" sz="1000" dirty="0"/>
              <a:t>Byte </a:t>
            </a:r>
            <a:r>
              <a:rPr lang="en-US" sz="1000" dirty="0" err="1"/>
              <a:t>Chapter_hit_cnt</a:t>
            </a:r>
            <a:r>
              <a:rPr lang="en-US" sz="1000" dirty="0"/>
              <a:t>[66]</a:t>
            </a:r>
          </a:p>
          <a:p>
            <a:r>
              <a:rPr lang="en-US" sz="1000" dirty="0"/>
              <a:t>Map&lt;</a:t>
            </a:r>
            <a:r>
              <a:rPr lang="en-US" sz="1000" dirty="0" err="1"/>
              <a:t>book_num</a:t>
            </a:r>
            <a:r>
              <a:rPr lang="en-US" sz="1000" dirty="0"/>
              <a:t>, </a:t>
            </a:r>
            <a:r>
              <a:rPr lang="en-US" sz="1000" dirty="0" err="1"/>
              <a:t>TChapter</a:t>
            </a:r>
            <a:r>
              <a:rPr lang="en-US" sz="1000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C1C23-B8A6-B5EE-6EAF-EF2BFB7C3143}"/>
              </a:ext>
            </a:extLst>
          </p:cNvPr>
          <p:cNvSpPr txBox="1"/>
          <p:nvPr/>
        </p:nvSpPr>
        <p:spPr>
          <a:xfrm>
            <a:off x="0" y="6487867"/>
            <a:ext cx="557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TResults</a:t>
            </a:r>
            <a:r>
              <a:rPr lang="en-US" dirty="0"/>
              <a:t> maps to </a:t>
            </a:r>
            <a:r>
              <a:rPr lang="en-US" dirty="0" err="1"/>
              <a:t>Tfind</a:t>
            </a:r>
            <a:r>
              <a:rPr lang="en-US" dirty="0"/>
              <a:t>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98FBE-C36B-1D61-BBE5-BA02A5010AF1}"/>
              </a:ext>
            </a:extLst>
          </p:cNvPr>
          <p:cNvSpPr txBox="1"/>
          <p:nvPr/>
        </p:nvSpPr>
        <p:spPr>
          <a:xfrm>
            <a:off x="3940628" y="6119758"/>
            <a:ext cx="113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TFound</a:t>
            </a:r>
            <a:r>
              <a:rPr lang="en-US" dirty="0"/>
              <a:t> includes </a:t>
            </a:r>
            <a:r>
              <a:rPr lang="en-US" dirty="0" err="1"/>
              <a:t>TFind</a:t>
            </a:r>
            <a:r>
              <a:rPr lang="en-US" dirty="0"/>
              <a:t> (bidirectional) // </a:t>
            </a:r>
            <a:r>
              <a:rPr lang="en-US" dirty="0" err="1"/>
              <a:t>Tfind</a:t>
            </a:r>
            <a:r>
              <a:rPr lang="en-US" dirty="0"/>
              <a:t> includes </a:t>
            </a:r>
            <a:r>
              <a:rPr lang="en-US" dirty="0" err="1"/>
              <a:t>Tfragment</a:t>
            </a:r>
            <a:r>
              <a:rPr lang="en-US" dirty="0"/>
              <a:t> // </a:t>
            </a:r>
            <a:r>
              <a:rPr lang="en-US" dirty="0" err="1"/>
              <a:t>TFound</a:t>
            </a:r>
            <a:r>
              <a:rPr lang="en-US" dirty="0"/>
              <a:t> includes </a:t>
            </a:r>
            <a:r>
              <a:rPr lang="en-US"/>
              <a:t>matched features </a:t>
            </a:r>
            <a:r>
              <a:rPr lang="en-US" dirty="0"/>
              <a:t>from </a:t>
            </a:r>
            <a:r>
              <a:rPr lang="en-US" dirty="0" err="1"/>
              <a:t>matchany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EDB83-EA61-5D11-530D-0914B9DE5F70}"/>
              </a:ext>
            </a:extLst>
          </p:cNvPr>
          <p:cNvSpPr txBox="1"/>
          <p:nvPr/>
        </p:nvSpPr>
        <p:spPr>
          <a:xfrm>
            <a:off x="4169229" y="4561115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TBook</a:t>
            </a:r>
            <a:r>
              <a:rPr lang="en-US" dirty="0"/>
              <a:t> maps to </a:t>
            </a:r>
            <a:r>
              <a:rPr lang="en-US" dirty="0" err="1"/>
              <a:t>TFound</a:t>
            </a:r>
            <a:r>
              <a:rPr lang="en-US" dirty="0"/>
              <a:t> and </a:t>
            </a:r>
            <a:r>
              <a:rPr lang="en-US" dirty="0" err="1"/>
              <a:t>TChapter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AF17B-6B26-E7AC-E038-FDAD87814EBF}"/>
              </a:ext>
            </a:extLst>
          </p:cNvPr>
          <p:cNvSpPr txBox="1"/>
          <p:nvPr/>
        </p:nvSpPr>
        <p:spPr>
          <a:xfrm>
            <a:off x="3940629" y="6464855"/>
            <a:ext cx="943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Tchapter</a:t>
            </a:r>
            <a:r>
              <a:rPr lang="en-US" dirty="0"/>
              <a:t> has list of </a:t>
            </a:r>
            <a:r>
              <a:rPr lang="en-US" dirty="0" err="1"/>
              <a:t>Chapter_hits</a:t>
            </a:r>
            <a:r>
              <a:rPr lang="en-US" dirty="0"/>
              <a:t> (one per chapter); and a map&lt;uint32, </a:t>
            </a:r>
            <a:r>
              <a:rPr lang="en-US" dirty="0" err="1"/>
              <a:t>Tfound</a:t>
            </a:r>
            <a:r>
              <a:rPr lang="en-US" dirty="0"/>
              <a:t>&gt;[] by 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D57505-709B-A9A1-C8B6-FB97170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8" y="1236346"/>
            <a:ext cx="562709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1351</Words>
  <Application>Microsoft Office PowerPoint</Application>
  <PresentationFormat>Widescreen</PresentationFormat>
  <Paragraphs>428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AVX-Framework</vt:lpstr>
      <vt:lpstr>AVX-Framework dependencies – 3B27</vt:lpstr>
      <vt:lpstr>AVX Roadmap – 3B27 – CY2023</vt:lpstr>
      <vt:lpstr>AVX Roadmap – 3B27 – CY2024</vt:lpstr>
      <vt:lpstr>AVX Roadmap – 3B27 – CY2025</vt:lpstr>
      <vt:lpstr>Results: C++ to C# via staged YAML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97</cp:revision>
  <dcterms:created xsi:type="dcterms:W3CDTF">2023-02-26T04:19:59Z</dcterms:created>
  <dcterms:modified xsi:type="dcterms:W3CDTF">2023-11-29T02:20:28Z</dcterms:modified>
</cp:coreProperties>
</file>