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64" r:id="rId7"/>
    <p:sldId id="263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7432" autoAdjust="0"/>
  </p:normalViewPr>
  <p:slideViewPr>
    <p:cSldViewPr snapToGrid="0">
      <p:cViewPr varScale="1">
        <p:scale>
          <a:sx n="139" d="100"/>
          <a:sy n="139" d="100"/>
        </p:scale>
        <p:origin x="144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12-12-2023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3C12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3075448" y="2582246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075447" y="3819497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85514" y="3824971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2406258" y="3062506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650906" y="3385859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650906" y="4028206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3C12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Native Roadmap – 3C02 – CY2025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(conceptual)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15755</TotalTime>
  <Words>1008</Words>
  <Application>Microsoft Office PowerPoint</Application>
  <PresentationFormat>Widescreen</PresentationFormat>
  <Paragraphs>341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3C12 – CY2023</vt:lpstr>
      <vt:lpstr>AVX Framework Roadmap – 3C12 – CY2024</vt:lpstr>
      <vt:lpstr>AVX-Framework – Native – CY2025 (github.com/AV-Text/AVX)</vt:lpstr>
      <vt:lpstr>AVX Native Roadmap – 3C02 – CY2025 (conceptual)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106</cp:revision>
  <dcterms:created xsi:type="dcterms:W3CDTF">2023-02-26T04:19:59Z</dcterms:created>
  <dcterms:modified xsi:type="dcterms:W3CDTF">2023-12-13T04:24:18Z</dcterms:modified>
</cp:coreProperties>
</file>