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7432" autoAdjust="0"/>
  </p:normalViewPr>
  <p:slideViewPr>
    <p:cSldViewPr snapToGrid="0">
      <p:cViewPr varScale="1">
        <p:scale>
          <a:sx n="143" d="100"/>
          <a:sy n="143" d="100"/>
        </p:scale>
        <p:origin x="120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9-03-2023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3A24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F560C92-6C19-30D4-3B20-CC3BEFD337A2}"/>
              </a:ext>
            </a:extLst>
          </p:cNvPr>
          <p:cNvGrpSpPr/>
          <p:nvPr/>
        </p:nvGrpSpPr>
        <p:grpSpPr>
          <a:xfrm>
            <a:off x="791180" y="1066595"/>
            <a:ext cx="5799694" cy="5231824"/>
            <a:chOff x="791180" y="1066595"/>
            <a:chExt cx="5799694" cy="52318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8FE136-FBCA-4570-F441-1C2C55529949}"/>
                </a:ext>
              </a:extLst>
            </p:cNvPr>
            <p:cNvSpPr/>
            <p:nvPr/>
          </p:nvSpPr>
          <p:spPr>
            <a:xfrm>
              <a:off x="791180" y="1066595"/>
              <a:ext cx="5783786" cy="5231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ACEF49EF-6172-B30E-D6F4-D6E63C67D849}"/>
                </a:ext>
              </a:extLst>
            </p:cNvPr>
            <p:cNvGrpSpPr/>
            <p:nvPr/>
          </p:nvGrpSpPr>
          <p:grpSpPr>
            <a:xfrm>
              <a:off x="5076258" y="5515794"/>
              <a:ext cx="1015341" cy="760388"/>
              <a:chOff x="3791378" y="3615014"/>
              <a:chExt cx="1498417" cy="1119069"/>
            </a:xfrm>
          </p:grpSpPr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9F213362-1696-4D08-153F-8BDDC2ADA016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9912A7B9-B09F-C6CA-38C7-BDD9A1FAC8B5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7326769A-DEE0-196F-7834-3A11457D2FD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Isosceles Triangle 533">
                    <a:extLst>
                      <a:ext uri="{FF2B5EF4-FFF2-40B4-BE49-F238E27FC236}">
                        <a16:creationId xmlns:a16="http://schemas.microsoft.com/office/drawing/2014/main" id="{C5C25572-20DE-46D8-6AE4-EF79698C585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>
                    <a:extLst>
                      <a:ext uri="{FF2B5EF4-FFF2-40B4-BE49-F238E27FC236}">
                        <a16:creationId xmlns:a16="http://schemas.microsoft.com/office/drawing/2014/main" id="{1DCFB46C-14B3-2E7C-8848-C2A1FF725AED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7" name="Group 526">
                  <a:extLst>
                    <a:ext uri="{FF2B5EF4-FFF2-40B4-BE49-F238E27FC236}">
                      <a16:creationId xmlns:a16="http://schemas.microsoft.com/office/drawing/2014/main" id="{708997ED-2634-1690-7410-0B2E77564F0E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28" name="Straight Connector 527">
                    <a:extLst>
                      <a:ext uri="{FF2B5EF4-FFF2-40B4-BE49-F238E27FC236}">
                        <a16:creationId xmlns:a16="http://schemas.microsoft.com/office/drawing/2014/main" id="{00F1A8DF-C90C-9C08-8058-9A762247FD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88A65E6C-F885-CB97-E85D-3F4FA27EB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EEDECCE5-2CF7-A85C-51C6-48887802D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>
                    <a:extLst>
                      <a:ext uri="{FF2B5EF4-FFF2-40B4-BE49-F238E27FC236}">
                        <a16:creationId xmlns:a16="http://schemas.microsoft.com/office/drawing/2014/main" id="{698390B3-C382-BB50-BF4C-656A004EB3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BCA0C1D2-B718-452E-D1CC-94386B215E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BA5E677F-8E05-BF79-AF95-029A6A2DAAF2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64CCA136-3D55-4B10-E571-3B6C6C3F5550}"/>
                </a:ext>
              </a:extLst>
            </p:cNvPr>
            <p:cNvGrpSpPr/>
            <p:nvPr/>
          </p:nvGrpSpPr>
          <p:grpSpPr>
            <a:xfrm>
              <a:off x="1305434" y="5515019"/>
              <a:ext cx="987891" cy="760389"/>
              <a:chOff x="3793406" y="3615014"/>
              <a:chExt cx="1457907" cy="1119069"/>
            </a:xfrm>
          </p:grpSpPr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6FE45408-2175-5A4C-B2D4-84C2C42E8B78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14" name="Group 513">
                  <a:extLst>
                    <a:ext uri="{FF2B5EF4-FFF2-40B4-BE49-F238E27FC236}">
                      <a16:creationId xmlns:a16="http://schemas.microsoft.com/office/drawing/2014/main" id="{2027F861-C449-C9E2-3BA7-3CB55DF8C059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21" name="Rectangle 520">
                    <a:extLst>
                      <a:ext uri="{FF2B5EF4-FFF2-40B4-BE49-F238E27FC236}">
                        <a16:creationId xmlns:a16="http://schemas.microsoft.com/office/drawing/2014/main" id="{87250497-4C2D-DD3E-93F0-9CCC2FCCFAB2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Isosceles Triangle 521">
                    <a:extLst>
                      <a:ext uri="{FF2B5EF4-FFF2-40B4-BE49-F238E27FC236}">
                        <a16:creationId xmlns:a16="http://schemas.microsoft.com/office/drawing/2014/main" id="{FB092454-5941-2714-F7A6-17AA00FC361A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Isosceles Triangle 522">
                    <a:extLst>
                      <a:ext uri="{FF2B5EF4-FFF2-40B4-BE49-F238E27FC236}">
                        <a16:creationId xmlns:a16="http://schemas.microsoft.com/office/drawing/2014/main" id="{BC6E44F1-A56E-735B-F017-659F7E0FD36D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" name="Group 514">
                  <a:extLst>
                    <a:ext uri="{FF2B5EF4-FFF2-40B4-BE49-F238E27FC236}">
                      <a16:creationId xmlns:a16="http://schemas.microsoft.com/office/drawing/2014/main" id="{BDD2E5F6-F0B6-131D-8F13-9D0ACDEC652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8253FC80-7E25-4CED-144E-BDBA541A67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90178162-3296-FC15-BE0A-270C30882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>
                    <a:extLst>
                      <a:ext uri="{FF2B5EF4-FFF2-40B4-BE49-F238E27FC236}">
                        <a16:creationId xmlns:a16="http://schemas.microsoft.com/office/drawing/2014/main" id="{019D23B0-D162-A102-B941-4DC3F65AB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>
                    <a:extLst>
                      <a:ext uri="{FF2B5EF4-FFF2-40B4-BE49-F238E27FC236}">
                        <a16:creationId xmlns:a16="http://schemas.microsoft.com/office/drawing/2014/main" id="{600D4CE1-B17B-4FAF-BDA1-6C234EF8D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>
                    <a:extLst>
                      <a:ext uri="{FF2B5EF4-FFF2-40B4-BE49-F238E27FC236}">
                        <a16:creationId xmlns:a16="http://schemas.microsoft.com/office/drawing/2014/main" id="{DB15AC6E-5B62-C5ED-B1B4-69FA5A76C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2D0AF16C-D456-7D85-BAC5-DA3AB21C9E05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2025C16F-BA86-19DE-BCC5-F51364F87D07}"/>
                </a:ext>
              </a:extLst>
            </p:cNvPr>
            <p:cNvCxnSpPr>
              <a:cxnSpLocks/>
              <a:endCxn id="533" idx="0"/>
            </p:cNvCxnSpPr>
            <p:nvPr/>
          </p:nvCxnSpPr>
          <p:spPr>
            <a:xfrm>
              <a:off x="5571229" y="5389107"/>
              <a:ext cx="129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98BD74D7-7576-B945-C809-9ADC2D1D66B1}"/>
                </a:ext>
              </a:extLst>
            </p:cNvPr>
            <p:cNvCxnSpPr>
              <a:cxnSpLocks/>
              <a:endCxn id="521" idx="0"/>
            </p:cNvCxnSpPr>
            <p:nvPr/>
          </p:nvCxnSpPr>
          <p:spPr>
            <a:xfrm>
              <a:off x="1796111" y="5388332"/>
              <a:ext cx="421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89">
              <a:extLst>
                <a:ext uri="{FF2B5EF4-FFF2-40B4-BE49-F238E27FC236}">
                  <a16:creationId xmlns:a16="http://schemas.microsoft.com/office/drawing/2014/main" id="{5B540F53-C604-A707-E6F1-B0A83BB595C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rot="5400000">
              <a:off x="2581506" y="2746511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D081AE-A1F5-5338-2B03-001BC2EDA586}"/>
                </a:ext>
              </a:extLst>
            </p:cNvPr>
            <p:cNvSpPr/>
            <p:nvPr/>
          </p:nvSpPr>
          <p:spPr>
            <a:xfrm>
              <a:off x="4792930" y="441862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endParaRPr lang="en-US" sz="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361AB3-A899-AAF8-36FD-9994E3B54440}"/>
                </a:ext>
              </a:extLst>
            </p:cNvPr>
            <p:cNvSpPr/>
            <p:nvPr/>
          </p:nvSpPr>
          <p:spPr>
            <a:xfrm>
              <a:off x="2902763" y="4418567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9E0275-1752-5AB1-FE28-34B5CFDB4178}"/>
                </a:ext>
              </a:extLst>
            </p:cNvPr>
            <p:cNvSpPr/>
            <p:nvPr/>
          </p:nvSpPr>
          <p:spPr>
            <a:xfrm>
              <a:off x="2016439" y="1545078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B1C4D7-5776-7CB1-598A-E6A70C0AE478}"/>
                </a:ext>
              </a:extLst>
            </p:cNvPr>
            <p:cNvSpPr/>
            <p:nvPr/>
          </p:nvSpPr>
          <p:spPr>
            <a:xfrm>
              <a:off x="3860432" y="1543630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C3C1B-DEDE-5AAD-7BA2-A1A7D8D1EC97}"/>
                </a:ext>
              </a:extLst>
            </p:cNvPr>
            <p:cNvSpPr/>
            <p:nvPr/>
          </p:nvSpPr>
          <p:spPr>
            <a:xfrm>
              <a:off x="2015495" y="2969174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0912C5-BA2B-FE26-0183-7036D1C5016E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3591898" y="2034935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A048ED1C-62BD-2CAD-4ECA-5790FCC5F2CA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478222" y="4908424"/>
              <a:ext cx="314708" cy="5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05">
              <a:extLst>
                <a:ext uri="{FF2B5EF4-FFF2-40B4-BE49-F238E27FC236}">
                  <a16:creationId xmlns:a16="http://schemas.microsoft.com/office/drawing/2014/main" id="{3C3C53CF-3261-A6AF-4780-D37AF72C6AB5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16200000" flipH="1">
              <a:off x="3012020" y="3740093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FC9DF6-680E-9A05-9BD9-B7FFF8043DCA}"/>
                </a:ext>
              </a:extLst>
            </p:cNvPr>
            <p:cNvSpPr/>
            <p:nvPr/>
          </p:nvSpPr>
          <p:spPr>
            <a:xfrm>
              <a:off x="1011462" y="4417850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7" name="Straight Arrow Connector 105">
              <a:extLst>
                <a:ext uri="{FF2B5EF4-FFF2-40B4-BE49-F238E27FC236}">
                  <a16:creationId xmlns:a16="http://schemas.microsoft.com/office/drawing/2014/main" id="{D8E4AD66-A0D3-B035-31DD-5EA6D9D5BB6B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 rot="5400000">
              <a:off x="2066728" y="3681353"/>
              <a:ext cx="468962" cy="10040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214E14-E1D4-4C06-7BBE-F94DC1EDF27A}"/>
                </a:ext>
              </a:extLst>
            </p:cNvPr>
            <p:cNvSpPr/>
            <p:nvPr/>
          </p:nvSpPr>
          <p:spPr>
            <a:xfrm>
              <a:off x="3860432" y="296302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4C02E5-1FAF-23AB-B501-E6EA7522CB10}"/>
                </a:ext>
              </a:extLst>
            </p:cNvPr>
            <p:cNvCxnSpPr>
              <a:cxnSpLocks/>
              <a:stCxn id="10" idx="3"/>
              <a:endCxn id="19" idx="1"/>
            </p:cNvCxnSpPr>
            <p:nvPr/>
          </p:nvCxnSpPr>
          <p:spPr>
            <a:xfrm flipV="1">
              <a:off x="3590954" y="3452882"/>
              <a:ext cx="269478" cy="61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CEEAC2-E1BD-02D1-2A8B-97B350DB9E2E}"/>
                </a:ext>
              </a:extLst>
            </p:cNvPr>
            <p:cNvGrpSpPr/>
            <p:nvPr/>
          </p:nvGrpSpPr>
          <p:grpSpPr>
            <a:xfrm>
              <a:off x="5451798" y="2433437"/>
              <a:ext cx="1139076" cy="853175"/>
              <a:chOff x="10738631" y="2574015"/>
              <a:chExt cx="1139076" cy="85317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36FB12-B80D-4625-8730-0B88F8A84810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9B75963-F2D5-1DBC-38D9-FF3109256905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B4C5DAEF-8C0E-E483-67EE-D37259202B90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Isosceles Triangle 31">
                    <a:extLst>
                      <a:ext uri="{FF2B5EF4-FFF2-40B4-BE49-F238E27FC236}">
                        <a16:creationId xmlns:a16="http://schemas.microsoft.com/office/drawing/2014/main" id="{A9B6BFCD-CC2F-D200-E469-56170D4B7F0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CAF61885-DECF-DC53-AF1C-63C02EAFFDC8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9E447EE-CFB2-2A98-EE90-D0357363315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E6F5C27-1748-2EEA-5A92-FDE7DBFEA0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74CCBD1B-24D4-5B9D-AE30-DFA1E428D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C76C83A-E29A-4D7B-4D63-9EC96DF9A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D69EBD2-4733-D78B-99F7-872FD5B31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2C82E97-54AC-0C73-0C2B-D556D883F8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418509-1421-46FE-C6BE-EE1DAF1D7C59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34" name="Straight Arrow Connector 105">
              <a:extLst>
                <a:ext uri="{FF2B5EF4-FFF2-40B4-BE49-F238E27FC236}">
                  <a16:creationId xmlns:a16="http://schemas.microsoft.com/office/drawing/2014/main" id="{DC6DFBF1-EF47-62CD-783C-B23038BDE29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5173386" y="2280535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05">
              <a:extLst>
                <a:ext uri="{FF2B5EF4-FFF2-40B4-BE49-F238E27FC236}">
                  <a16:creationId xmlns:a16="http://schemas.microsoft.com/office/drawing/2014/main" id="{6CBFBF84-44CB-DA88-2003-4FB427CABFD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79948" y="2015610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1272BC-9F03-D22B-A6D0-8D94EE6669BD}"/>
                </a:ext>
              </a:extLst>
            </p:cNvPr>
            <p:cNvGrpSpPr/>
            <p:nvPr/>
          </p:nvGrpSpPr>
          <p:grpSpPr>
            <a:xfrm>
              <a:off x="3137933" y="5515736"/>
              <a:ext cx="1015341" cy="760389"/>
              <a:chOff x="3752896" y="3615014"/>
              <a:chExt cx="1498417" cy="11190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EC2142B-24A8-959C-4AF5-18DCE94BDFD3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46C29AB-E9E2-BD89-1E31-6DF6AF475BC0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E2E7C27-571D-0BB3-6106-C4B2C7335261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E6E56AAB-793F-2B50-585E-2B5471CA0403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Isosceles Triangle 46">
                    <a:extLst>
                      <a:ext uri="{FF2B5EF4-FFF2-40B4-BE49-F238E27FC236}">
                        <a16:creationId xmlns:a16="http://schemas.microsoft.com/office/drawing/2014/main" id="{289DB0A6-A62A-5413-185C-B5523DFC0FB1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0256C42-D3A0-1707-509D-0951C735BF97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B017987-B46B-494F-2709-7ECC91A25A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4DA3B5-C7C4-C7AD-C8A3-22C9373A07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C7FA5655-09B6-8EAC-A9EB-8A0222E06F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3476F0C-6244-617B-AAEE-F8592073A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A601BE90-2F34-FF71-695C-CCC8B940C2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3C256B-D56A-0AE3-6FB4-42E060F2316B}"/>
                  </a:ext>
                </a:extLst>
              </p:cNvPr>
              <p:cNvSpPr txBox="1"/>
              <p:nvPr/>
            </p:nvSpPr>
            <p:spPr>
              <a:xfrm>
                <a:off x="3752896" y="4281126"/>
                <a:ext cx="149841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blueprint_blue.fbs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</a:t>
                </a:r>
                <a:r>
                  <a:rPr lang="en-US" sz="600" dirty="0" err="1">
                    <a:solidFill>
                      <a:schemeClr val="bg1">
                        <a:lumMod val="50000"/>
                      </a:schemeClr>
                    </a:solidFill>
                  </a:rPr>
                  <a:t>flattbuffers</a:t>
                </a: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  schema &gt;&gt;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2E801C-9832-AC8A-8220-E7970DE5F27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275" y="5389478"/>
              <a:ext cx="421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2AC8B2F-31AF-0912-6079-A59934C17BAB}"/>
                </a:ext>
              </a:extLst>
            </p:cNvPr>
            <p:cNvGrpSpPr/>
            <p:nvPr/>
          </p:nvGrpSpPr>
          <p:grpSpPr>
            <a:xfrm>
              <a:off x="923103" y="1318765"/>
              <a:ext cx="987891" cy="760389"/>
              <a:chOff x="3793406" y="3615014"/>
              <a:chExt cx="1457907" cy="111906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8B9B1F1-78A9-AE67-1397-BB94FC155D95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4ADBF62-EDEA-D82F-FB0B-0769DF7B996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65987D3-2D34-8051-1AF8-178D1A9E44D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Isosceles Triangle 59">
                    <a:extLst>
                      <a:ext uri="{FF2B5EF4-FFF2-40B4-BE49-F238E27FC236}">
                        <a16:creationId xmlns:a16="http://schemas.microsoft.com/office/drawing/2014/main" id="{0FCBF5C0-3EAD-CDAA-E5D5-562F93897E74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Isosceles Triangle 60">
                    <a:extLst>
                      <a:ext uri="{FF2B5EF4-FFF2-40B4-BE49-F238E27FC236}">
                        <a16:creationId xmlns:a16="http://schemas.microsoft.com/office/drawing/2014/main" id="{354A2A51-6C0A-F74A-89EA-E95C72ADDAD2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6A88357-EEB3-40AE-58DD-9BA9662F41B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70BA9D1-8BB2-5DCB-5DA8-D88E515FA1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6A6D6A6-02DD-D613-DD8E-A082433B84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C236DE19-F9D3-AC81-E3FF-1AFD1A8A8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AC106DA-5A75-968A-7805-60F2E73D1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68FF44E3-71DC-8E51-9B6B-847FD8606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21B2BA-7E4C-96AC-A9EE-1A3404F28048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blueprint_blue.h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generated  header &gt;&gt;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6ADC46A-B3F3-4D91-0274-6F45778754E3}"/>
                </a:ext>
              </a:extLst>
            </p:cNvPr>
            <p:cNvGrpSpPr/>
            <p:nvPr/>
          </p:nvGrpSpPr>
          <p:grpSpPr>
            <a:xfrm>
              <a:off x="895653" y="3193261"/>
              <a:ext cx="1015341" cy="760389"/>
              <a:chOff x="3752896" y="3615014"/>
              <a:chExt cx="1498417" cy="111906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20C4922-72AC-ADC2-EB7D-46639B8AB15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id="{322704B7-A61C-3D1A-B9A6-253BA471B2D6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5F11788A-5710-367B-B0D4-3FAFAB22E678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Isosceles Triangle 456">
                    <a:extLst>
                      <a:ext uri="{FF2B5EF4-FFF2-40B4-BE49-F238E27FC236}">
                        <a16:creationId xmlns:a16="http://schemas.microsoft.com/office/drawing/2014/main" id="{FCC7579B-5FEC-A51C-E3C6-22D823E0D4ED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Isosceles Triangle 457">
                    <a:extLst>
                      <a:ext uri="{FF2B5EF4-FFF2-40B4-BE49-F238E27FC236}">
                        <a16:creationId xmlns:a16="http://schemas.microsoft.com/office/drawing/2014/main" id="{F132F610-2737-5845-91A3-9BE40AD64647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44A6AE8C-08F4-03C5-02CE-94C4B1781BB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FEAEE1C6-ADD0-BE14-2061-36148E8275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42B451C4-200B-C354-048F-2F5A47CA63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DBCF1D8F-D06E-2A8F-1795-4ED4E1DE10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C2871897-18A7-8FDA-020F-AB5EE1C619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9B52DF5D-4080-29D0-702B-BEFD2B2F2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1C24A0B-63A0-74F9-129D-FFC4EDE07C55}"/>
                  </a:ext>
                </a:extLst>
              </p:cNvPr>
              <p:cNvSpPr txBox="1"/>
              <p:nvPr/>
            </p:nvSpPr>
            <p:spPr>
              <a:xfrm>
                <a:off x="3752896" y="4281126"/>
                <a:ext cx="149841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avx_search.fbs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</a:t>
                </a:r>
                <a:r>
                  <a:rPr lang="en-US" sz="600" dirty="0" err="1">
                    <a:solidFill>
                      <a:schemeClr val="bg1">
                        <a:lumMod val="50000"/>
                      </a:schemeClr>
                    </a:solidFill>
                  </a:rPr>
                  <a:t>flattbuffers</a:t>
                </a: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  schema &gt;&gt;</a:t>
                </a: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7A046DBD-478C-3AAD-7986-32FF3585C363}"/>
                </a:ext>
              </a:extLst>
            </p:cNvPr>
            <p:cNvGrpSpPr/>
            <p:nvPr/>
          </p:nvGrpSpPr>
          <p:grpSpPr>
            <a:xfrm>
              <a:off x="895653" y="2103602"/>
              <a:ext cx="1015341" cy="760389"/>
              <a:chOff x="3752896" y="3615014"/>
              <a:chExt cx="1498417" cy="1119069"/>
            </a:xfrm>
          </p:grpSpPr>
          <p:grpSp>
            <p:nvGrpSpPr>
              <p:cNvPr id="460" name="Group 459">
                <a:extLst>
                  <a:ext uri="{FF2B5EF4-FFF2-40B4-BE49-F238E27FC236}">
                    <a16:creationId xmlns:a16="http://schemas.microsoft.com/office/drawing/2014/main" id="{93E1AFAA-AB5A-90E4-651E-0AD853A42B62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462" name="Group 461">
                  <a:extLst>
                    <a:ext uri="{FF2B5EF4-FFF2-40B4-BE49-F238E27FC236}">
                      <a16:creationId xmlns:a16="http://schemas.microsoft.com/office/drawing/2014/main" id="{C08117BD-91F9-2A44-57C2-A58A14744479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43479659-610C-A164-F0A5-A37E6772D6BC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Isosceles Triangle 469">
                    <a:extLst>
                      <a:ext uri="{FF2B5EF4-FFF2-40B4-BE49-F238E27FC236}">
                        <a16:creationId xmlns:a16="http://schemas.microsoft.com/office/drawing/2014/main" id="{0800FC9D-4D72-F065-D9A2-5D7A811DDF8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Isosceles Triangle 470">
                    <a:extLst>
                      <a:ext uri="{FF2B5EF4-FFF2-40B4-BE49-F238E27FC236}">
                        <a16:creationId xmlns:a16="http://schemas.microsoft.com/office/drawing/2014/main" id="{8DE15E19-CB30-FC82-6001-5013458FC078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3" name="Group 462">
                  <a:extLst>
                    <a:ext uri="{FF2B5EF4-FFF2-40B4-BE49-F238E27FC236}">
                      <a16:creationId xmlns:a16="http://schemas.microsoft.com/office/drawing/2014/main" id="{F5CF101A-46B2-13B6-5AEF-1CEBBBF050B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2521A6DD-7D70-EB5D-AA2C-D0885BD0F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43CA7E14-BBC7-714F-5914-D9DCE5FAF8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F920FE74-CFE8-5FEE-1437-665B2D710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9F16D3DA-5676-A3D6-E2DF-7F938AD9F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E0703D86-31DA-AEAA-6130-D6C613704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E6BF9955-D898-3EB6-6013-F21BE6B9CEDF}"/>
                  </a:ext>
                </a:extLst>
              </p:cNvPr>
              <p:cNvSpPr txBox="1"/>
              <p:nvPr/>
            </p:nvSpPr>
            <p:spPr>
              <a:xfrm>
                <a:off x="3752896" y="4281126"/>
                <a:ext cx="149841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avx_search.h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generated header &gt;&gt;</a:t>
                </a:r>
              </a:p>
            </p:txBody>
          </p:sp>
        </p:grp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3D35BBE0-7DB7-0001-941E-F5514F47E3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4470" y="1660121"/>
              <a:ext cx="44102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77684C0-F15F-70C9-481E-F68D4868D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4470" y="2365942"/>
              <a:ext cx="40890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>
              <a:extLst>
                <a:ext uri="{FF2B5EF4-FFF2-40B4-BE49-F238E27FC236}">
                  <a16:creationId xmlns:a16="http://schemas.microsoft.com/office/drawing/2014/main" id="{2F68F9AD-2A44-2574-F0EE-9F3E581B489E}"/>
                </a:ext>
              </a:extLst>
            </p:cNvPr>
            <p:cNvCxnSpPr>
              <a:cxnSpLocks/>
              <a:stCxn id="10" idx="1"/>
              <a:endCxn id="456" idx="3"/>
            </p:cNvCxnSpPr>
            <p:nvPr/>
          </p:nvCxnSpPr>
          <p:spPr>
            <a:xfrm flipH="1" flipV="1">
              <a:off x="1574909" y="3458952"/>
              <a:ext cx="440586" cy="7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FCA2BB6-07E7-06BF-F046-A43FB257E20D}"/>
                </a:ext>
              </a:extLst>
            </p:cNvPr>
            <p:cNvGrpSpPr/>
            <p:nvPr/>
          </p:nvGrpSpPr>
          <p:grpSpPr>
            <a:xfrm>
              <a:off x="3651967" y="4201589"/>
              <a:ext cx="741133" cy="260141"/>
              <a:chOff x="7686586" y="4456943"/>
              <a:chExt cx="741133" cy="260141"/>
            </a:xfrm>
          </p:grpSpPr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081C76D3-7777-E2EA-3942-6078AE0237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3" name="Connector: Elbow 5">
                <a:extLst>
                  <a:ext uri="{FF2B5EF4-FFF2-40B4-BE49-F238E27FC236}">
                    <a16:creationId xmlns:a16="http://schemas.microsoft.com/office/drawing/2014/main" id="{636C9A24-073A-7D74-FBB0-35473FD18C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CB7AA150-524B-C6BE-1F9D-F23E5824E057}"/>
                </a:ext>
              </a:extLst>
            </p:cNvPr>
            <p:cNvGrpSpPr/>
            <p:nvPr/>
          </p:nvGrpSpPr>
          <p:grpSpPr>
            <a:xfrm>
              <a:off x="2988049" y="4201589"/>
              <a:ext cx="741133" cy="260141"/>
              <a:chOff x="7686586" y="4456943"/>
              <a:chExt cx="741133" cy="260141"/>
            </a:xfrm>
          </p:grpSpPr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51C5C9A3-3792-D98B-CC24-9EC278F2E4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486" name="Connector: Elbow 5">
                <a:extLst>
                  <a:ext uri="{FF2B5EF4-FFF2-40B4-BE49-F238E27FC236}">
                    <a16:creationId xmlns:a16="http://schemas.microsoft.com/office/drawing/2014/main" id="{20979C60-C9A0-831D-B53A-736E9BAEC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28C25517-97C4-41C8-2B70-454C8A7C6994}"/>
                </a:ext>
              </a:extLst>
            </p:cNvPr>
            <p:cNvGrpSpPr/>
            <p:nvPr/>
          </p:nvGrpSpPr>
          <p:grpSpPr>
            <a:xfrm rot="16200000">
              <a:off x="4300247" y="4944681"/>
              <a:ext cx="741133" cy="260141"/>
              <a:chOff x="7686586" y="4456943"/>
              <a:chExt cx="741133" cy="260141"/>
            </a:xfrm>
          </p:grpSpPr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D796FF54-65A3-6B66-0A33-A183A52F393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9" name="Connector: Elbow 5">
                <a:extLst>
                  <a:ext uri="{FF2B5EF4-FFF2-40B4-BE49-F238E27FC236}">
                    <a16:creationId xmlns:a16="http://schemas.microsoft.com/office/drawing/2014/main" id="{3FFA0169-F142-F420-1047-52CAF63BCC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FD0AD75E-483D-1294-457C-1703CC965DAB}"/>
                </a:ext>
              </a:extLst>
            </p:cNvPr>
            <p:cNvGrpSpPr/>
            <p:nvPr/>
          </p:nvGrpSpPr>
          <p:grpSpPr>
            <a:xfrm rot="16200000">
              <a:off x="4300248" y="4555284"/>
              <a:ext cx="741133" cy="260141"/>
              <a:chOff x="7686586" y="4456943"/>
              <a:chExt cx="741133" cy="260141"/>
            </a:xfrm>
          </p:grpSpPr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D33A1204-01AA-353E-AAA5-15299D71AFD8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492" name="Connector: Elbow 5">
                <a:extLst>
                  <a:ext uri="{FF2B5EF4-FFF2-40B4-BE49-F238E27FC236}">
                    <a16:creationId xmlns:a16="http://schemas.microsoft.com/office/drawing/2014/main" id="{F30B2DAE-C037-B5F8-CD13-2C18CC3A8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91E0F69F-C0A1-DD8C-D8A5-25315E649A99}"/>
                </a:ext>
              </a:extLst>
            </p:cNvPr>
            <p:cNvGrpSpPr/>
            <p:nvPr/>
          </p:nvGrpSpPr>
          <p:grpSpPr>
            <a:xfrm>
              <a:off x="1781900" y="4200872"/>
              <a:ext cx="741133" cy="260141"/>
              <a:chOff x="7686586" y="4456943"/>
              <a:chExt cx="741133" cy="260141"/>
            </a:xfrm>
          </p:grpSpPr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542D629D-A64C-E6E5-1B4F-350B06F535A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495" name="Connector: Elbow 5">
                <a:extLst>
                  <a:ext uri="{FF2B5EF4-FFF2-40B4-BE49-F238E27FC236}">
                    <a16:creationId xmlns:a16="http://schemas.microsoft.com/office/drawing/2014/main" id="{D9512CCB-56DB-23C2-F630-3E5C248FB0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22BC0987-98B4-03DE-16B1-F421A0AA737D}"/>
                </a:ext>
              </a:extLst>
            </p:cNvPr>
            <p:cNvGrpSpPr/>
            <p:nvPr/>
          </p:nvGrpSpPr>
          <p:grpSpPr>
            <a:xfrm>
              <a:off x="1117982" y="4200872"/>
              <a:ext cx="741133" cy="260141"/>
              <a:chOff x="7686586" y="4456943"/>
              <a:chExt cx="741133" cy="260141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A3D479B3-5AB1-026A-5DAF-E3843FBDD81C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498" name="Connector: Elbow 5">
                <a:extLst>
                  <a:ext uri="{FF2B5EF4-FFF2-40B4-BE49-F238E27FC236}">
                    <a16:creationId xmlns:a16="http://schemas.microsoft.com/office/drawing/2014/main" id="{6AB6350D-7209-9D52-213D-BA7B1FDF1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Connector: Elbow 5">
              <a:extLst>
                <a:ext uri="{FF2B5EF4-FFF2-40B4-BE49-F238E27FC236}">
                  <a16:creationId xmlns:a16="http://schemas.microsoft.com/office/drawing/2014/main" id="{AFDEC417-3E0F-621D-6A0F-7E0AA0D9D0C7}"/>
                </a:ext>
              </a:extLst>
            </p:cNvPr>
            <p:cNvCxnSpPr>
              <a:cxnSpLocks/>
            </p:cNvCxnSpPr>
            <p:nvPr/>
          </p:nvCxnSpPr>
          <p:spPr>
            <a:xfrm>
              <a:off x="3148928" y="2805525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92AFAF87-327C-ADD7-989C-F9DFA88FABF5}"/>
                </a:ext>
              </a:extLst>
            </p:cNvPr>
            <p:cNvSpPr txBox="1"/>
            <p:nvPr/>
          </p:nvSpPr>
          <p:spPr>
            <a:xfrm>
              <a:off x="2803225" y="2612363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2" name="Connector: Elbow 5">
              <a:extLst>
                <a:ext uri="{FF2B5EF4-FFF2-40B4-BE49-F238E27FC236}">
                  <a16:creationId xmlns:a16="http://schemas.microsoft.com/office/drawing/2014/main" id="{6F04257F-C2B4-63B3-0C02-2585BE721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8928" y="2532392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92314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AVX-Lib-Net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90092" y="287998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3A24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51948" y="279643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3A24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6916</TotalTime>
  <Words>1239</Words>
  <Application>Microsoft Office PowerPoint</Application>
  <PresentationFormat>Widescreen</PresentationFormat>
  <Paragraphs>412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AVX-Search</vt:lpstr>
      <vt:lpstr>AVX-Framework dependencies – 3A24</vt:lpstr>
      <vt:lpstr>AVX Roadmap – 3A24 – CY2023</vt:lpstr>
      <vt:lpstr>AVX Roadmap – 3A24 – CY2024</vt:lpstr>
      <vt:lpstr>AVX Roadmap – 3A21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74</cp:revision>
  <dcterms:created xsi:type="dcterms:W3CDTF">2023-02-26T04:19:59Z</dcterms:created>
  <dcterms:modified xsi:type="dcterms:W3CDTF">2023-10-25T03:20:30Z</dcterms:modified>
</cp:coreProperties>
</file>