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6730173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3753739" y="12986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r>
              <a:rPr lang="en-US" sz="800" dirty="0"/>
              <a:t>[formerly Pin-Shot-AVX]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1255434" y="12951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formerly Pin-Shot-Blue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lang="en-US" sz="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2795865" y="1523636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4783701" y="27877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6359160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884422" y="1442797"/>
            <a:ext cx="371012" cy="197717"/>
            <a:chOff x="1325182" y="3958033"/>
            <a:chExt cx="371012" cy="19771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746374" y="1156681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6339069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4541469" y="2278396"/>
            <a:ext cx="242232" cy="999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421572" y="1735638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6425641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3753739" y="2371201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4577907" y="2371201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C#: P/Invoke [</a:t>
            </a:r>
            <a:r>
              <a:rPr lang="en-US" sz="1200" dirty="0" err="1">
                <a:solidFill>
                  <a:schemeClr val="accent1"/>
                </a:solidFill>
              </a:rPr>
              <a:t>cdecl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8AD874-DA63-AA14-9F28-F36BA85283DC}"/>
              </a:ext>
            </a:extLst>
          </p:cNvPr>
          <p:cNvCxnSpPr>
            <a:cxnSpLocks/>
          </p:cNvCxnSpPr>
          <p:nvPr/>
        </p:nvCxnSpPr>
        <p:spPr>
          <a:xfrm flipV="1">
            <a:off x="2268095" y="1771054"/>
            <a:ext cx="487315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>
            <a:off x="3449045" y="1788538"/>
            <a:ext cx="304694" cy="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7909432" y="1329126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Digital-AV</a:t>
            </a:r>
          </a:p>
          <a:p>
            <a:pPr algn="ctr"/>
            <a:r>
              <a:rPr lang="en-US" sz="800" dirty="0"/>
              <a:t>[omega/foundations/</a:t>
            </a:r>
            <a:r>
              <a:rPr lang="en-US" sz="800" dirty="0" err="1"/>
              <a:t>cpp</a:t>
            </a:r>
            <a:r>
              <a:rPr lang="en-US" sz="800" dirty="0"/>
              <a:t>]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7909431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rot="16200000" flipV="1">
            <a:off x="8473160" y="3970965"/>
            <a:ext cx="448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8697161" y="2308840"/>
            <a:ext cx="1" cy="4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7909432" y="4194968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or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FireMonkey</a:t>
            </a:r>
            <a:r>
              <a:rPr lang="en-US" sz="800" dirty="0"/>
              <a:t> UI]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9973146" y="2769787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AV-Word-Web</a:t>
            </a:r>
          </a:p>
          <a:p>
            <a:pPr algn="ctr"/>
            <a:r>
              <a:rPr lang="en-US" sz="800" dirty="0"/>
              <a:t>[Oat++]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C631B14-F43B-C0D2-00CB-0744219DF415}"/>
              </a:ext>
            </a:extLst>
          </p:cNvPr>
          <p:cNvGrpSpPr/>
          <p:nvPr/>
        </p:nvGrpSpPr>
        <p:grpSpPr>
          <a:xfrm>
            <a:off x="860439" y="2786572"/>
            <a:ext cx="263702" cy="540628"/>
            <a:chOff x="1238127" y="3532909"/>
            <a:chExt cx="389165" cy="795647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992290" y="1640514"/>
            <a:ext cx="6873" cy="10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9987757" y="5582963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H="1" flipV="1">
            <a:off x="10773575" y="5156089"/>
            <a:ext cx="1912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rot="10800000">
            <a:off x="9484890" y="3257106"/>
            <a:ext cx="488256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8558959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8424230" y="5447615"/>
            <a:ext cx="5458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3879421" y="261900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741C98-C3E7-D682-8B65-5BE8A1D6B87B}"/>
              </a:ext>
            </a:extLst>
          </p:cNvPr>
          <p:cNvGrpSpPr/>
          <p:nvPr/>
        </p:nvGrpSpPr>
        <p:grpSpPr>
          <a:xfrm>
            <a:off x="10617147" y="507672"/>
            <a:ext cx="263702" cy="540628"/>
            <a:chOff x="1238127" y="3532909"/>
            <a:chExt cx="389165" cy="795647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542062" y="3331135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8125688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170654" y="22082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5854773" y="4190624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8822661" y="6072820"/>
            <a:ext cx="1165096" cy="1335"/>
          </a:xfrm>
          <a:prstGeom prst="bentConnector3">
            <a:avLst>
              <a:gd name="adj1" fmla="val 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  <a:stCxn id="251" idx="3"/>
            <a:endCxn id="89" idx="1"/>
          </p:cNvCxnSpPr>
          <p:nvPr/>
        </p:nvCxnSpPr>
        <p:spPr>
          <a:xfrm flipV="1">
            <a:off x="7430232" y="3257106"/>
            <a:ext cx="479199" cy="1423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7124062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4375965" y="300278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761009" y="2560970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9985845" y="417637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H="1" flipV="1">
            <a:off x="10760876" y="3749501"/>
            <a:ext cx="12699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6642504" y="5170338"/>
            <a:ext cx="1832907" cy="902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9973145" y="1327441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16200000" flipH="1">
            <a:off x="10529559" y="2538470"/>
            <a:ext cx="4626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0"/>
          </p:cNvCxnSpPr>
          <p:nvPr/>
        </p:nvCxnSpPr>
        <p:spPr>
          <a:xfrm>
            <a:off x="10760874" y="1069957"/>
            <a:ext cx="1" cy="2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463280" y="3917509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AVX-Omega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&lt;&lt;binary data&gt;&gt;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</p:cNvCxnSpPr>
          <p:nvPr/>
        </p:nvCxnSpPr>
        <p:spPr>
          <a:xfrm>
            <a:off x="4965176" y="3739610"/>
            <a:ext cx="0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830893" y="1785038"/>
            <a:ext cx="304325" cy="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6776143" y="2887776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6808125" y="2811234"/>
            <a:ext cx="1179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Quelle command string</a:t>
            </a: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182</Words>
  <Application>Microsoft Office PowerPoint</Application>
  <PresentationFormat>Widescreen</PresentationFormat>
  <Paragraphs>66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5</cp:revision>
  <dcterms:created xsi:type="dcterms:W3CDTF">2023-02-26T04:19:59Z</dcterms:created>
  <dcterms:modified xsi:type="dcterms:W3CDTF">2023-05-02T04:19:55Z</dcterms:modified>
</cp:coreProperties>
</file>