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>
        <p:scale>
          <a:sx n="150" d="100"/>
          <a:sy n="150" d="100"/>
        </p:scale>
        <p:origin x="-43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flatbuffers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AVX-Lib-Net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51967" y="4201589"/>
            <a:ext cx="741133" cy="260141"/>
            <a:chOff x="7686586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28C25517-97C4-41C8-2B70-454C8A7C6994}"/>
              </a:ext>
            </a:extLst>
          </p:cNvPr>
          <p:cNvGrpSpPr/>
          <p:nvPr/>
        </p:nvGrpSpPr>
        <p:grpSpPr>
          <a:xfrm rot="16200000">
            <a:off x="4300247" y="4944681"/>
            <a:ext cx="741133" cy="260141"/>
            <a:chOff x="7686586" y="4456943"/>
            <a:chExt cx="741133" cy="260141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796FF54-65A3-6B66-0A33-A183A52F393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json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9" name="Connector: Elbow 5">
              <a:extLst>
                <a:ext uri="{FF2B5EF4-FFF2-40B4-BE49-F238E27FC236}">
                  <a16:creationId xmlns:a16="http://schemas.microsoft.com/office/drawing/2014/main" id="{3FFA0169-F142-F420-1047-52CAF63BC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FD0AD75E-483D-1294-457C-1703CC965DAB}"/>
              </a:ext>
            </a:extLst>
          </p:cNvPr>
          <p:cNvGrpSpPr/>
          <p:nvPr/>
        </p:nvGrpSpPr>
        <p:grpSpPr>
          <a:xfrm rot="16200000">
            <a:off x="4300248" y="4555284"/>
            <a:ext cx="741133" cy="260141"/>
            <a:chOff x="7686586" y="4456943"/>
            <a:chExt cx="741133" cy="260141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D33A1204-01AA-353E-AAA5-15299D71AFD8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92" name="Connector: Elbow 5">
              <a:extLst>
                <a:ext uri="{FF2B5EF4-FFF2-40B4-BE49-F238E27FC236}">
                  <a16:creationId xmlns:a16="http://schemas.microsoft.com/office/drawing/2014/main" id="{F30B2DAE-C037-B5F8-CD13-2C18CC3A8B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803225" y="2612363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flatbuffers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2314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3B01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3B01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3B01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3B01</vt:lpstr>
      <vt:lpstr>AVX Roadmap – 3B01 – CY2023</vt:lpstr>
      <vt:lpstr>AVX Roadmap – 3B01 – CY2024</vt:lpstr>
      <vt:lpstr>AVX Roadmap – 3B01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78</cp:revision>
  <dcterms:created xsi:type="dcterms:W3CDTF">2023-02-26T04:19:59Z</dcterms:created>
  <dcterms:modified xsi:type="dcterms:W3CDTF">2023-11-02T03:30:54Z</dcterms:modified>
</cp:coreProperties>
</file>