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11-16-2023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21923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12708</TotalTime>
  <Words>1243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3B16</vt:lpstr>
      <vt:lpstr>AVX Roadmap – 3B16 – CY2023</vt:lpstr>
      <vt:lpstr>AVX Roadmap – 3B16 – CY2024</vt:lpstr>
      <vt:lpstr>AVX Roadmap – 3B16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85</cp:revision>
  <dcterms:created xsi:type="dcterms:W3CDTF">2023-02-26T04:19:59Z</dcterms:created>
  <dcterms:modified xsi:type="dcterms:W3CDTF">2023-11-19T04:37:48Z</dcterms:modified>
</cp:coreProperties>
</file>