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23667" y="1807603"/>
            <a:ext cx="1467439" cy="112289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5175037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[formerly Pin-Shot-Blue]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2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4804024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1825361" y="4330132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1687313" y="4044016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4783933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2986333" y="2292110"/>
            <a:ext cx="242232" cy="98549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362511" y="4622973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84262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2230053" y="2268926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1890837" y="3280519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C#: P/Invoke [</a:t>
            </a:r>
            <a:r>
              <a:rPr lang="en-US" sz="1200" dirty="0" err="1">
                <a:solidFill>
                  <a:srgbClr val="7030A0"/>
                </a:solidFill>
              </a:rPr>
              <a:t>cdecl</a:t>
            </a:r>
            <a:r>
              <a:rPr lang="en-US" sz="1200" dirty="0">
                <a:solidFill>
                  <a:srgbClr val="7030A0"/>
                </a:solidFill>
              </a:rPr>
              <a:t>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[depends includes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</p:cNvCxnSpPr>
          <p:nvPr/>
        </p:nvCxnSpPr>
        <p:spPr>
          <a:xfrm flipV="1">
            <a:off x="7925445" y="3767463"/>
            <a:ext cx="501185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Q4/2023</a:t>
            </a:r>
            <a:endParaRPr lang="en-US" sz="8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DF39D7-F944-B81A-86D3-64CD68469B1B}"/>
              </a:ext>
            </a:extLst>
          </p:cNvPr>
          <p:cNvGrpSpPr/>
          <p:nvPr/>
        </p:nvGrpSpPr>
        <p:grpSpPr>
          <a:xfrm>
            <a:off x="1801378" y="5817378"/>
            <a:ext cx="263702" cy="540628"/>
            <a:chOff x="1801378" y="5817378"/>
            <a:chExt cx="263702" cy="5406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883774" y="5817378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936078" y="5817378"/>
              <a:ext cx="4024" cy="28385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41" y="6078134"/>
              <a:ext cx="117134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418" y="6078134"/>
              <a:ext cx="115812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378" y="5964428"/>
              <a:ext cx="263702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1933229" y="4527849"/>
            <a:ext cx="6873" cy="1086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7929755" y="3257106"/>
            <a:ext cx="495561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48733" y="251825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1483001" y="6358006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Q3/2023</a:t>
            </a:r>
            <a:endParaRPr lang="en-US" sz="800" dirty="0"/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82683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45277" y="290203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1701948" y="544830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116" idx="6"/>
          </p:cNvCxnSpPr>
          <p:nvPr/>
        </p:nvCxnSpPr>
        <p:spPr>
          <a:xfrm rot="16200000" flipV="1">
            <a:off x="8519293" y="3389864"/>
            <a:ext cx="4184733" cy="4885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568237" y="1541912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AVX-Omega</a:t>
              </a: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&lt;&lt;binary data&gt;&gt;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762000" y="2619284"/>
            <a:ext cx="2467428" cy="831264"/>
          </a:xfrm>
          <a:prstGeom prst="bentConnector4">
            <a:avLst>
              <a:gd name="adj1" fmla="val 13186"/>
              <a:gd name="adj2" fmla="val 1395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4154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70667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204934" y="1807604"/>
            <a:ext cx="1264817" cy="102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12740-8A9A-AFB5-CE0B-0BF5A1EFC983}"/>
              </a:ext>
            </a:extLst>
          </p:cNvPr>
          <p:cNvSpPr txBox="1"/>
          <p:nvPr/>
        </p:nvSpPr>
        <p:spPr>
          <a:xfrm>
            <a:off x="4474143" y="1304430"/>
            <a:ext cx="120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Digital-AV SDK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03A6B2-FA15-F0D2-564D-95EA8E77F17D}"/>
              </a:ext>
            </a:extLst>
          </p:cNvPr>
          <p:cNvGrpSpPr/>
          <p:nvPr/>
        </p:nvGrpSpPr>
        <p:grpSpPr>
          <a:xfrm>
            <a:off x="9996356" y="1442929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CFB0B7-626E-F047-E875-360D89A9C296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693931-1EC3-DAAD-2D76-746A3823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241</Words>
  <Application>Microsoft Office PowerPoint</Application>
  <PresentationFormat>Widescreen</PresentationFormat>
  <Paragraphs>94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12</cp:revision>
  <dcterms:created xsi:type="dcterms:W3CDTF">2023-02-26T04:19:59Z</dcterms:created>
  <dcterms:modified xsi:type="dcterms:W3CDTF">2023-05-05T04:30:57Z</dcterms:modified>
</cp:coreProperties>
</file>