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11-29-2023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3B27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YAML]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33799" y="4201589"/>
            <a:ext cx="741133" cy="260141"/>
            <a:chOff x="7668418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68418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yaml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71089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59032" y="288612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YAML]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08153" y="280257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YAML]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14255</TotalTime>
  <Words>1216</Words>
  <Application>Microsoft Office PowerPoint</Application>
  <PresentationFormat>Widescreen</PresentationFormat>
  <Paragraphs>406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AVX-Framework</vt:lpstr>
      <vt:lpstr>AVX-Framework dependencies – 3B27</vt:lpstr>
      <vt:lpstr>AVX Roadmap – 3B27 – CY2023</vt:lpstr>
      <vt:lpstr>AVX Roadmap – 3B27 – CY2024</vt:lpstr>
      <vt:lpstr>AVX Roadmap – 3B27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99</cp:revision>
  <dcterms:created xsi:type="dcterms:W3CDTF">2023-02-26T04:19:59Z</dcterms:created>
  <dcterms:modified xsi:type="dcterms:W3CDTF">2023-11-30T02:55:31Z</dcterms:modified>
</cp:coreProperties>
</file>