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3A23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93D2B62-CD61-5ECA-76D2-4C11875BDB60}"/>
              </a:ext>
            </a:extLst>
          </p:cNvPr>
          <p:cNvGrpSpPr/>
          <p:nvPr/>
        </p:nvGrpSpPr>
        <p:grpSpPr>
          <a:xfrm>
            <a:off x="791180" y="1066595"/>
            <a:ext cx="5799694" cy="5231824"/>
            <a:chOff x="3074511" y="1195674"/>
            <a:chExt cx="5799694" cy="523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8FE136-FBCA-4570-F441-1C2C55529949}"/>
                </a:ext>
              </a:extLst>
            </p:cNvPr>
            <p:cNvSpPr/>
            <p:nvPr/>
          </p:nvSpPr>
          <p:spPr>
            <a:xfrm>
              <a:off x="3074511" y="1195674"/>
              <a:ext cx="5783786" cy="523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CEF49EF-6172-B30E-D6F4-D6E63C67D849}"/>
                </a:ext>
              </a:extLst>
            </p:cNvPr>
            <p:cNvGrpSpPr/>
            <p:nvPr/>
          </p:nvGrpSpPr>
          <p:grpSpPr>
            <a:xfrm>
              <a:off x="3656591" y="5644815"/>
              <a:ext cx="1015341" cy="760388"/>
              <a:chOff x="3791378" y="3615014"/>
              <a:chExt cx="1498417" cy="1119069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F213362-1696-4D08-153F-8BDDC2ADA016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9912A7B9-B09F-C6CA-38C7-BDD9A1FAC8B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7326769A-DEE0-196F-7834-3A11457D2FD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Isosceles Triangle 533">
                    <a:extLst>
                      <a:ext uri="{FF2B5EF4-FFF2-40B4-BE49-F238E27FC236}">
                        <a16:creationId xmlns:a16="http://schemas.microsoft.com/office/drawing/2014/main" id="{C5C25572-20DE-46D8-6AE4-EF79698C585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>
                    <a:extLst>
                      <a:ext uri="{FF2B5EF4-FFF2-40B4-BE49-F238E27FC236}">
                        <a16:creationId xmlns:a16="http://schemas.microsoft.com/office/drawing/2014/main" id="{1DCFB46C-14B3-2E7C-8848-C2A1FF725AE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708997ED-2634-1690-7410-0B2E77564F0E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00F1A8DF-C90C-9C08-8058-9A762247F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88A65E6C-F885-CB97-E85D-3F4FA27EB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EEDECCE5-2CF7-A85C-51C6-48887802D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698390B3-C382-BB50-BF4C-656A004EB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BCA0C1D2-B718-452E-D1CC-94386B215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BA5E677F-8E05-BF79-AF95-029A6A2DAAF2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4CCA136-3D55-4B10-E571-3B6C6C3F5550}"/>
                </a:ext>
              </a:extLst>
            </p:cNvPr>
            <p:cNvGrpSpPr/>
            <p:nvPr/>
          </p:nvGrpSpPr>
          <p:grpSpPr>
            <a:xfrm>
              <a:off x="7292897" y="5644815"/>
              <a:ext cx="987891" cy="760389"/>
              <a:chOff x="3793406" y="3615014"/>
              <a:chExt cx="1457907" cy="1119069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6FE45408-2175-5A4C-B2D4-84C2C42E8B78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2027F861-C449-C9E2-3BA7-3CB55DF8C05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87250497-4C2D-DD3E-93F0-9CCC2FCCFAB2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Isosceles Triangle 521">
                    <a:extLst>
                      <a:ext uri="{FF2B5EF4-FFF2-40B4-BE49-F238E27FC236}">
                        <a16:creationId xmlns:a16="http://schemas.microsoft.com/office/drawing/2014/main" id="{FB092454-5941-2714-F7A6-17AA00FC361A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Isosceles Triangle 522">
                    <a:extLst>
                      <a:ext uri="{FF2B5EF4-FFF2-40B4-BE49-F238E27FC236}">
                        <a16:creationId xmlns:a16="http://schemas.microsoft.com/office/drawing/2014/main" id="{BC6E44F1-A56E-735B-F017-659F7E0FD36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BDD2E5F6-F0B6-131D-8F13-9D0ACDEC652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8253FC80-7E25-4CED-144E-BDBA541A67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90178162-3296-FC15-BE0A-270C30882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019D23B0-D162-A102-B941-4DC3F65AB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600D4CE1-B17B-4FAF-BDA1-6C234EF8D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DB15AC6E-5B62-C5ED-B1B4-69FA5A76C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D0AF16C-D456-7D85-BAC5-DA3AB21C9E05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2025C16F-BA86-19DE-BCC5-F51364F87D07}"/>
                </a:ext>
              </a:extLst>
            </p:cNvPr>
            <p:cNvCxnSpPr>
              <a:cxnSpLocks/>
              <a:endCxn id="533" idx="0"/>
            </p:cNvCxnSpPr>
            <p:nvPr/>
          </p:nvCxnSpPr>
          <p:spPr>
            <a:xfrm>
              <a:off x="4151562" y="5518128"/>
              <a:ext cx="129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98BD74D7-7576-B945-C809-9ADC2D1D66B1}"/>
                </a:ext>
              </a:extLst>
            </p:cNvPr>
            <p:cNvCxnSpPr>
              <a:cxnSpLocks/>
              <a:endCxn id="521" idx="0"/>
            </p:cNvCxnSpPr>
            <p:nvPr/>
          </p:nvCxnSpPr>
          <p:spPr>
            <a:xfrm>
              <a:off x="7783574" y="5518128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89">
              <a:extLst>
                <a:ext uri="{FF2B5EF4-FFF2-40B4-BE49-F238E27FC236}">
                  <a16:creationId xmlns:a16="http://schemas.microsoft.com/office/drawing/2014/main" id="{5B540F53-C604-A707-E6F1-B0A83BB595C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4864837" y="2875590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081AE-A1F5-5338-2B03-001BC2EDA586}"/>
                </a:ext>
              </a:extLst>
            </p:cNvPr>
            <p:cNvSpPr/>
            <p:nvPr/>
          </p:nvSpPr>
          <p:spPr>
            <a:xfrm>
              <a:off x="3373263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endParaRPr lang="en-US" sz="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361AB3-A899-AAF8-36FD-9994E3B54440}"/>
                </a:ext>
              </a:extLst>
            </p:cNvPr>
            <p:cNvSpPr/>
            <p:nvPr/>
          </p:nvSpPr>
          <p:spPr>
            <a:xfrm>
              <a:off x="5186094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E0275-1752-5AB1-FE28-34B5CFDB4178}"/>
                </a:ext>
              </a:extLst>
            </p:cNvPr>
            <p:cNvSpPr/>
            <p:nvPr/>
          </p:nvSpPr>
          <p:spPr>
            <a:xfrm>
              <a:off x="4299770" y="1674157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1C4D7-5776-7CB1-598A-E6A70C0AE478}"/>
                </a:ext>
              </a:extLst>
            </p:cNvPr>
            <p:cNvSpPr/>
            <p:nvPr/>
          </p:nvSpPr>
          <p:spPr>
            <a:xfrm>
              <a:off x="6143763" y="1672709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C3C1B-DEDE-5AAD-7BA2-A1A7D8D1EC97}"/>
                </a:ext>
              </a:extLst>
            </p:cNvPr>
            <p:cNvSpPr/>
            <p:nvPr/>
          </p:nvSpPr>
          <p:spPr>
            <a:xfrm>
              <a:off x="4298826" y="3098253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0912C5-BA2B-FE26-0183-7036D1C5016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875229" y="2164014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A048ED1C-62BD-2CAD-4ECA-5790FCC5F2CA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 rot="5400000">
              <a:off x="4388936" y="3850025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5">
              <a:extLst>
                <a:ext uri="{FF2B5EF4-FFF2-40B4-BE49-F238E27FC236}">
                  <a16:creationId xmlns:a16="http://schemas.microsoft.com/office/drawing/2014/main" id="{3C3C53CF-3261-A6AF-4780-D37AF72C6AB5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5295351" y="3869172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C9DF6-680E-9A05-9BD9-B7FFF8043DCA}"/>
                </a:ext>
              </a:extLst>
            </p:cNvPr>
            <p:cNvSpPr/>
            <p:nvPr/>
          </p:nvSpPr>
          <p:spPr>
            <a:xfrm>
              <a:off x="6998925" y="454764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7" name="Straight Arrow Connector 105">
              <a:extLst>
                <a:ext uri="{FF2B5EF4-FFF2-40B4-BE49-F238E27FC236}">
                  <a16:creationId xmlns:a16="http://schemas.microsoft.com/office/drawing/2014/main" id="{D8E4AD66-A0D3-B035-31DD-5EA6D9D5BB6B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16200000" flipH="1">
              <a:off x="6201766" y="2962756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214E14-E1D4-4C06-7BBE-F94DC1EDF27A}"/>
                </a:ext>
              </a:extLst>
            </p:cNvPr>
            <p:cNvSpPr/>
            <p:nvPr/>
          </p:nvSpPr>
          <p:spPr>
            <a:xfrm>
              <a:off x="6143763" y="3092104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4C02E5-1FAF-23AB-B501-E6EA7522CB10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5874285" y="3581961"/>
              <a:ext cx="269478" cy="61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CEEAC2-E1BD-02D1-2A8B-97B350DB9E2E}"/>
                </a:ext>
              </a:extLst>
            </p:cNvPr>
            <p:cNvGrpSpPr/>
            <p:nvPr/>
          </p:nvGrpSpPr>
          <p:grpSpPr>
            <a:xfrm>
              <a:off x="7735129" y="2562516"/>
              <a:ext cx="1139076" cy="853175"/>
              <a:chOff x="10738631" y="2574015"/>
              <a:chExt cx="1139076" cy="8531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6FB12-B80D-4625-8730-0B88F8A84810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9B75963-F2D5-1DBC-38D9-FF310925690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4C5DAEF-8C0E-E483-67EE-D37259202B90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Isosceles Triangle 31">
                    <a:extLst>
                      <a:ext uri="{FF2B5EF4-FFF2-40B4-BE49-F238E27FC236}">
                        <a16:creationId xmlns:a16="http://schemas.microsoft.com/office/drawing/2014/main" id="{A9B6BFCD-CC2F-D200-E469-56170D4B7F0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CAF61885-DECF-DC53-AF1C-63C02EAFFDC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9E447EE-CFB2-2A98-EE90-D0357363315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E6F5C27-1748-2EEA-5A92-FDE7DBFEA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74CCBD1B-24D4-5B9D-AE30-DFA1E428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C76C83A-E29A-4D7B-4D63-9EC96DF9A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D69EBD2-4733-D78B-99F7-872FD5B31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2C82E97-54AC-0C73-0C2B-D556D883F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418509-1421-46FE-C6BE-EE1DAF1D7C59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34" name="Straight Arrow Connector 105">
              <a:extLst>
                <a:ext uri="{FF2B5EF4-FFF2-40B4-BE49-F238E27FC236}">
                  <a16:creationId xmlns:a16="http://schemas.microsoft.com/office/drawing/2014/main" id="{DC6DFBF1-EF47-62CD-783C-B23038BDE29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7456717" y="2409614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05">
              <a:extLst>
                <a:ext uri="{FF2B5EF4-FFF2-40B4-BE49-F238E27FC236}">
                  <a16:creationId xmlns:a16="http://schemas.microsoft.com/office/drawing/2014/main" id="{6CBFBF84-44CB-DA88-2003-4FB427CABF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63279" y="214468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1272BC-9F03-D22B-A6D0-8D94EE6669BD}"/>
                </a:ext>
              </a:extLst>
            </p:cNvPr>
            <p:cNvGrpSpPr/>
            <p:nvPr/>
          </p:nvGrpSpPr>
          <p:grpSpPr>
            <a:xfrm>
              <a:off x="5421264" y="5644815"/>
              <a:ext cx="1015341" cy="760389"/>
              <a:chOff x="3752896" y="3615014"/>
              <a:chExt cx="1498417" cy="11190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EC2142B-24A8-959C-4AF5-18DCE94BDFD3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46C29AB-E9E2-BD89-1E31-6DF6AF475BC0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E2E7C27-571D-0BB3-6106-C4B2C7335261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6E56AAB-793F-2B50-585E-2B5471CA0403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>
                    <a:extLst>
                      <a:ext uri="{FF2B5EF4-FFF2-40B4-BE49-F238E27FC236}">
                        <a16:creationId xmlns:a16="http://schemas.microsoft.com/office/drawing/2014/main" id="{289DB0A6-A62A-5413-185C-B5523DFC0FB1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0256C42-D3A0-1707-509D-0951C735BF97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B017987-B46B-494F-2709-7ECC91A25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4DA3B5-C7C4-C7AD-C8A3-22C9373A0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7FA5655-09B6-8EAC-A9EB-8A0222E06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3476F0C-6244-617B-AAEE-F8592073A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601BE90-2F34-FF71-695C-CCC8B940C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256B-D56A-0AE3-6FB4-42E060F2316B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2E801C-9832-AC8A-8220-E7970DE5F27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6" y="5518557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2AC8B2F-31AF-0912-6079-A59934C17BAB}"/>
                </a:ext>
              </a:extLst>
            </p:cNvPr>
            <p:cNvGrpSpPr/>
            <p:nvPr/>
          </p:nvGrpSpPr>
          <p:grpSpPr>
            <a:xfrm>
              <a:off x="3206434" y="1447844"/>
              <a:ext cx="987891" cy="760389"/>
              <a:chOff x="3793406" y="3615014"/>
              <a:chExt cx="1457907" cy="111906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8B9B1F1-78A9-AE67-1397-BB94FC155D95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4ADBF62-EDEA-D82F-FB0B-0769DF7B996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65987D3-2D34-8051-1AF8-178D1A9E44D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Isosceles Triangle 59">
                    <a:extLst>
                      <a:ext uri="{FF2B5EF4-FFF2-40B4-BE49-F238E27FC236}">
                        <a16:creationId xmlns:a16="http://schemas.microsoft.com/office/drawing/2014/main" id="{0FCBF5C0-3EAD-CDAA-E5D5-562F93897E74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354A2A51-6C0A-F74A-89EA-E95C72ADDAD2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6A88357-EEB3-40AE-58DD-9BA9662F41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70BA9D1-8BB2-5DCB-5DA8-D88E515FA1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A6D6A6-02DD-D613-DD8E-A082433B8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236DE19-F9D3-AC81-E3FF-1AFD1A8A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AC106DA-5A75-968A-7805-60F2E73D1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8FF44E3-71DC-8E51-9B6B-847FD8606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21B2BA-7E4C-96AC-A9EE-1A3404F28048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 header &gt;&gt;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6ADC46A-B3F3-4D91-0274-6F45778754E3}"/>
                </a:ext>
              </a:extLst>
            </p:cNvPr>
            <p:cNvGrpSpPr/>
            <p:nvPr/>
          </p:nvGrpSpPr>
          <p:grpSpPr>
            <a:xfrm>
              <a:off x="3178984" y="3322340"/>
              <a:ext cx="1015341" cy="760389"/>
              <a:chOff x="3752896" y="3615014"/>
              <a:chExt cx="1498417" cy="111906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20C4922-72AC-ADC2-EB7D-46639B8AB15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22704B7-A61C-3D1A-B9A6-253BA471B2D6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5F11788A-5710-367B-B0D4-3FAFAB22E678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Isosceles Triangle 456">
                    <a:extLst>
                      <a:ext uri="{FF2B5EF4-FFF2-40B4-BE49-F238E27FC236}">
                        <a16:creationId xmlns:a16="http://schemas.microsoft.com/office/drawing/2014/main" id="{FCC7579B-5FEC-A51C-E3C6-22D823E0D4ED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Isosceles Triangle 457">
                    <a:extLst>
                      <a:ext uri="{FF2B5EF4-FFF2-40B4-BE49-F238E27FC236}">
                        <a16:creationId xmlns:a16="http://schemas.microsoft.com/office/drawing/2014/main" id="{F132F610-2737-5845-91A3-9BE40AD64647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44A6AE8C-08F4-03C5-02CE-94C4B1781BB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EAEE1C6-ADD0-BE14-2061-36148E827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42B451C4-200B-C354-048F-2F5A47CA63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DBCF1D8F-D06E-2A8F-1795-4ED4E1DE1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2871897-18A7-8FDA-020F-AB5EE1C61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9B52DF5D-4080-29D0-702B-BEFD2B2F2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1C24A0B-63A0-74F9-129D-FFC4EDE07C55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7A046DBD-478C-3AAD-7986-32FF3585C363}"/>
                </a:ext>
              </a:extLst>
            </p:cNvPr>
            <p:cNvGrpSpPr/>
            <p:nvPr/>
          </p:nvGrpSpPr>
          <p:grpSpPr>
            <a:xfrm>
              <a:off x="3178984" y="2232681"/>
              <a:ext cx="1015341" cy="760389"/>
              <a:chOff x="3752896" y="3615014"/>
              <a:chExt cx="1498417" cy="1119069"/>
            </a:xfrm>
          </p:grpSpPr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93E1AFAA-AB5A-90E4-651E-0AD853A42B62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C08117BD-91F9-2A44-57C2-A58A1474447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43479659-610C-A164-F0A5-A37E6772D6BC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Isosceles Triangle 469">
                    <a:extLst>
                      <a:ext uri="{FF2B5EF4-FFF2-40B4-BE49-F238E27FC236}">
                        <a16:creationId xmlns:a16="http://schemas.microsoft.com/office/drawing/2014/main" id="{0800FC9D-4D72-F065-D9A2-5D7A811DDF8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Isosceles Triangle 470">
                    <a:extLst>
                      <a:ext uri="{FF2B5EF4-FFF2-40B4-BE49-F238E27FC236}">
                        <a16:creationId xmlns:a16="http://schemas.microsoft.com/office/drawing/2014/main" id="{8DE15E19-CB30-FC82-6001-5013458FC07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F5CF101A-46B2-13B6-5AEF-1CEBBBF050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2521A6DD-7D70-EB5D-AA2C-D0885BD0F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43CA7E14-BBC7-714F-5914-D9DCE5FAF8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F920FE74-CFE8-5FEE-1437-665B2D710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9F16D3DA-5676-A3D6-E2DF-7F938AD9F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703D86-31DA-AEAA-6130-D6C613704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E6BF9955-D898-3EB6-6013-F21BE6B9CEDF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header &gt;&gt;</a:t>
                </a:r>
              </a:p>
            </p:txBody>
          </p:sp>
        </p:grp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3D35BBE0-7DB7-0001-941E-F5514F47E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801" y="1789200"/>
              <a:ext cx="4410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77684C0-F15F-70C9-481E-F68D4868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801" y="2495021"/>
              <a:ext cx="40890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2F68F9AD-2A44-2574-F0EE-9F3E581B489E}"/>
                </a:ext>
              </a:extLst>
            </p:cNvPr>
            <p:cNvCxnSpPr>
              <a:cxnSpLocks/>
              <a:stCxn id="10" idx="1"/>
              <a:endCxn id="456" idx="3"/>
            </p:cNvCxnSpPr>
            <p:nvPr/>
          </p:nvCxnSpPr>
          <p:spPr>
            <a:xfrm flipH="1" flipV="1">
              <a:off x="3858240" y="3588031"/>
              <a:ext cx="440586" cy="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FCA2BB6-07E7-06BF-F046-A43FB257E20D}"/>
                </a:ext>
              </a:extLst>
            </p:cNvPr>
            <p:cNvGrpSpPr/>
            <p:nvPr/>
          </p:nvGrpSpPr>
          <p:grpSpPr>
            <a:xfrm>
              <a:off x="5935298" y="4330668"/>
              <a:ext cx="741133" cy="260141"/>
              <a:chOff x="7686586" y="4456943"/>
              <a:chExt cx="741133" cy="260141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81C76D3-7777-E2EA-3942-6078AE0237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3" name="Connector: Elbow 5">
                <a:extLst>
                  <a:ext uri="{FF2B5EF4-FFF2-40B4-BE49-F238E27FC236}">
                    <a16:creationId xmlns:a16="http://schemas.microsoft.com/office/drawing/2014/main" id="{636C9A24-073A-7D74-FBB0-35473FD18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CB7AA150-524B-C6BE-1F9D-F23E5824E057}"/>
                </a:ext>
              </a:extLst>
            </p:cNvPr>
            <p:cNvGrpSpPr/>
            <p:nvPr/>
          </p:nvGrpSpPr>
          <p:grpSpPr>
            <a:xfrm>
              <a:off x="5271380" y="4330668"/>
              <a:ext cx="741133" cy="260141"/>
              <a:chOff x="7686586" y="4456943"/>
              <a:chExt cx="741133" cy="260141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51C5C9A3-3792-D98B-CC24-9EC278F2E4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6" name="Connector: Elbow 5">
                <a:extLst>
                  <a:ext uri="{FF2B5EF4-FFF2-40B4-BE49-F238E27FC236}">
                    <a16:creationId xmlns:a16="http://schemas.microsoft.com/office/drawing/2014/main" id="{20979C60-C9A0-831D-B53A-736E9BAEC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8C25517-97C4-41C8-2B70-454C8A7C6994}"/>
                </a:ext>
              </a:extLst>
            </p:cNvPr>
            <p:cNvGrpSpPr/>
            <p:nvPr/>
          </p:nvGrpSpPr>
          <p:grpSpPr>
            <a:xfrm>
              <a:off x="4120458" y="4330668"/>
              <a:ext cx="741133" cy="260141"/>
              <a:chOff x="7686586" y="4456943"/>
              <a:chExt cx="741133" cy="260141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D796FF54-65A3-6B66-0A33-A183A52F393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9" name="Connector: Elbow 5">
                <a:extLst>
                  <a:ext uri="{FF2B5EF4-FFF2-40B4-BE49-F238E27FC236}">
                    <a16:creationId xmlns:a16="http://schemas.microsoft.com/office/drawing/2014/main" id="{3FFA0169-F142-F420-1047-52CAF63BC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D0AD75E-483D-1294-457C-1703CC965DAB}"/>
                </a:ext>
              </a:extLst>
            </p:cNvPr>
            <p:cNvGrpSpPr/>
            <p:nvPr/>
          </p:nvGrpSpPr>
          <p:grpSpPr>
            <a:xfrm>
              <a:off x="3456540" y="4330668"/>
              <a:ext cx="741133" cy="260141"/>
              <a:chOff x="7686586" y="4456943"/>
              <a:chExt cx="741133" cy="260141"/>
            </a:xfrm>
          </p:grpSpPr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D33A1204-01AA-353E-AAA5-15299D71AFD8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92" name="Connector: Elbow 5">
                <a:extLst>
                  <a:ext uri="{FF2B5EF4-FFF2-40B4-BE49-F238E27FC236}">
                    <a16:creationId xmlns:a16="http://schemas.microsoft.com/office/drawing/2014/main" id="{F30B2DAE-C037-B5F8-CD13-2C18CC3A8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91E0F69F-C0A1-DD8C-D8A5-25315E649A99}"/>
                </a:ext>
              </a:extLst>
            </p:cNvPr>
            <p:cNvGrpSpPr/>
            <p:nvPr/>
          </p:nvGrpSpPr>
          <p:grpSpPr>
            <a:xfrm>
              <a:off x="7769363" y="4330668"/>
              <a:ext cx="741133" cy="260141"/>
              <a:chOff x="7686586" y="4456943"/>
              <a:chExt cx="741133" cy="260141"/>
            </a:xfrm>
          </p:grpSpPr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42D629D-A64C-E6E5-1B4F-350B06F535A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5" name="Connector: Elbow 5">
                <a:extLst>
                  <a:ext uri="{FF2B5EF4-FFF2-40B4-BE49-F238E27FC236}">
                    <a16:creationId xmlns:a16="http://schemas.microsoft.com/office/drawing/2014/main" id="{D9512CCB-56DB-23C2-F630-3E5C248FB0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22BC0987-98B4-03DE-16B1-F421A0AA737D}"/>
                </a:ext>
              </a:extLst>
            </p:cNvPr>
            <p:cNvGrpSpPr/>
            <p:nvPr/>
          </p:nvGrpSpPr>
          <p:grpSpPr>
            <a:xfrm>
              <a:off x="7105445" y="4330668"/>
              <a:ext cx="741133" cy="260141"/>
              <a:chOff x="7686586" y="4456943"/>
              <a:chExt cx="741133" cy="260141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3D479B3-5AB1-026A-5DAF-E3843FBDD81C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8" name="Connector: Elbow 5">
                <a:extLst>
                  <a:ext uri="{FF2B5EF4-FFF2-40B4-BE49-F238E27FC236}">
                    <a16:creationId xmlns:a16="http://schemas.microsoft.com/office/drawing/2014/main" id="{6AB6350D-7209-9D52-213D-BA7B1FDF1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Connector: Elbow 5">
              <a:extLst>
                <a:ext uri="{FF2B5EF4-FFF2-40B4-BE49-F238E27FC236}">
                  <a16:creationId xmlns:a16="http://schemas.microsoft.com/office/drawing/2014/main" id="{AFDEC417-3E0F-621D-6A0F-7E0AA0D9D0C7}"/>
                </a:ext>
              </a:extLst>
            </p:cNvPr>
            <p:cNvCxnSpPr>
              <a:cxnSpLocks/>
            </p:cNvCxnSpPr>
            <p:nvPr/>
          </p:nvCxnSpPr>
          <p:spPr>
            <a:xfrm>
              <a:off x="5432259" y="2934604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92AFAF87-327C-ADD7-989C-F9DFA88FABF5}"/>
                </a:ext>
              </a:extLst>
            </p:cNvPr>
            <p:cNvSpPr txBox="1"/>
            <p:nvPr/>
          </p:nvSpPr>
          <p:spPr>
            <a:xfrm>
              <a:off x="5086556" y="2741442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2" name="Connector: Elbow 5">
              <a:extLst>
                <a:ext uri="{FF2B5EF4-FFF2-40B4-BE49-F238E27FC236}">
                  <a16:creationId xmlns:a16="http://schemas.microsoft.com/office/drawing/2014/main" id="{6F04257F-C2B4-63B3-0C02-2585BE721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2259" y="2661471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96242"/>
              </p:ext>
            </p:extLst>
          </p:nvPr>
        </p:nvGraphicFramePr>
        <p:xfrm>
          <a:off x="7251285" y="1519318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510" name="TextBox 509">
            <a:extLst>
              <a:ext uri="{FF2B5EF4-FFF2-40B4-BE49-F238E27FC236}">
                <a16:creationId xmlns:a16="http://schemas.microsoft.com/office/drawing/2014/main" id="{424D8B57-3C58-D028-B956-AD0D97D0808B}"/>
              </a:ext>
            </a:extLst>
          </p:cNvPr>
          <p:cNvSpPr txBox="1"/>
          <p:nvPr/>
        </p:nvSpPr>
        <p:spPr>
          <a:xfrm>
            <a:off x="7251285" y="5067313"/>
            <a:ext cx="4245741" cy="1231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TO DO:</a:t>
            </a:r>
          </a:p>
          <a:p>
            <a:pPr algn="just"/>
            <a:r>
              <a:rPr lang="en-US" sz="1400" dirty="0"/>
              <a:t>Define </a:t>
            </a:r>
            <a:r>
              <a:rPr lang="en-US" sz="1400" dirty="0" err="1"/>
              <a:t>IAVResult</a:t>
            </a:r>
            <a:r>
              <a:rPr lang="en-US" sz="1400" dirty="0"/>
              <a:t> interface, appearing to the consumer of AV-Engine as a POCO; it will use a facade pattern to expose a </a:t>
            </a:r>
            <a:r>
              <a:rPr lang="en-US" sz="1400" dirty="0" err="1"/>
              <a:t>FlatSharp</a:t>
            </a:r>
            <a:r>
              <a:rPr lang="en-US" sz="1400" dirty="0"/>
              <a:t> [</a:t>
            </a:r>
            <a:r>
              <a:rPr lang="en-US" sz="1400" dirty="0" err="1"/>
              <a:t>avx_search</a:t>
            </a:r>
            <a:r>
              <a:rPr lang="en-US" sz="1400" dirty="0"/>
              <a:t>] </a:t>
            </a:r>
            <a:r>
              <a:rPr lang="en-US" sz="1400" dirty="0" err="1"/>
              <a:t>XResult</a:t>
            </a:r>
            <a:r>
              <a:rPr lang="en-US" sz="1400" dirty="0"/>
              <a:t> object (w/o adding direct </a:t>
            </a:r>
            <a:r>
              <a:rPr lang="en-US" sz="1400" dirty="0" err="1"/>
              <a:t>FlatSharp</a:t>
            </a:r>
            <a:r>
              <a:rPr lang="en-US" sz="1400"/>
              <a:t> API </a:t>
            </a:r>
            <a:r>
              <a:rPr lang="en-US" sz="1400" dirty="0"/>
              <a:t>dependencies to caller).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AD7F74-4B43-8FA9-02E0-950C93A2CF6E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5121969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6222265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6137642" y="3984244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8747631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7950472" y="3096975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9891881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59893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EED3B-D31C-E323-0756-546847D282C4}"/>
                </a:ext>
              </a:extLst>
            </p:cNvPr>
            <p:cNvGrpSpPr/>
            <p:nvPr/>
          </p:nvGrpSpPr>
          <p:grpSpPr>
            <a:xfrm>
              <a:off x="5871746" y="4475974"/>
              <a:ext cx="741133" cy="260141"/>
              <a:chOff x="7686586" y="4456943"/>
              <a:chExt cx="741133" cy="26014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2F546-EACF-3259-852B-EB5B001A0E09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0" name="Connector: Elbow 5">
                <a:extLst>
                  <a:ext uri="{FF2B5EF4-FFF2-40B4-BE49-F238E27FC236}">
                    <a16:creationId xmlns:a16="http://schemas.microsoft.com/office/drawing/2014/main" id="{14F4DBBA-7E8C-236A-7289-9E3A4BBD2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5C3A1A-7E85-9FFD-29E9-BFCE6FCDA518}"/>
                </a:ext>
              </a:extLst>
            </p:cNvPr>
            <p:cNvGrpSpPr/>
            <p:nvPr/>
          </p:nvGrpSpPr>
          <p:grpSpPr>
            <a:xfrm>
              <a:off x="5207828" y="4475974"/>
              <a:ext cx="741133" cy="260141"/>
              <a:chOff x="7686586" y="4456943"/>
              <a:chExt cx="741133" cy="26014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A58D21-9F07-41A9-47B3-A82C1D87EC03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3" name="Connector: Elbow 5">
                <a:extLst>
                  <a:ext uri="{FF2B5EF4-FFF2-40B4-BE49-F238E27FC236}">
                    <a16:creationId xmlns:a16="http://schemas.microsoft.com/office/drawing/2014/main" id="{6BF7CEAF-298E-DD67-AEE9-C2DC89728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9520651" y="4475974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8856733" y="4475974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3A23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EE9EBCB-8337-AA49-1E68-C3330538F5BC}"/>
              </a:ext>
            </a:extLst>
          </p:cNvPr>
          <p:cNvGrpSpPr/>
          <p:nvPr/>
        </p:nvGrpSpPr>
        <p:grpSpPr>
          <a:xfrm>
            <a:off x="6078014" y="1223102"/>
            <a:ext cx="5799693" cy="4625248"/>
            <a:chOff x="6078014" y="1223102"/>
            <a:chExt cx="5799693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92" y="2966358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8144889" y="2773196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592" y="2693225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7868340" y="2903018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1585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7302329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8878732" y="2191442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392439" y="3877453"/>
              <a:ext cx="469679" cy="925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8298854" y="3896600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205269" y="2990184"/>
              <a:ext cx="469679" cy="2700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9147265" y="3123625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8877788" y="3613482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10738631" y="2574015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10460219" y="2441135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10466781" y="2156188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6157281" y="3493534"/>
              <a:ext cx="924644" cy="215444"/>
              <a:chOff x="1025766" y="1117418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57035" y="1117418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ACCDC9-BEE7-C82E-6CB1-01A43ADC0C24}"/>
                </a:ext>
              </a:extLst>
            </p:cNvPr>
            <p:cNvGrpSpPr/>
            <p:nvPr/>
          </p:nvGrpSpPr>
          <p:grpSpPr>
            <a:xfrm>
              <a:off x="8966792" y="4365272"/>
              <a:ext cx="741133" cy="260141"/>
              <a:chOff x="7686586" y="4456943"/>
              <a:chExt cx="741133" cy="2601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43D6BC-C62B-75AE-7A3E-85082D52FA9E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5" name="Connector: Elbow 5">
                <a:extLst>
                  <a:ext uri="{FF2B5EF4-FFF2-40B4-BE49-F238E27FC236}">
                    <a16:creationId xmlns:a16="http://schemas.microsoft.com/office/drawing/2014/main" id="{C4429EFC-F41C-5D87-3D0C-078DCAFE5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4977A1-7572-593A-5031-3FDF3309ED8F}"/>
                </a:ext>
              </a:extLst>
            </p:cNvPr>
            <p:cNvGrpSpPr/>
            <p:nvPr/>
          </p:nvGrpSpPr>
          <p:grpSpPr>
            <a:xfrm>
              <a:off x="8302874" y="4365272"/>
              <a:ext cx="741133" cy="260141"/>
              <a:chOff x="7686586" y="4456943"/>
              <a:chExt cx="741133" cy="26014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8BFEC-8ACB-143B-DD1A-F259D7F02EBE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" name="Connector: Elbow 5">
                <a:extLst>
                  <a:ext uri="{FF2B5EF4-FFF2-40B4-BE49-F238E27FC236}">
                    <a16:creationId xmlns:a16="http://schemas.microsoft.com/office/drawing/2014/main" id="{0B245397-E6E8-59C2-393E-C51CBBBC5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D62038-B793-2A69-D268-A230F88AD55A}"/>
                </a:ext>
              </a:extLst>
            </p:cNvPr>
            <p:cNvGrpSpPr/>
            <p:nvPr/>
          </p:nvGrpSpPr>
          <p:grpSpPr>
            <a:xfrm>
              <a:off x="7151952" y="4365272"/>
              <a:ext cx="741133" cy="260141"/>
              <a:chOff x="7686586" y="4456943"/>
              <a:chExt cx="741133" cy="2601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829AE8-68AD-C68F-1F0E-9B958D26BAB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1" name="Connector: Elbow 5">
                <a:extLst>
                  <a:ext uri="{FF2B5EF4-FFF2-40B4-BE49-F238E27FC236}">
                    <a16:creationId xmlns:a16="http://schemas.microsoft.com/office/drawing/2014/main" id="{9273713A-D1D7-1A5B-3325-E30EA933F0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B86A9A-F438-7E72-222E-ABC7F9D1E2E2}"/>
                </a:ext>
              </a:extLst>
            </p:cNvPr>
            <p:cNvGrpSpPr/>
            <p:nvPr/>
          </p:nvGrpSpPr>
          <p:grpSpPr>
            <a:xfrm>
              <a:off x="6488034" y="4365272"/>
              <a:ext cx="741133" cy="260141"/>
              <a:chOff x="7686586" y="4456943"/>
              <a:chExt cx="741133" cy="26014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8D3EB-7070-7CD3-73E0-40C7395AD59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4" name="Connector: Elbow 5">
                <a:extLst>
                  <a:ext uri="{FF2B5EF4-FFF2-40B4-BE49-F238E27FC236}">
                    <a16:creationId xmlns:a16="http://schemas.microsoft.com/office/drawing/2014/main" id="{F9D520D9-D42A-981F-132E-E80F01E7D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BB4CE7-5C9A-FCB3-DCFA-F2207C7504FE}"/>
                </a:ext>
              </a:extLst>
            </p:cNvPr>
            <p:cNvGrpSpPr/>
            <p:nvPr/>
          </p:nvGrpSpPr>
          <p:grpSpPr>
            <a:xfrm>
              <a:off x="10800857" y="4365272"/>
              <a:ext cx="741133" cy="260141"/>
              <a:chOff x="7686586" y="4456943"/>
              <a:chExt cx="741133" cy="26014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904F5B-1C71-80C0-AEF1-C163B2E649EF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0" name="Connector: Elbow 5">
                <a:extLst>
                  <a:ext uri="{FF2B5EF4-FFF2-40B4-BE49-F238E27FC236}">
                    <a16:creationId xmlns:a16="http://schemas.microsoft.com/office/drawing/2014/main" id="{5741214B-4963-A944-9536-D8ECF71C4F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CB3D36-E898-9D15-75E0-C057488A1796}"/>
                </a:ext>
              </a:extLst>
            </p:cNvPr>
            <p:cNvGrpSpPr/>
            <p:nvPr/>
          </p:nvGrpSpPr>
          <p:grpSpPr>
            <a:xfrm>
              <a:off x="10136939" y="4365272"/>
              <a:ext cx="741133" cy="260141"/>
              <a:chOff x="7686586" y="4456943"/>
              <a:chExt cx="741133" cy="26014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69495B-F1BD-0855-FD2C-6D1180D6E16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3" name="Connector: Elbow 5">
                <a:extLst>
                  <a:ext uri="{FF2B5EF4-FFF2-40B4-BE49-F238E27FC236}">
                    <a16:creationId xmlns:a16="http://schemas.microsoft.com/office/drawing/2014/main" id="{4C135694-D94E-7EB2-7893-E8A48DD8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3A23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669869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669869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176548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15647"/>
            <a:ext cx="3004" cy="471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766438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B2A6DA-2786-D000-0C58-C038ED966FA4}"/>
              </a:ext>
            </a:extLst>
          </p:cNvPr>
          <p:cNvGrpSpPr/>
          <p:nvPr/>
        </p:nvGrpSpPr>
        <p:grpSpPr>
          <a:xfrm>
            <a:off x="2737481" y="5053276"/>
            <a:ext cx="899954" cy="215444"/>
            <a:chOff x="6543543" y="3674331"/>
            <a:chExt cx="899954" cy="2154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122C9A-B109-8BC5-2682-AC41DB1C88BF}"/>
                </a:ext>
              </a:extLst>
            </p:cNvPr>
            <p:cNvSpPr txBox="1"/>
            <p:nvPr/>
          </p:nvSpPr>
          <p:spPr>
            <a:xfrm>
              <a:off x="6569692" y="3674331"/>
              <a:ext cx="8476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Connector: Elbow 5">
              <a:extLst>
                <a:ext uri="{FF2B5EF4-FFF2-40B4-BE49-F238E27FC236}">
                  <a16:creationId xmlns:a16="http://schemas.microsoft.com/office/drawing/2014/main" id="{2FDFFD7B-EEDE-365E-D7AB-2C4E9078D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4495" y="3784435"/>
              <a:ext cx="279002" cy="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5">
              <a:extLst>
                <a:ext uri="{FF2B5EF4-FFF2-40B4-BE49-F238E27FC236}">
                  <a16:creationId xmlns:a16="http://schemas.microsoft.com/office/drawing/2014/main" id="{95F97D51-380A-8005-F702-824D35C67D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3543" y="3789473"/>
              <a:ext cx="279002" cy="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05ADE1-C013-64E4-65E5-EF1915BF7F4B}"/>
              </a:ext>
            </a:extLst>
          </p:cNvPr>
          <p:cNvGrpSpPr/>
          <p:nvPr/>
        </p:nvGrpSpPr>
        <p:grpSpPr>
          <a:xfrm>
            <a:off x="4662157" y="4134792"/>
            <a:ext cx="410637" cy="425986"/>
            <a:chOff x="4662157" y="4134792"/>
            <a:chExt cx="410637" cy="4259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C61E03-FF78-DFF9-4187-F15C7A758D43}"/>
                </a:ext>
              </a:extLst>
            </p:cNvPr>
            <p:cNvSpPr txBox="1"/>
            <p:nvPr/>
          </p:nvSpPr>
          <p:spPr>
            <a:xfrm>
              <a:off x="4662157" y="4210710"/>
              <a:ext cx="4106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Connector: Elbow 5">
              <a:extLst>
                <a:ext uri="{FF2B5EF4-FFF2-40B4-BE49-F238E27FC236}">
                  <a16:creationId xmlns:a16="http://schemas.microsoft.com/office/drawing/2014/main" id="{2BBE9138-9DF7-AF81-1212-A3E397813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476" y="4134792"/>
              <a:ext cx="0" cy="14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5">
              <a:extLst>
                <a:ext uri="{FF2B5EF4-FFF2-40B4-BE49-F238E27FC236}">
                  <a16:creationId xmlns:a16="http://schemas.microsoft.com/office/drawing/2014/main" id="{59DDAC9C-1E48-285E-0AED-97C2522CF8E1}"/>
                </a:ext>
              </a:extLst>
            </p:cNvPr>
            <p:cNvCxnSpPr>
              <a:cxnSpLocks/>
            </p:cNvCxnSpPr>
            <p:nvPr/>
          </p:nvCxnSpPr>
          <p:spPr>
            <a:xfrm>
              <a:off x="4867476" y="4416830"/>
              <a:ext cx="0" cy="14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31064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23727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1279</Words>
  <Application>Microsoft Office PowerPoint</Application>
  <PresentationFormat>Widescreen</PresentationFormat>
  <Paragraphs>408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3A23</vt:lpstr>
      <vt:lpstr>AVX Roadmap – 3A23 – CY2023</vt:lpstr>
      <vt:lpstr>AVX Roadmap – 3A23 – CY2024</vt:lpstr>
      <vt:lpstr>AVX Roadmap – 3A21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67</cp:revision>
  <dcterms:created xsi:type="dcterms:W3CDTF">2023-02-26T04:19:59Z</dcterms:created>
  <dcterms:modified xsi:type="dcterms:W3CDTF">2023-10-23T14:01:08Z</dcterms:modified>
</cp:coreProperties>
</file>