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4472C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/>
              <a:t>9-03-2023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35">
            <a:extLst>
              <a:ext uri="{FF2B5EF4-FFF2-40B4-BE49-F238E27FC236}">
                <a16:creationId xmlns:a16="http://schemas.microsoft.com/office/drawing/2014/main" id="{0BBA610C-BDE1-A04A-4218-9BC5BD97115F}"/>
              </a:ext>
            </a:extLst>
          </p:cNvPr>
          <p:cNvCxnSpPr>
            <a:cxnSpLocks/>
            <a:stCxn id="23" idx="3"/>
            <a:endCxn id="62" idx="1"/>
          </p:cNvCxnSpPr>
          <p:nvPr/>
        </p:nvCxnSpPr>
        <p:spPr>
          <a:xfrm>
            <a:off x="4804024" y="3277606"/>
            <a:ext cx="549132" cy="31590"/>
          </a:xfrm>
          <a:prstGeom prst="bentConnector3">
            <a:avLst>
              <a:gd name="adj1" fmla="val 1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AC41530B-7F1C-04C7-2DD7-05D92B6DD52F}"/>
              </a:ext>
            </a:extLst>
          </p:cNvPr>
          <p:cNvCxnSpPr>
            <a:cxnSpLocks/>
            <a:stCxn id="6" idx="0"/>
            <a:endCxn id="219" idx="0"/>
          </p:cNvCxnSpPr>
          <p:nvPr/>
        </p:nvCxnSpPr>
        <p:spPr>
          <a:xfrm rot="16200000" flipH="1" flipV="1">
            <a:off x="2068560" y="1891296"/>
            <a:ext cx="1496675" cy="338871"/>
          </a:xfrm>
          <a:prstGeom prst="bentConnector5">
            <a:avLst>
              <a:gd name="adj1" fmla="val 11703"/>
              <a:gd name="adj2" fmla="val 122362"/>
              <a:gd name="adj3" fmla="val 490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6">
            <a:extLst>
              <a:ext uri="{FF2B5EF4-FFF2-40B4-BE49-F238E27FC236}">
                <a16:creationId xmlns:a16="http://schemas.microsoft.com/office/drawing/2014/main" id="{303E3204-B099-F44F-1DBA-89421FE34F61}"/>
              </a:ext>
            </a:extLst>
          </p:cNvPr>
          <p:cNvCxnSpPr>
            <a:cxnSpLocks/>
            <a:stCxn id="89" idx="3"/>
            <a:endCxn id="99" idx="3"/>
          </p:cNvCxnSpPr>
          <p:nvPr/>
        </p:nvCxnSpPr>
        <p:spPr>
          <a:xfrm flipH="1" flipV="1">
            <a:off x="5666480" y="2433884"/>
            <a:ext cx="2263274" cy="823222"/>
          </a:xfrm>
          <a:prstGeom prst="bentConnector3">
            <a:avLst>
              <a:gd name="adj1" fmla="val 484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stCxn id="88" idx="3"/>
            <a:endCxn id="38" idx="3"/>
          </p:cNvCxnSpPr>
          <p:nvPr/>
        </p:nvCxnSpPr>
        <p:spPr>
          <a:xfrm flipH="1" flipV="1">
            <a:off x="5660925" y="1554435"/>
            <a:ext cx="2268830" cy="247817"/>
          </a:xfrm>
          <a:prstGeom prst="bentConnector5">
            <a:avLst>
              <a:gd name="adj1" fmla="val 18752"/>
              <a:gd name="adj2" fmla="val 35508"/>
              <a:gd name="adj3" fmla="val 494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66">
            <a:extLst>
              <a:ext uri="{FF2B5EF4-FFF2-40B4-BE49-F238E27FC236}">
                <a16:creationId xmlns:a16="http://schemas.microsoft.com/office/drawing/2014/main" id="{C7E5AF9E-4517-0803-6524-A718B68FAD1A}"/>
              </a:ext>
            </a:extLst>
          </p:cNvPr>
          <p:cNvCxnSpPr>
            <a:cxnSpLocks/>
            <a:stCxn id="23" idx="2"/>
            <a:endCxn id="99" idx="1"/>
          </p:cNvCxnSpPr>
          <p:nvPr/>
        </p:nvCxnSpPr>
        <p:spPr>
          <a:xfrm rot="5400000" flipH="1" flipV="1">
            <a:off x="4017684" y="2432495"/>
            <a:ext cx="1333579" cy="1336358"/>
          </a:xfrm>
          <a:prstGeom prst="bentConnector4">
            <a:avLst>
              <a:gd name="adj1" fmla="val 30499"/>
              <a:gd name="adj2" fmla="val 261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stCxn id="23" idx="0"/>
            <a:endCxn id="38" idx="1"/>
          </p:cNvCxnSpPr>
          <p:nvPr/>
        </p:nvCxnSpPr>
        <p:spPr>
          <a:xfrm rot="5400000" flipH="1" flipV="1">
            <a:off x="4065039" y="1505691"/>
            <a:ext cx="1233314" cy="133080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</p:cNvCxnSpPr>
          <p:nvPr/>
        </p:nvCxnSpPr>
        <p:spPr>
          <a:xfrm flipH="1">
            <a:off x="4804024" y="3034226"/>
            <a:ext cx="1550275" cy="26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AVX-Search and related artifacts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sz="800" dirty="0"/>
              <a:t>Q3/2023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800" dirty="0"/>
              <a:t>[dotnet 7.0]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3"/>
            <a:ext cx="1015341" cy="760388"/>
            <a:chOff x="3791378" y="3615014"/>
            <a:chExt cx="1498417" cy="11190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Quelle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 flipH="1" flipV="1">
            <a:off x="2986333" y="2292109"/>
            <a:ext cx="1817691" cy="985497"/>
          </a:xfrm>
          <a:prstGeom prst="bentConnector4">
            <a:avLst>
              <a:gd name="adj1" fmla="val 47277"/>
              <a:gd name="adj2" fmla="val 213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240730" y="4389948"/>
            <a:ext cx="987891" cy="760389"/>
            <a:chOff x="3793406" y="3615014"/>
            <a:chExt cx="1457907" cy="111906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30287" y="3043505"/>
            <a:ext cx="1004590" cy="760389"/>
            <a:chOff x="6481755" y="3590179"/>
            <a:chExt cx="1482551" cy="11190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Blueprint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 rot="16200000">
            <a:off x="2657920" y="2600475"/>
            <a:ext cx="770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Rust: FFI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flipH="1" flipV="1">
            <a:off x="7142025" y="3746963"/>
            <a:ext cx="1" cy="4410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AVX-Web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flipH="1" flipV="1">
            <a:off x="7929754" y="3257106"/>
            <a:ext cx="495561" cy="2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55512" y="2758219"/>
            <a:ext cx="603359" cy="760389"/>
            <a:chOff x="4092905" y="3615014"/>
            <a:chExt cx="890423" cy="111906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json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695121" y="3264551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53209" y="302284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3"/>
          </p:cNvCxnSpPr>
          <p:nvPr/>
        </p:nvCxnSpPr>
        <p:spPr>
          <a:xfrm rot="16200000" flipV="1">
            <a:off x="8466230" y="3336797"/>
            <a:ext cx="3924269" cy="8551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709808" y="1288744"/>
            <a:ext cx="1624915" cy="852722"/>
            <a:chOff x="6017740" y="3590179"/>
            <a:chExt cx="2398012" cy="12549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017740" y="4256291"/>
              <a:ext cx="2398012" cy="58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50000"/>
                    </a:schemeClr>
                  </a:solidFill>
                </a:rPr>
                <a:t>AVX-Omega-3911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3916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68286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6B30CD-F697-AD38-00B5-7978629AB47F}"/>
              </a:ext>
            </a:extLst>
          </p:cNvPr>
          <p:cNvCxnSpPr>
            <a:cxnSpLocks/>
          </p:cNvCxnSpPr>
          <p:nvPr/>
        </p:nvCxnSpPr>
        <p:spPr>
          <a:xfrm flipH="1" flipV="1">
            <a:off x="1881361" y="4672774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5">
            <a:extLst>
              <a:ext uri="{FF2B5EF4-FFF2-40B4-BE49-F238E27FC236}">
                <a16:creationId xmlns:a16="http://schemas.microsoft.com/office/drawing/2014/main" id="{D3B71E10-8CBA-BC08-23D4-1091CDB8201A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2984103" y="3277606"/>
            <a:ext cx="1819921" cy="910446"/>
          </a:xfrm>
          <a:prstGeom prst="bentConnector4">
            <a:avLst>
              <a:gd name="adj1" fmla="val 45751"/>
              <a:gd name="adj2" fmla="val 255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x64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F5D7C4-054A-5368-2A37-4E4E28CD908E}"/>
              </a:ext>
            </a:extLst>
          </p:cNvPr>
          <p:cNvGrpSpPr/>
          <p:nvPr/>
        </p:nvGrpSpPr>
        <p:grpSpPr>
          <a:xfrm>
            <a:off x="4790274" y="2168193"/>
            <a:ext cx="1396197" cy="775777"/>
            <a:chOff x="6128291" y="3590179"/>
            <a:chExt cx="2060475" cy="114171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B1414B1-BCBA-2A0B-3663-586494C3D0A1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5D1E0AF-DF30-0CDA-60C0-C8D66F1E2B0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1B0271E-838E-CC16-0FE8-61CE508E4AD4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42F70908-34EA-20CD-6D5C-248B67FA6BF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7A844674-834D-072E-AC36-9FD6A9F3D71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3892D1C-EF0C-D7A6-7A89-449386A5EF5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4821ED9-2955-AD74-731D-8C538C075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115B24B-2DFE-982E-63C2-94E6AB28E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A9587AC-9E06-956C-E583-C5F08AC15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A9C795C-0B90-9BDB-C927-5F76F0357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ABAF272-2A6C-726B-F091-FD5A87124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A5AD47-EABA-8B67-4A00-682C4A613EA9}"/>
                </a:ext>
              </a:extLst>
            </p:cNvPr>
            <p:cNvSpPr txBox="1"/>
            <p:nvPr/>
          </p:nvSpPr>
          <p:spPr>
            <a:xfrm>
              <a:off x="6128291" y="4256291"/>
              <a:ext cx="2060475" cy="47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AVX-Lexicon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7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5B72EA-DF1E-BE10-BDEC-8997EAEFF3AE}"/>
              </a:ext>
            </a:extLst>
          </p:cNvPr>
          <p:cNvSpPr txBox="1"/>
          <p:nvPr/>
        </p:nvSpPr>
        <p:spPr>
          <a:xfrm rot="16200000">
            <a:off x="4022843" y="2498836"/>
            <a:ext cx="5530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CC9764-E311-3161-C3F7-EB80DC496B4C}"/>
              </a:ext>
            </a:extLst>
          </p:cNvPr>
          <p:cNvSpPr txBox="1"/>
          <p:nvPr/>
        </p:nvSpPr>
        <p:spPr>
          <a:xfrm>
            <a:off x="3156618" y="195734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646C02-6F87-454C-9898-B856CE36A216}"/>
              </a:ext>
            </a:extLst>
          </p:cNvPr>
          <p:cNvSpPr txBox="1"/>
          <p:nvPr/>
        </p:nvSpPr>
        <p:spPr>
          <a:xfrm>
            <a:off x="7318449" y="200137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84AB2F-35EA-BC88-C3DF-ED7AF90EA35E}"/>
              </a:ext>
            </a:extLst>
          </p:cNvPr>
          <p:cNvSpPr txBox="1"/>
          <p:nvPr/>
        </p:nvSpPr>
        <p:spPr>
          <a:xfrm>
            <a:off x="4252808" y="3463358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01A188-BFDF-1018-3C40-A4901686F9A3}"/>
              </a:ext>
            </a:extLst>
          </p:cNvPr>
          <p:cNvSpPr txBox="1"/>
          <p:nvPr/>
        </p:nvSpPr>
        <p:spPr>
          <a:xfrm>
            <a:off x="3167792" y="4870477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169">
            <a:extLst>
              <a:ext uri="{FF2B5EF4-FFF2-40B4-BE49-F238E27FC236}">
                <a16:creationId xmlns:a16="http://schemas.microsoft.com/office/drawing/2014/main" id="{1BD018A9-6DD0-0540-6E92-9DAB2700AAC7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10000774" y="6072820"/>
            <a:ext cx="6761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Arrow: Right 151">
            <a:extLst>
              <a:ext uri="{FF2B5EF4-FFF2-40B4-BE49-F238E27FC236}">
                <a16:creationId xmlns:a16="http://schemas.microsoft.com/office/drawing/2014/main" id="{13746A5F-C32A-DA2D-D6EB-90A3E9E6BE1F}"/>
              </a:ext>
            </a:extLst>
          </p:cNvPr>
          <p:cNvSpPr/>
          <p:nvPr/>
        </p:nvSpPr>
        <p:spPr>
          <a:xfrm>
            <a:off x="5710439" y="2524812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D0240A4E-9805-8E69-6D3E-C4FE6883DB6B}"/>
              </a:ext>
            </a:extLst>
          </p:cNvPr>
          <p:cNvSpPr/>
          <p:nvPr/>
        </p:nvSpPr>
        <p:spPr>
          <a:xfrm>
            <a:off x="5695122" y="164928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35EADD59-02A6-EFDD-3877-9F012DE8DA9E}"/>
              </a:ext>
            </a:extLst>
          </p:cNvPr>
          <p:cNvSpPr/>
          <p:nvPr/>
        </p:nvSpPr>
        <p:spPr>
          <a:xfrm rot="10800000">
            <a:off x="5233884" y="164934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0C31612-300F-4590-7C2E-748B19D79A40}"/>
              </a:ext>
            </a:extLst>
          </p:cNvPr>
          <p:cNvSpPr/>
          <p:nvPr/>
        </p:nvSpPr>
        <p:spPr>
          <a:xfrm>
            <a:off x="1931103" y="190457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6A4BB092-1D77-2CA1-3522-8EA878E9F5D9}"/>
              </a:ext>
            </a:extLst>
          </p:cNvPr>
          <p:cNvSpPr/>
          <p:nvPr/>
        </p:nvSpPr>
        <p:spPr>
          <a:xfrm>
            <a:off x="1930653" y="4778202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DB992E-F2CC-0F97-5361-60643B3754EC}"/>
              </a:ext>
            </a:extLst>
          </p:cNvPr>
          <p:cNvSpPr txBox="1"/>
          <p:nvPr/>
        </p:nvSpPr>
        <p:spPr>
          <a:xfrm rot="16200000">
            <a:off x="2281579" y="2425146"/>
            <a:ext cx="612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A183B3-143A-CC1C-33F2-997C1B1D475F}"/>
              </a:ext>
            </a:extLst>
          </p:cNvPr>
          <p:cNvSpPr txBox="1"/>
          <p:nvPr/>
        </p:nvSpPr>
        <p:spPr>
          <a:xfrm>
            <a:off x="4762385" y="3147666"/>
            <a:ext cx="560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683823" y="367541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Pest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585197" y="360416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974362" y="400198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604161" y="400122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230298" y="361020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362485" y="367541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Blueprint</a:t>
            </a:r>
          </a:p>
          <a:p>
            <a:pPr algn="ctr"/>
            <a:r>
              <a:rPr lang="en-US" sz="12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6896348" y="361020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282823" y="400122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755326" y="400122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045429" y="367464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421376" y="400121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100026" y="3801781"/>
            <a:ext cx="570230" cy="32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20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8033-5F6B-C252-74F6-8E352AD0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D3EDF-6F33-6481-AC56-2ACFD11B8788}"/>
              </a:ext>
            </a:extLst>
          </p:cNvPr>
          <p:cNvSpPr/>
          <p:nvPr/>
        </p:nvSpPr>
        <p:spPr>
          <a:xfrm>
            <a:off x="4709064" y="3829598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1FBF62-3691-825C-3221-42388BEB6B87}"/>
              </a:ext>
            </a:extLst>
          </p:cNvPr>
          <p:cNvGrpSpPr/>
          <p:nvPr/>
        </p:nvGrpSpPr>
        <p:grpSpPr>
          <a:xfrm>
            <a:off x="3964625" y="3744372"/>
            <a:ext cx="263702" cy="540628"/>
            <a:chOff x="1238127" y="3532909"/>
            <a:chExt cx="389165" cy="79564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C574A35-202F-C023-F5E4-89B4892ABE8F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0AFA9F-F5B9-4DE5-E8D0-3A9F1ACD3B1B}"/>
                </a:ext>
              </a:extLst>
            </p:cNvPr>
            <p:cNvCxnSpPr>
              <a:stCxn id="40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EB30BC-626F-26CA-4695-75557B6C4012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1703C7-9739-EBC6-4465-6AEB00E40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E77066-6D8C-0FA9-37E6-3E802D1C3E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369CB5-1694-42E7-A9FD-E76635B7C2D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215622" y="4051498"/>
            <a:ext cx="493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9729C7-CFD2-A513-8BDB-19898A89A2FF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5332693" y="4051498"/>
            <a:ext cx="466214" cy="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BD4B243-4419-4DD3-B738-C70B5EB447B4}"/>
              </a:ext>
            </a:extLst>
          </p:cNvPr>
          <p:cNvGrpSpPr/>
          <p:nvPr/>
        </p:nvGrpSpPr>
        <p:grpSpPr>
          <a:xfrm>
            <a:off x="5696906" y="3789378"/>
            <a:ext cx="570324" cy="630830"/>
            <a:chOff x="4141657" y="3615014"/>
            <a:chExt cx="841671" cy="92839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4F7585-1C44-0AA3-7059-F842388B6EB7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7881A89-FE0F-68BB-7836-C5B1382172B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FCE8FD43-5BFB-8608-0585-5A77BD6B2DC7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Isosceles Triangle 37">
                  <a:extLst>
                    <a:ext uri="{FF2B5EF4-FFF2-40B4-BE49-F238E27FC236}">
                      <a16:creationId xmlns:a16="http://schemas.microsoft.com/office/drawing/2014/main" id="{2AF3B2AA-1095-11C0-A6C1-5D3013075C4C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29F8D906-6A23-8CA2-D0E9-94CDAAA71DB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4B1E49D-7224-AA81-BBE4-D24C4310D3EA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5507BC5-8B8C-A89A-0242-7F4773A15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355F0BE-C81E-01BE-D0A3-D098ED503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D654EFC-CB68-1F82-BF43-5FA28D332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0423980-91C4-717B-E294-C91605EF9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C3BE02FD-9B4C-55A7-95E0-3592F6FC0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187667-0E08-EAB9-2505-148DCD30CD8A}"/>
                </a:ext>
              </a:extLst>
            </p:cNvPr>
            <p:cNvSpPr txBox="1"/>
            <p:nvPr/>
          </p:nvSpPr>
          <p:spPr>
            <a:xfrm>
              <a:off x="4141657" y="4281127"/>
              <a:ext cx="841671" cy="26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accent1"/>
                  </a:solidFill>
                </a:rPr>
                <a:t>pinshot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9C62AD3-D5B8-C012-C83B-4BD679568365}"/>
              </a:ext>
            </a:extLst>
          </p:cNvPr>
          <p:cNvSpPr/>
          <p:nvPr/>
        </p:nvSpPr>
        <p:spPr>
          <a:xfrm>
            <a:off x="6524150" y="3829597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Blueprint</a:t>
            </a:r>
          </a:p>
          <a:p>
            <a:pPr algn="ctr"/>
            <a:r>
              <a:rPr lang="en-US" sz="900" dirty="0"/>
              <a:t>blue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04994A-4F78-7C4F-8A90-6243DA3EF815}"/>
              </a:ext>
            </a:extLst>
          </p:cNvPr>
          <p:cNvGrpSpPr/>
          <p:nvPr/>
        </p:nvGrpSpPr>
        <p:grpSpPr>
          <a:xfrm>
            <a:off x="7503446" y="3789378"/>
            <a:ext cx="570324" cy="630830"/>
            <a:chOff x="6807707" y="3590179"/>
            <a:chExt cx="841671" cy="92839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B2C824-E712-6706-D4DB-4FB9261DDC6D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D08A0EA-864C-E371-7FE3-ABE718A4A6FE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F6654EF-08C2-DF07-58D6-82BA238A64E9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>
                  <a:extLst>
                    <a:ext uri="{FF2B5EF4-FFF2-40B4-BE49-F238E27FC236}">
                      <a16:creationId xmlns:a16="http://schemas.microsoft.com/office/drawing/2014/main" id="{5D349611-C3F6-F4CF-2E7B-8FC56E94DF3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>
                  <a:extLst>
                    <a:ext uri="{FF2B5EF4-FFF2-40B4-BE49-F238E27FC236}">
                      <a16:creationId xmlns:a16="http://schemas.microsoft.com/office/drawing/2014/main" id="{CB81E2D1-8953-7343-B199-62516966C3E5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FDF8C3E-08D7-7347-6E7B-10618B373D6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E19B58A-279F-6A6D-03D8-F40105A79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1DB4537-1566-4620-ECF9-58901FEF4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82D2FF4-82DC-7A84-68D9-F6F19ABCFD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252AE74-DCA8-0A72-01CA-E9769ED3CD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1A7E269-1D8A-9F7F-2086-D20386561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41A05D-328D-9EE7-7B5F-33E4A71FB760}"/>
                </a:ext>
              </a:extLst>
            </p:cNvPr>
            <p:cNvSpPr txBox="1"/>
            <p:nvPr/>
          </p:nvSpPr>
          <p:spPr>
            <a:xfrm>
              <a:off x="6807707" y="4256292"/>
              <a:ext cx="841671" cy="26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2DCCF2-7E42-7FA9-7CF3-C65724A5C56B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7147779" y="4051497"/>
            <a:ext cx="457668" cy="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759404-EBF6-5B17-6976-B2760BB1A205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 flipV="1">
            <a:off x="6112734" y="4051497"/>
            <a:ext cx="411416" cy="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312B53-C61B-071A-830F-A2EB4BC238A7}"/>
              </a:ext>
            </a:extLst>
          </p:cNvPr>
          <p:cNvSpPr/>
          <p:nvPr/>
        </p:nvSpPr>
        <p:spPr>
          <a:xfrm>
            <a:off x="8342138" y="3828968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32847B-A8D9-C8E0-8529-BC939ABD79D6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 flipV="1">
            <a:off x="7919274" y="4050868"/>
            <a:ext cx="422864" cy="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1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246</Words>
  <Application>Microsoft Office PowerPoint</Application>
  <PresentationFormat>Widescreen</PresentationFormat>
  <Paragraphs>97</Paragraphs>
  <Slides>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AVX-Search</vt:lpstr>
      <vt:lpstr>AVX-Search and related artifacts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29</cp:revision>
  <dcterms:created xsi:type="dcterms:W3CDTF">2023-02-26T04:19:59Z</dcterms:created>
  <dcterms:modified xsi:type="dcterms:W3CDTF">2023-09-12T00:06:55Z</dcterms:modified>
</cp:coreProperties>
</file>