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2" autoAdjust="0"/>
  </p:normalViewPr>
  <p:slideViewPr>
    <p:cSldViewPr snapToGrid="0">
      <p:cViewPr varScale="1">
        <p:scale>
          <a:sx n="143" d="100"/>
          <a:sy n="143" d="100"/>
        </p:scale>
        <p:origin x="12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752E1D-E323-7CC2-78F1-D11AB42E1CB3}"/>
              </a:ext>
            </a:extLst>
          </p:cNvPr>
          <p:cNvGrpSpPr/>
          <p:nvPr/>
        </p:nvGrpSpPr>
        <p:grpSpPr>
          <a:xfrm>
            <a:off x="3074511" y="1195674"/>
            <a:ext cx="5799694" cy="5231824"/>
            <a:chOff x="3074511" y="1195674"/>
            <a:chExt cx="5799694" cy="523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FE136-FBCA-4570-F441-1C2C55529949}"/>
                </a:ext>
              </a:extLst>
            </p:cNvPr>
            <p:cNvSpPr/>
            <p:nvPr/>
          </p:nvSpPr>
          <p:spPr>
            <a:xfrm>
              <a:off x="3074511" y="1195674"/>
              <a:ext cx="5783786" cy="523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CEF49EF-6172-B30E-D6F4-D6E63C67D849}"/>
                </a:ext>
              </a:extLst>
            </p:cNvPr>
            <p:cNvGrpSpPr/>
            <p:nvPr/>
          </p:nvGrpSpPr>
          <p:grpSpPr>
            <a:xfrm>
              <a:off x="3656591" y="5653180"/>
              <a:ext cx="1015341" cy="760388"/>
              <a:chOff x="3791378" y="3615014"/>
              <a:chExt cx="1498417" cy="1119069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F213362-1696-4D08-153F-8BDDC2ADA016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9912A7B9-B09F-C6CA-38C7-BDD9A1FAC8B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7326769A-DEE0-196F-7834-3A11457D2FD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Isosceles Triangle 533">
                    <a:extLst>
                      <a:ext uri="{FF2B5EF4-FFF2-40B4-BE49-F238E27FC236}">
                        <a16:creationId xmlns:a16="http://schemas.microsoft.com/office/drawing/2014/main" id="{C5C25572-20DE-46D8-6AE4-EF79698C585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>
                    <a:extLst>
                      <a:ext uri="{FF2B5EF4-FFF2-40B4-BE49-F238E27FC236}">
                        <a16:creationId xmlns:a16="http://schemas.microsoft.com/office/drawing/2014/main" id="{1DCFB46C-14B3-2E7C-8848-C2A1FF725AE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708997ED-2634-1690-7410-0B2E77564F0E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00F1A8DF-C90C-9C08-8058-9A762247F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88A65E6C-F885-CB97-E85D-3F4FA27EB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EEDECCE5-2CF7-A85C-51C6-48887802D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698390B3-C382-BB50-BF4C-656A004EB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CA0C1D2-B718-452E-D1CC-94386B215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5E677F-8E05-BF79-AF95-029A6A2DAAF2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Quelle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4CCA136-3D55-4B10-E571-3B6C6C3F5550}"/>
                </a:ext>
              </a:extLst>
            </p:cNvPr>
            <p:cNvGrpSpPr/>
            <p:nvPr/>
          </p:nvGrpSpPr>
          <p:grpSpPr>
            <a:xfrm>
              <a:off x="7292897" y="5644815"/>
              <a:ext cx="987891" cy="760389"/>
              <a:chOff x="3793406" y="3615014"/>
              <a:chExt cx="1457907" cy="1119069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6FE45408-2175-5A4C-B2D4-84C2C42E8B78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2027F861-C449-C9E2-3BA7-3CB55DF8C05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87250497-4C2D-DD3E-93F0-9CCC2FCCFAB2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Isosceles Triangle 521">
                    <a:extLst>
                      <a:ext uri="{FF2B5EF4-FFF2-40B4-BE49-F238E27FC236}">
                        <a16:creationId xmlns:a16="http://schemas.microsoft.com/office/drawing/2014/main" id="{FB092454-5941-2714-F7A6-17AA00FC361A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Isosceles Triangle 522">
                    <a:extLst>
                      <a:ext uri="{FF2B5EF4-FFF2-40B4-BE49-F238E27FC236}">
                        <a16:creationId xmlns:a16="http://schemas.microsoft.com/office/drawing/2014/main" id="{BC6E44F1-A56E-735B-F017-659F7E0FD36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BDD2E5F6-F0B6-131D-8F13-9D0ACDEC652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8253FC80-7E25-4CED-144E-BDBA541A6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90178162-3296-FC15-BE0A-270C308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019D23B0-D162-A102-B941-4DC3F65A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00D4CE1-B17B-4FAF-BDA1-6C234EF8D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DB15AC6E-5B62-C5ED-B1B4-69FA5A76C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D0AF16C-D456-7D85-BAC5-DA3AB21C9E05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2025C16F-BA86-19DE-BCC5-F51364F87D07}"/>
                </a:ext>
              </a:extLst>
            </p:cNvPr>
            <p:cNvCxnSpPr>
              <a:cxnSpLocks/>
              <a:endCxn id="533" idx="0"/>
            </p:cNvCxnSpPr>
            <p:nvPr/>
          </p:nvCxnSpPr>
          <p:spPr>
            <a:xfrm>
              <a:off x="4151562" y="5518128"/>
              <a:ext cx="1296" cy="18590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98BD74D7-7576-B945-C809-9ADC2D1D66B1}"/>
                </a:ext>
              </a:extLst>
            </p:cNvPr>
            <p:cNvCxnSpPr>
              <a:cxnSpLocks/>
              <a:endCxn id="521" idx="0"/>
            </p:cNvCxnSpPr>
            <p:nvPr/>
          </p:nvCxnSpPr>
          <p:spPr>
            <a:xfrm>
              <a:off x="7783574" y="5518128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9">
              <a:extLst>
                <a:ext uri="{FF2B5EF4-FFF2-40B4-BE49-F238E27FC236}">
                  <a16:creationId xmlns:a16="http://schemas.microsoft.com/office/drawing/2014/main" id="{5B540F53-C604-A707-E6F1-B0A83BB595C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4864837" y="2875590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081AE-A1F5-5338-2B03-001BC2EDA586}"/>
                </a:ext>
              </a:extLst>
            </p:cNvPr>
            <p:cNvSpPr/>
            <p:nvPr/>
          </p:nvSpPr>
          <p:spPr>
            <a:xfrm>
              <a:off x="3373263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61AB3-A899-AAF8-36FD-9994E3B54440}"/>
                </a:ext>
              </a:extLst>
            </p:cNvPr>
            <p:cNvSpPr/>
            <p:nvPr/>
          </p:nvSpPr>
          <p:spPr>
            <a:xfrm>
              <a:off x="5186094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E0275-1752-5AB1-FE28-34B5CFDB4178}"/>
                </a:ext>
              </a:extLst>
            </p:cNvPr>
            <p:cNvSpPr/>
            <p:nvPr/>
          </p:nvSpPr>
          <p:spPr>
            <a:xfrm>
              <a:off x="4299770" y="1674157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1C4D7-5776-7CB1-598A-E6A70C0AE478}"/>
                </a:ext>
              </a:extLst>
            </p:cNvPr>
            <p:cNvSpPr/>
            <p:nvPr/>
          </p:nvSpPr>
          <p:spPr>
            <a:xfrm>
              <a:off x="6143763" y="1672709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C3C1B-DEDE-5AAD-7BA2-A1A7D8D1EC97}"/>
                </a:ext>
              </a:extLst>
            </p:cNvPr>
            <p:cNvSpPr/>
            <p:nvPr/>
          </p:nvSpPr>
          <p:spPr>
            <a:xfrm>
              <a:off x="4298826" y="3098253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912C5-BA2B-FE26-0183-7036D1C5016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875229" y="2164014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A048ED1C-62BD-2CAD-4ECA-5790FCC5F2CA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 rot="5400000">
              <a:off x="4388936" y="3850025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5">
              <a:extLst>
                <a:ext uri="{FF2B5EF4-FFF2-40B4-BE49-F238E27FC236}">
                  <a16:creationId xmlns:a16="http://schemas.microsoft.com/office/drawing/2014/main" id="{3C3C53CF-3261-A6AF-4780-D37AF72C6AB5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5295351" y="3869172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C9DF6-680E-9A05-9BD9-B7FFF8043DCA}"/>
                </a:ext>
              </a:extLst>
            </p:cNvPr>
            <p:cNvSpPr/>
            <p:nvPr/>
          </p:nvSpPr>
          <p:spPr>
            <a:xfrm>
              <a:off x="6998925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7" name="Straight Arrow Connector 105">
              <a:extLst>
                <a:ext uri="{FF2B5EF4-FFF2-40B4-BE49-F238E27FC236}">
                  <a16:creationId xmlns:a16="http://schemas.microsoft.com/office/drawing/2014/main" id="{D8E4AD66-A0D3-B035-31DD-5EA6D9D5BB6B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16200000" flipH="1">
              <a:off x="6201766" y="2962756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214E14-E1D4-4C06-7BBE-F94DC1EDF27A}"/>
                </a:ext>
              </a:extLst>
            </p:cNvPr>
            <p:cNvSpPr/>
            <p:nvPr/>
          </p:nvSpPr>
          <p:spPr>
            <a:xfrm>
              <a:off x="6143763" y="3092104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4C02E5-1FAF-23AB-B501-E6EA7522CB1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5874285" y="3581961"/>
              <a:ext cx="269478" cy="61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EEAC2-E1BD-02D1-2A8B-97B350DB9E2E}"/>
                </a:ext>
              </a:extLst>
            </p:cNvPr>
            <p:cNvGrpSpPr/>
            <p:nvPr/>
          </p:nvGrpSpPr>
          <p:grpSpPr>
            <a:xfrm>
              <a:off x="7735129" y="2562516"/>
              <a:ext cx="1139076" cy="853175"/>
              <a:chOff x="10738631" y="2574015"/>
              <a:chExt cx="1139076" cy="8531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6FB12-B80D-4625-8730-0B88F8A84810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B75963-F2D5-1DBC-38D9-FF310925690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4C5DAEF-8C0E-E483-67EE-D37259202B90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Isosceles Triangle 31">
                    <a:extLst>
                      <a:ext uri="{FF2B5EF4-FFF2-40B4-BE49-F238E27FC236}">
                        <a16:creationId xmlns:a16="http://schemas.microsoft.com/office/drawing/2014/main" id="{A9B6BFCD-CC2F-D200-E469-56170D4B7F0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CAF61885-DECF-DC53-AF1C-63C02EAFFDC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9E447EE-CFB2-2A98-EE90-D0357363315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E6F5C27-1748-2EEA-5A92-FDE7DBFEA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74CCBD1B-24D4-5B9D-AE30-DFA1E428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C76C83A-E29A-4D7B-4D63-9EC96DF9A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69EBD2-4733-D78B-99F7-872FD5B31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2C82E97-54AC-0C73-0C2B-D556D883F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418509-1421-46FE-C6BE-EE1DAF1D7C59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34" name="Straight Arrow Connector 105">
              <a:extLst>
                <a:ext uri="{FF2B5EF4-FFF2-40B4-BE49-F238E27FC236}">
                  <a16:creationId xmlns:a16="http://schemas.microsoft.com/office/drawing/2014/main" id="{DC6DFBF1-EF47-62CD-783C-B23038BDE29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7456717" y="2409614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5">
              <a:extLst>
                <a:ext uri="{FF2B5EF4-FFF2-40B4-BE49-F238E27FC236}">
                  <a16:creationId xmlns:a16="http://schemas.microsoft.com/office/drawing/2014/main" id="{6CBFBF84-44CB-DA88-2003-4FB427CABF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63279" y="214468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D0E28D7-62F8-6EFF-52C0-9AF0D30618A7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3809"/>
              <a:ext cx="74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5121969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6222265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6137642" y="3984244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8747631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7950472" y="3096975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9891881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596246"/>
              <a:ext cx="924644" cy="246221"/>
              <a:chOff x="1025766" y="1099991"/>
              <a:chExt cx="924644" cy="246221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099991"/>
                <a:ext cx="4552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59893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3A22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A9E671-A6BF-D0CD-870F-5C90F3676B72}"/>
              </a:ext>
            </a:extLst>
          </p:cNvPr>
          <p:cNvGrpSpPr/>
          <p:nvPr/>
        </p:nvGrpSpPr>
        <p:grpSpPr>
          <a:xfrm>
            <a:off x="6078014" y="1223102"/>
            <a:ext cx="5799693" cy="4625248"/>
            <a:chOff x="6078014" y="1223102"/>
            <a:chExt cx="5799693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92" y="2966358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8144889" y="2767018"/>
              <a:ext cx="74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592" y="2693225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7868340" y="2903018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1585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a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7302329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8878732" y="2191442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392439" y="3877453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8298854" y="3896600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205269" y="2990184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9147265" y="3123625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8877788" y="3613482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10738631" y="2574015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10460219" y="2441135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10466781" y="2156188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6157281" y="3476107"/>
              <a:ext cx="924644" cy="246221"/>
              <a:chOff x="1025766" y="1099991"/>
              <a:chExt cx="924644" cy="246221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099991"/>
                <a:ext cx="4552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3A22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669869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669869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176548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15647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YamlDotNet</a:t>
            </a:r>
            <a:r>
              <a:rPr lang="en-US" sz="800" dirty="0"/>
              <a:t>/ 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766438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2A6DA-2786-D000-0C58-C038ED966FA4}"/>
              </a:ext>
            </a:extLst>
          </p:cNvPr>
          <p:cNvGrpSpPr/>
          <p:nvPr/>
        </p:nvGrpSpPr>
        <p:grpSpPr>
          <a:xfrm>
            <a:off x="2737481" y="5040920"/>
            <a:ext cx="899954" cy="246221"/>
            <a:chOff x="6543543" y="3661975"/>
            <a:chExt cx="899954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122C9A-B109-8BC5-2682-AC41DB1C88BF}"/>
                </a:ext>
              </a:extLst>
            </p:cNvPr>
            <p:cNvSpPr txBox="1"/>
            <p:nvPr/>
          </p:nvSpPr>
          <p:spPr>
            <a:xfrm>
              <a:off x="6569692" y="3661975"/>
              <a:ext cx="847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Connector: Elbow 5">
              <a:extLst>
                <a:ext uri="{FF2B5EF4-FFF2-40B4-BE49-F238E27FC236}">
                  <a16:creationId xmlns:a16="http://schemas.microsoft.com/office/drawing/2014/main" id="{2FDFFD7B-EEDE-365E-D7AB-2C4E9078D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495" y="3784435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5">
              <a:extLst>
                <a:ext uri="{FF2B5EF4-FFF2-40B4-BE49-F238E27FC236}">
                  <a16:creationId xmlns:a16="http://schemas.microsoft.com/office/drawing/2014/main" id="{95F97D51-380A-8005-F702-824D35C67D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3543" y="3789473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5ADE1-C013-64E4-65E5-EF1915BF7F4B}"/>
              </a:ext>
            </a:extLst>
          </p:cNvPr>
          <p:cNvGrpSpPr/>
          <p:nvPr/>
        </p:nvGrpSpPr>
        <p:grpSpPr>
          <a:xfrm>
            <a:off x="4662157" y="4134792"/>
            <a:ext cx="410637" cy="425986"/>
            <a:chOff x="4662157" y="4134792"/>
            <a:chExt cx="410637" cy="4259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C61E03-FF78-DFF9-4187-F15C7A758D43}"/>
                </a:ext>
              </a:extLst>
            </p:cNvPr>
            <p:cNvSpPr txBox="1"/>
            <p:nvPr/>
          </p:nvSpPr>
          <p:spPr>
            <a:xfrm>
              <a:off x="4662157" y="4204532"/>
              <a:ext cx="410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Connector: Elbow 5">
              <a:extLst>
                <a:ext uri="{FF2B5EF4-FFF2-40B4-BE49-F238E27FC236}">
                  <a16:creationId xmlns:a16="http://schemas.microsoft.com/office/drawing/2014/main" id="{2BBE9138-9DF7-AF81-1212-A3E397813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476" y="4134792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5">
              <a:extLst>
                <a:ext uri="{FF2B5EF4-FFF2-40B4-BE49-F238E27FC236}">
                  <a16:creationId xmlns:a16="http://schemas.microsoft.com/office/drawing/2014/main" id="{59DDAC9C-1E48-285E-0AED-97C2522CF8E1}"/>
                </a:ext>
              </a:extLst>
            </p:cNvPr>
            <p:cNvCxnSpPr>
              <a:cxnSpLocks/>
            </p:cNvCxnSpPr>
            <p:nvPr/>
          </p:nvCxnSpPr>
          <p:spPr>
            <a:xfrm>
              <a:off x="4867476" y="4416830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31064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23727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1079</Words>
  <Application>Microsoft Office PowerPoint</Application>
  <PresentationFormat>Widescreen</PresentationFormat>
  <Paragraphs>349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3A22</vt:lpstr>
      <vt:lpstr>AVX Roadmap – 3A22 – CY2023</vt:lpstr>
      <vt:lpstr>AVX Roadmap – 3A22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58</cp:revision>
  <dcterms:created xsi:type="dcterms:W3CDTF">2023-02-26T04:19:59Z</dcterms:created>
  <dcterms:modified xsi:type="dcterms:W3CDTF">2023-10-23T00:24:40Z</dcterms:modified>
</cp:coreProperties>
</file>