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pPr/>
              <a:t>26-Jun-19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26-Jun-19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26-Jun-19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26-Jun-19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26-Jun-19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pPr/>
              <a:t>26-Jun-19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pPr/>
              <a:t>26-Jun-19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26-Jun-19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26-Jun-19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26-Jun-19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pPr/>
              <a:t>26-Jun-19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pPr/>
              <a:t>26-Jun-19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pPr/>
              <a:t>26-Jun-19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pPr/>
              <a:t>26-Jun-19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pPr/>
              <a:t>26-Jun-19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26-Jun-19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pPr/>
              <a:t>26-Jun-19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pPr/>
              <a:t>26-Jun-19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endParaRPr lang="en-US" dirty="0"/>
          </a:p>
        </p:txBody>
      </p:sp>
    </p:spTree>
    <p:extLst>
      <p:ext uri="{BB962C8B-B14F-4D97-AF65-F5344CB8AC3E}">
        <p14:creationId xmlns:p14="http://schemas.microsoft.com/office/powerpoint/2010/main" xmlns=""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xmlns=""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xmlns=""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xmlns=""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xmlns=""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xmlns=""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xmlns=""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xmlns=""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1410" y="618518"/>
            <a:ext cx="9901727" cy="521368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1448972" y="6246055"/>
            <a:ext cx="4445391" cy="365760"/>
          </a:xfrm>
          <a:prstGeom prst="rect">
            <a:avLst/>
          </a:prstGeom>
          <a:noFill/>
        </p:spPr>
        <p:txBody>
          <a:bodyPr wrap="square" rtlCol="0">
            <a:spAutoFit/>
          </a:bodyPr>
          <a:lstStyle/>
          <a:p>
            <a:r>
              <a:rPr lang="en-US" dirty="0" smtClean="0"/>
              <a:t>BY AKASH VERMA 2019</a:t>
            </a:r>
            <a:endParaRPr lang="en-US" dirty="0"/>
          </a:p>
        </p:txBody>
      </p:sp>
    </p:spTree>
    <p:extLst>
      <p:ext uri="{BB962C8B-B14F-4D97-AF65-F5344CB8AC3E}">
        <p14:creationId xmlns:p14="http://schemas.microsoft.com/office/powerpoint/2010/main" xmlns=""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xmlns=""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xmlns=""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p14="http://schemas.microsoft.com/office/powerpoint/2010/main" xmlns=""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xmlns=""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xmlns=""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xmlns=""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xmlns=""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xmlns=""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447</TotalTime>
  <Words>598</Words>
  <Application>Microsoft Office PowerPoint</Application>
  <PresentationFormat>Custom</PresentationFormat>
  <Paragraphs>41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Slide 11</vt:lpstr>
      <vt:lpstr>Main Article</vt:lpstr>
      <vt:lpstr>Decision Making and Reporting Results</vt:lpstr>
      <vt:lpstr>Decision Making and Reporting Results</vt:lpstr>
      <vt:lpstr>Decision Making and Reporting Results</vt:lpstr>
      <vt:lpstr>Decision Making and Reporting Results</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dell</cp:lastModifiedBy>
  <cp:revision>11</cp:revision>
  <dcterms:created xsi:type="dcterms:W3CDTF">2018-09-09T09:14:01Z</dcterms:created>
  <dcterms:modified xsi:type="dcterms:W3CDTF">2019-06-26T19:41:08Z</dcterms:modified>
</cp:coreProperties>
</file>