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390ebf2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4390ebf2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4390ebf2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4390ebf2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4390ebf2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4390ebf2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4390ebf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4390ebf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4390ebf2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4390ebf2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4390ebf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4390ebf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4390ebf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4390ebf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4390ebf2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4390ebf2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4390ebf2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4390ebf2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4390ebf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4390ebf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4390ebf2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4390ebf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Gastric Secretions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Anmol Vashisht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Intrinsic factor (IF) </a:t>
            </a:r>
            <a:r>
              <a:rPr lang="en" sz="1900"/>
              <a:t>is a glycoprotein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</a:t>
            </a:r>
            <a:r>
              <a:rPr lang="en" sz="1900"/>
              <a:t>is secreted from parietal cells along with HCl.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Function: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Helps in vitamin B12 absorption</a:t>
            </a:r>
            <a:endParaRPr sz="1500"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Secretion of Intrinsic Factor(IF)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Gastric Secretions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HCl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Pepsinogen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Mucus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Intrinsic Factor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HCl Secretion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Secretion of HCl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HCl is secreted by parietal cells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</a:t>
            </a:r>
            <a:r>
              <a:rPr baseline="30000" lang="en" sz="1500"/>
              <a:t>+</a:t>
            </a:r>
            <a:r>
              <a:rPr lang="en" sz="1500"/>
              <a:t> + Cl</a:t>
            </a:r>
            <a:r>
              <a:rPr baseline="30000" lang="en" sz="1500"/>
              <a:t>-</a:t>
            </a:r>
            <a:r>
              <a:rPr lang="en" sz="1500"/>
              <a:t> ====&gt; HCl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Procurement of H</a:t>
            </a:r>
            <a:r>
              <a:rPr baseline="30000" lang="en" sz="1500"/>
              <a:t>+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Procurement of CO</a:t>
            </a:r>
            <a:r>
              <a:rPr baseline="-25000" lang="en" sz="1300"/>
              <a:t>2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Procurement of H</a:t>
            </a:r>
            <a:r>
              <a:rPr baseline="-25000" lang="en" sz="1300"/>
              <a:t>2</a:t>
            </a:r>
            <a:r>
              <a:rPr lang="en" sz="1300"/>
              <a:t>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Formation of H</a:t>
            </a:r>
            <a:r>
              <a:rPr baseline="-25000" lang="en" sz="1300"/>
              <a:t>2</a:t>
            </a:r>
            <a:r>
              <a:rPr lang="en" sz="1300"/>
              <a:t>CO</a:t>
            </a:r>
            <a:r>
              <a:rPr baseline="-25000" lang="en" sz="1300"/>
              <a:t>3</a:t>
            </a:r>
            <a:r>
              <a:rPr lang="en" sz="1300"/>
              <a:t> (Carbonic Anhydrase)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Breakdown of H</a:t>
            </a:r>
            <a:r>
              <a:rPr baseline="-25000" lang="en" sz="1300"/>
              <a:t>2</a:t>
            </a:r>
            <a:r>
              <a:rPr lang="en" sz="1300"/>
              <a:t>CO</a:t>
            </a:r>
            <a:r>
              <a:rPr baseline="-25000" lang="en" sz="1300"/>
              <a:t>3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Recycling and procurement of K</a:t>
            </a:r>
            <a:r>
              <a:rPr baseline="30000" lang="en" sz="1300"/>
              <a:t>+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Procurement of Cl</a:t>
            </a:r>
            <a:r>
              <a:rPr baseline="30000" lang="en" sz="1500"/>
              <a:t>-</a:t>
            </a:r>
            <a:endParaRPr baseline="30000" sz="15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25" y="1152475"/>
            <a:ext cx="38539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Pepsinogen</a:t>
            </a:r>
            <a:r>
              <a:rPr lang="en"/>
              <a:t> Secretion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Pepsinogen</a:t>
            </a:r>
            <a:r>
              <a:rPr lang="en" sz="1900"/>
              <a:t> is secreted by chief cells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synthesized in the cell like other proteins and stored in the zymogen granules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Types: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Type-I pepsinogen:</a:t>
            </a:r>
            <a:r>
              <a:rPr lang="en" sz="1500"/>
              <a:t> Found in chief cells in fundus of stomach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Type-II pepsinogen:</a:t>
            </a:r>
            <a:r>
              <a:rPr lang="en" sz="1500"/>
              <a:t> Found in chief cells in throughout the stomach</a:t>
            </a:r>
            <a:endParaRPr sz="1500"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Secretion of Pepsinogen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Mucus</a:t>
            </a:r>
            <a:r>
              <a:rPr lang="en"/>
              <a:t> Secretion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Mucus is secreted by mucus secreting cells plentily available in the neck region of the gastric glands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Types:</a:t>
            </a:r>
            <a:endParaRPr b="1"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Soluble mucin: </a:t>
            </a:r>
            <a:r>
              <a:rPr lang="en" sz="1500"/>
              <a:t>Secreted by mucus secreting cells of entire gastric mucosa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Insoluble mucin: </a:t>
            </a:r>
            <a:r>
              <a:rPr lang="en" sz="1500"/>
              <a:t>Secreted from mainly cardiac and pyloric mucosal cells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Function:</a:t>
            </a:r>
            <a:endParaRPr b="1"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Mucin forms a protective layer on the gastric epithe­lium and protects the lining of the stomach from the corrosive action of HCl</a:t>
            </a:r>
            <a:endParaRPr sz="1500"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Secretion of mucus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Secretion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