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57" r:id="rId3"/>
    <p:sldId id="258" r:id="rId4"/>
    <p:sldId id="260" r:id="rId5"/>
    <p:sldId id="261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7" autoAdjust="0"/>
    <p:restoredTop sz="94670" autoAdjust="0"/>
  </p:normalViewPr>
  <p:slideViewPr>
    <p:cSldViewPr snapToGrid="0" snapToObjects="1">
      <p:cViewPr varScale="1">
        <p:scale>
          <a:sx n="64" d="100"/>
          <a:sy n="64" d="100"/>
        </p:scale>
        <p:origin x="13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2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17356"/>
            <a:ext cx="14630400" cy="1801228"/>
          </a:xfrm>
          <a:prstGeom prst="rect">
            <a:avLst/>
          </a:prstGeom>
          <a:noFill/>
          <a:ln/>
        </p:spPr>
        <p:txBody>
          <a:bodyPr/>
          <a:lstStyle/>
          <a:p>
            <a:pPr algn="ctr"/>
            <a:r>
              <a:rPr lang="en-US" sz="5400" b="1" spc="300" dirty="0">
                <a:solidFill>
                  <a:srgbClr val="60A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  <a:cs typeface="Roboto Slab" pitchFamily="2" charset="0"/>
              </a:rPr>
              <a:t>Voice AI </a:t>
            </a:r>
            <a:r>
              <a:rPr lang="en-US" sz="5400" b="1" spc="300" dirty="0">
                <a:solidFill>
                  <a:srgbClr val="60A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Hackathon</a:t>
            </a:r>
            <a:endParaRPr lang="en-US" sz="5400" b="1" spc="3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algn="ctr"/>
            <a:endParaRPr lang="en-IN" sz="5400" b="1" u="sng" spc="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2"/>
          <p:cNvSpPr/>
          <p:nvPr/>
        </p:nvSpPr>
        <p:spPr>
          <a:xfrm>
            <a:off x="252175" y="2399475"/>
            <a:ext cx="13578126" cy="2685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2800" dirty="0">
                <a:solidFill>
                  <a:srgbClr val="60A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Team: </a:t>
            </a:r>
            <a:r>
              <a:rPr lang="en-US" sz="4800" dirty="0">
                <a:solidFill>
                  <a:srgbClr val="60A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Ajnabee</a:t>
            </a:r>
            <a:endParaRPr lang="en-US" sz="24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2800" dirty="0">
                <a:solidFill>
                  <a:srgbClr val="60A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Problem Statement: -</a:t>
            </a:r>
            <a:r>
              <a:rPr lang="en-US" sz="4800" dirty="0">
                <a:solidFill>
                  <a:srgbClr val="60A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The Financial Literacy Guru (Under:- </a:t>
            </a:r>
            <a:r>
              <a:rPr lang="en-IN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Voice Enabled Finance</a:t>
            </a:r>
            <a:r>
              <a:rPr lang="en-IN" sz="2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)</a:t>
            </a:r>
            <a:endParaRPr lang="en-US" sz="24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6427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B53B189-51D3-23F6-B4AD-9E016052FCB9}"/>
              </a:ext>
            </a:extLst>
          </p:cNvPr>
          <p:cNvSpPr/>
          <p:nvPr/>
        </p:nvSpPr>
        <p:spPr>
          <a:xfrm>
            <a:off x="219076" y="4748395"/>
            <a:ext cx="13578125" cy="2592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Solution</a:t>
            </a:r>
            <a:r>
              <a:rPr lang="en-US" sz="2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: - </a:t>
            </a:r>
            <a:r>
              <a:rPr lang="en-US" sz="2800" dirty="0" err="1">
                <a:solidFill>
                  <a:srgbClr val="D6E5EF"/>
                </a:solidFill>
                <a:ea typeface="Roboto" pitchFamily="34" charset="-122"/>
                <a:cs typeface="Roboto" pitchFamily="34" charset="-120"/>
              </a:rPr>
              <a:t>StockGPT</a:t>
            </a:r>
            <a:r>
              <a:rPr lang="en-US" sz="2800" dirty="0">
                <a:solidFill>
                  <a:srgbClr val="D6E5EF"/>
                </a:solidFill>
                <a:ea typeface="Roboto" pitchFamily="34" charset="-122"/>
                <a:cs typeface="Roboto" pitchFamily="34" charset="-120"/>
              </a:rPr>
              <a:t> is a groundbreaking voice-enabled AI assistant designed to provide a seamless and personalized experience for users, empowering them to make informed investment decisions quickly and efficiently.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1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4662"/>
            <a:ext cx="7886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Faced by Investors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169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19325" y="2458641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493288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Information Overload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Investors struggle with information overload, making it challenging to filter through vast amounts of financial data to make timely decisions.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4169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245864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93288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 Interfaces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3705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Existing financial tools often have complex interfaces, hindering quick access to critical information, especially for users who may not have a deep understanding of financial markets.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2"/>
          <p:cNvSpPr/>
          <p:nvPr/>
        </p:nvSpPr>
        <p:spPr>
          <a:xfrm>
            <a:off x="2196465" y="51881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Limited Accessibility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current tools may not be easily accessible to users on the go, leading to delays in receiving crucial updates and insights.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580948" y="518814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3086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Lack of Personalization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existing solutions lack personalization, making it difficult for users to receive insights tailored to their specific investment preferences and goals.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1165" y="2994779"/>
            <a:ext cx="8488680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Interaction with StockGPT</a:t>
            </a:r>
            <a:endParaRPr lang="en-US" sz="3866" dirty="0"/>
          </a:p>
        </p:txBody>
      </p:sp>
      <p:sp>
        <p:nvSpPr>
          <p:cNvPr id="6" name="Shape 3"/>
          <p:cNvSpPr/>
          <p:nvPr/>
        </p:nvSpPr>
        <p:spPr>
          <a:xfrm>
            <a:off x="2926199" y="3902869"/>
            <a:ext cx="39172" cy="3786664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4"/>
          <p:cNvSpPr/>
          <p:nvPr/>
        </p:nvSpPr>
        <p:spPr>
          <a:xfrm>
            <a:off x="3166646" y="4257496"/>
            <a:ext cx="687229" cy="39172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8" name="Shape 5"/>
          <p:cNvSpPr/>
          <p:nvPr/>
        </p:nvSpPr>
        <p:spPr>
          <a:xfrm>
            <a:off x="2724805" y="4056221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9" name="Text 6"/>
          <p:cNvSpPr/>
          <p:nvPr/>
        </p:nvSpPr>
        <p:spPr>
          <a:xfrm>
            <a:off x="2884706" y="4093012"/>
            <a:ext cx="12192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7"/>
          <p:cNvSpPr/>
          <p:nvPr/>
        </p:nvSpPr>
        <p:spPr>
          <a:xfrm>
            <a:off x="4025741" y="4099203"/>
            <a:ext cx="19636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Activation</a:t>
            </a:r>
            <a:endParaRPr lang="en-US" sz="1933" dirty="0"/>
          </a:p>
        </p:txBody>
      </p:sp>
      <p:sp>
        <p:nvSpPr>
          <p:cNvPr id="11" name="Text 8"/>
          <p:cNvSpPr/>
          <p:nvPr/>
        </p:nvSpPr>
        <p:spPr>
          <a:xfrm>
            <a:off x="4025741" y="452378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customer activates StockGPT by a voice command, for example, "Hey StockGPT."</a:t>
            </a:r>
            <a:endParaRPr lang="en-US" sz="1546" dirty="0"/>
          </a:p>
        </p:txBody>
      </p:sp>
      <p:sp>
        <p:nvSpPr>
          <p:cNvPr id="12" name="Shape 9"/>
          <p:cNvSpPr/>
          <p:nvPr/>
        </p:nvSpPr>
        <p:spPr>
          <a:xfrm>
            <a:off x="3166646" y="5585162"/>
            <a:ext cx="687229" cy="39172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3" name="Shape 10"/>
          <p:cNvSpPr/>
          <p:nvPr/>
        </p:nvSpPr>
        <p:spPr>
          <a:xfrm>
            <a:off x="2724805" y="5383887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1"/>
          <p:cNvSpPr/>
          <p:nvPr/>
        </p:nvSpPr>
        <p:spPr>
          <a:xfrm>
            <a:off x="2865656" y="5420678"/>
            <a:ext cx="16002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2"/>
          <p:cNvSpPr/>
          <p:nvPr/>
        </p:nvSpPr>
        <p:spPr>
          <a:xfrm>
            <a:off x="4025741" y="5426869"/>
            <a:ext cx="19636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Stock Inquiry</a:t>
            </a:r>
            <a:endParaRPr lang="en-US" sz="1933" dirty="0"/>
          </a:p>
        </p:txBody>
      </p:sp>
      <p:sp>
        <p:nvSpPr>
          <p:cNvPr id="16" name="Text 13"/>
          <p:cNvSpPr/>
          <p:nvPr/>
        </p:nvSpPr>
        <p:spPr>
          <a:xfrm>
            <a:off x="4025741" y="585144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asks, "What's the current stock price of Apple?"</a:t>
            </a:r>
            <a:endParaRPr lang="en-US" sz="1546" dirty="0"/>
          </a:p>
        </p:txBody>
      </p:sp>
      <p:sp>
        <p:nvSpPr>
          <p:cNvPr id="17" name="Shape 14"/>
          <p:cNvSpPr/>
          <p:nvPr/>
        </p:nvSpPr>
        <p:spPr>
          <a:xfrm>
            <a:off x="3166646" y="6912828"/>
            <a:ext cx="687229" cy="39172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8" name="Shape 15"/>
          <p:cNvSpPr/>
          <p:nvPr/>
        </p:nvSpPr>
        <p:spPr>
          <a:xfrm>
            <a:off x="2724805" y="6711553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9" name="Text 16"/>
          <p:cNvSpPr/>
          <p:nvPr/>
        </p:nvSpPr>
        <p:spPr>
          <a:xfrm>
            <a:off x="2865656" y="6748343"/>
            <a:ext cx="16002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7"/>
          <p:cNvSpPr/>
          <p:nvPr/>
        </p:nvSpPr>
        <p:spPr>
          <a:xfrm>
            <a:off x="4025741" y="6754535"/>
            <a:ext cx="3322320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52-Week High/Low Analysis</a:t>
            </a:r>
            <a:endParaRPr lang="en-US" sz="1933" dirty="0"/>
          </a:p>
        </p:txBody>
      </p:sp>
      <p:sp>
        <p:nvSpPr>
          <p:cNvPr id="21" name="Text 18"/>
          <p:cNvSpPr/>
          <p:nvPr/>
        </p:nvSpPr>
        <p:spPr>
          <a:xfrm>
            <a:off x="4025741" y="7179112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follows up with, "What's the 52-week high and low for Tesla?"</a:t>
            </a:r>
            <a:endParaRPr lang="en-US" sz="15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5" name="Text 2"/>
          <p:cNvSpPr/>
          <p:nvPr/>
        </p:nvSpPr>
        <p:spPr>
          <a:xfrm>
            <a:off x="2037993" y="3494365"/>
            <a:ext cx="7246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Setting Customizable Alerts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521994"/>
            <a:ext cx="5277207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743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Action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224349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instructs, "Set an alert for Amazon stock if it goes below $3,000."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21994"/>
            <a:ext cx="5277207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37371" y="5743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Response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7537371" y="6224349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StockGPT acknowledges the alert setup and confirms that the user will be notified if Amazon's stock price drops below the specified threshold.</a:t>
            </a:r>
            <a:endParaRPr lang="en-US" sz="175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EA9D0BF-4B5A-C326-BE68-F543FB85F224}"/>
              </a:ext>
            </a:extLst>
          </p:cNvPr>
          <p:cNvSpPr/>
          <p:nvPr/>
        </p:nvSpPr>
        <p:spPr>
          <a:xfrm>
            <a:off x="2037993" y="240728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Investment Insights</a:t>
            </a:r>
            <a:endParaRPr lang="en-US" sz="4374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4782E6F8-A64B-CEBC-1817-B55170058211}"/>
              </a:ext>
            </a:extLst>
          </p:cNvPr>
          <p:cNvSpPr/>
          <p:nvPr/>
        </p:nvSpPr>
        <p:spPr>
          <a:xfrm>
            <a:off x="2391954" y="12944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Action</a:t>
            </a:r>
            <a:endParaRPr lang="en-US" sz="2187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6AED9912-9293-73DC-E38E-E7BCC7432379}"/>
              </a:ext>
            </a:extLst>
          </p:cNvPr>
          <p:cNvSpPr/>
          <p:nvPr/>
        </p:nvSpPr>
        <p:spPr>
          <a:xfrm>
            <a:off x="2391954" y="18638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says, "Give me some personalized investment suggestions based on my portfolio."</a:t>
            </a:r>
            <a:endParaRPr lang="en-US" sz="175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A51DC366-4061-5F6A-CAF7-4352381DB5AD}"/>
              </a:ext>
            </a:extLst>
          </p:cNvPr>
          <p:cNvSpPr/>
          <p:nvPr/>
        </p:nvSpPr>
        <p:spPr>
          <a:xfrm>
            <a:off x="7947767" y="12944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Response</a:t>
            </a:r>
            <a:endParaRPr lang="en-US" sz="2187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D6228F4C-44C2-453C-776A-BD0CA2E6A599}"/>
              </a:ext>
            </a:extLst>
          </p:cNvPr>
          <p:cNvSpPr/>
          <p:nvPr/>
        </p:nvSpPr>
        <p:spPr>
          <a:xfrm>
            <a:off x="7947767" y="1863805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StockGPT leverages the user's historical investment data and preferences to provide tailored investment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5285"/>
            <a:ext cx="8983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Unique Selling Points of StockGPT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52913"/>
            <a:ext cx="4542115" cy="2693551"/>
          </a:xfrm>
          <a:prstGeom prst="roundRect">
            <a:avLst>
              <a:gd name="adj" fmla="val 4950"/>
            </a:avLst>
          </a:prstGeom>
          <a:solidFill>
            <a:srgbClr val="161B23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575084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Conversational and Intuitive Interaction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402687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communicate with StockGPT in a natural and conversational manner, eliminating the need for complex commands.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352913"/>
            <a:ext cx="4542115" cy="2693551"/>
          </a:xfrm>
          <a:prstGeom prst="roundRect">
            <a:avLst>
              <a:gd name="adj" fmla="val 4950"/>
            </a:avLst>
          </a:prstGeom>
          <a:solidFill>
            <a:srgbClr val="161B23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575084"/>
            <a:ext cx="4023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Quick and Relevant Responses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05550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StockGPT provides real-time, accurate, and relevant information swiftly, ensuring a seamless user experience.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68635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161B23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4908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97122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AI assistant tailors its responses based on the user's history, preferences, and goals, creating a personalized and user-centric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87968"/>
            <a:ext cx="7863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Target Audience for StockGPT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26682"/>
            <a:ext cx="44410" cy="531495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2798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002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24194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48853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Investors and Traders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2927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Individuals actively involved in stock market investments seeking quick and reliable information for decision-making.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38835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111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3528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228022" y="3359706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Financial Enthusiasts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401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People interested in staying updated on stock market trends and exploring potential investment opportunities.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4540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417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4593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66273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Business Professionals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94669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Executives and professionals looking for a convenient way to monitor and manage their investment portfolios.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51969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26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93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144203" y="5572839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Students and Learners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0532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Those studying finance or interested in gaining insights into stock market dynamics.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469</Words>
  <Application>Microsoft Office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 Agarwal</cp:lastModifiedBy>
  <cp:revision>4</cp:revision>
  <dcterms:created xsi:type="dcterms:W3CDTF">2023-12-25T17:05:51Z</dcterms:created>
  <dcterms:modified xsi:type="dcterms:W3CDTF">2023-12-25T17:42:39Z</dcterms:modified>
</cp:coreProperties>
</file>