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2" r:id="rId3"/>
    <p:sldId id="263" r:id="rId4"/>
    <p:sldId id="256" r:id="rId5"/>
    <p:sldId id="257"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65D3-3D82-76FA-CEB6-EBC059323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9B1094-641C-9A50-3432-FD2ABEA7B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B5C2B7-7A1E-84B4-0D80-0C04436ADC77}"/>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BCF5A4A9-1263-4E44-7184-E40FC0BC2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76A27-9B36-460C-5B6C-D5DCA77C7FAB}"/>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190814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CF6-EBFC-EE4B-DE80-9DC2FF1D4C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033A2-DEC0-1180-F584-3C8062938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F0802-CD4D-24FF-6F68-0D4E228F6382}"/>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76689068-23EB-8B34-90FF-486FD2390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B6058-DCAD-C983-D5CD-59F218244726}"/>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255815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E4C14-33A9-BBF4-CEC3-57C7C15AE6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DD418C-B340-D059-2D18-D6A55A509C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33FDE-C6CF-61AD-1EC6-5BD4CCAD1434}"/>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3795213E-1012-B419-0356-1AF4B20A8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D4883-B27E-551C-F0CC-AFC2717108E4}"/>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259556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B174-AF33-7776-BE75-7702C05B68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11748-E7A2-E1DE-2BCD-94DEC607E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77AAE-B173-0291-6119-8373A1CF26AA}"/>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5D538B35-1129-A659-E8F0-DAA253817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E363B-82AC-4FA7-F4FC-42134C350EDA}"/>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294777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8154-7224-FEC7-3921-68F496BAC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DE4064-800D-575C-01DD-307C62B44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0071C-5065-AE8B-5AE4-50B2D306676E}"/>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6980F522-8019-19B5-B03A-63AE53FFB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8734E-BAB0-0B9F-169A-308D5C5CF0D6}"/>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82817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7BAB-7D66-811C-BDDF-A789AA4C8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3AAC5F-0CFD-9057-2C18-A5CA5E9DC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A2D08-B5D7-0F81-97E6-598FEE056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FA1FA4-EFC9-EBF8-DD39-E80422B994B2}"/>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6" name="Footer Placeholder 5">
            <a:extLst>
              <a:ext uri="{FF2B5EF4-FFF2-40B4-BE49-F238E27FC236}">
                <a16:creationId xmlns:a16="http://schemas.microsoft.com/office/drawing/2014/main" id="{237960B2-86F3-4CD3-A087-F2DDF02B7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E6824-7DD2-82A0-6779-B6C6301F255C}"/>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335341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9AE6-31A5-AAB4-4DAE-25187FA498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4E346-CB2E-0BD7-FE62-426D18859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98DEE-C891-B1AE-3786-587B1D3B6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4B052-A647-6D8E-B515-8062C8FD2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DEBCBA-DCF2-6940-0EA0-B988A6B15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F07FEA-67ED-C2B1-21E6-5A791F8FE267}"/>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8" name="Footer Placeholder 7">
            <a:extLst>
              <a:ext uri="{FF2B5EF4-FFF2-40B4-BE49-F238E27FC236}">
                <a16:creationId xmlns:a16="http://schemas.microsoft.com/office/drawing/2014/main" id="{55666A3E-138D-E995-E046-049C1A5479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E6D011-E50C-A88A-5EEB-F19290D743FC}"/>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26906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7B32-CAA3-B01A-AA8E-C316893154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8C6306-4301-4EF5-FFE9-0D93DD63D3FA}"/>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4" name="Footer Placeholder 3">
            <a:extLst>
              <a:ext uri="{FF2B5EF4-FFF2-40B4-BE49-F238E27FC236}">
                <a16:creationId xmlns:a16="http://schemas.microsoft.com/office/drawing/2014/main" id="{E3C3E5D7-6780-05A3-E202-A0DC35D1AC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A13C00-72B0-B6DC-3FC1-103F6994E99F}"/>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175587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07706-B9A8-2C41-D499-897DFB0048A8}"/>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3" name="Footer Placeholder 2">
            <a:extLst>
              <a:ext uri="{FF2B5EF4-FFF2-40B4-BE49-F238E27FC236}">
                <a16:creationId xmlns:a16="http://schemas.microsoft.com/office/drawing/2014/main" id="{B18C61EE-B5E1-DCF0-551A-CA35F6F3C1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74E243-2616-4DEF-C837-918238763F8B}"/>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243610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45F4-F81B-8CBA-9689-92842522B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D30FB7-7DB6-A31D-A05B-DE215C182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F5C7E1-8EA9-4286-9ECF-60F51B07F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5C9DC-6B0B-CFE8-9964-55E996AD0AD7}"/>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6" name="Footer Placeholder 5">
            <a:extLst>
              <a:ext uri="{FF2B5EF4-FFF2-40B4-BE49-F238E27FC236}">
                <a16:creationId xmlns:a16="http://schemas.microsoft.com/office/drawing/2014/main" id="{80EFEFD7-B8A8-0050-047E-A37569019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D4107-2E55-CF34-CD9B-6C62E87E585B}"/>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136985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6B58-4545-03B6-EF65-F21C4A6B4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BCBB15-04CC-0CD1-2A61-20982C23A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4357D8-C226-59BA-0DE5-8A17FB095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59589-9A8C-A2DC-55DC-4894F9717285}"/>
              </a:ext>
            </a:extLst>
          </p:cNvPr>
          <p:cNvSpPr>
            <a:spLocks noGrp="1"/>
          </p:cNvSpPr>
          <p:nvPr>
            <p:ph type="dt" sz="half" idx="10"/>
          </p:nvPr>
        </p:nvSpPr>
        <p:spPr/>
        <p:txBody>
          <a:bodyPr/>
          <a:lstStyle/>
          <a:p>
            <a:fld id="{0D4F46A4-904F-4D6F-A730-DAB6AEE84164}" type="datetimeFigureOut">
              <a:rPr lang="en-IN" smtClean="0"/>
              <a:t>27-08-2023</a:t>
            </a:fld>
            <a:endParaRPr lang="en-IN"/>
          </a:p>
        </p:txBody>
      </p:sp>
      <p:sp>
        <p:nvSpPr>
          <p:cNvPr id="6" name="Footer Placeholder 5">
            <a:extLst>
              <a:ext uri="{FF2B5EF4-FFF2-40B4-BE49-F238E27FC236}">
                <a16:creationId xmlns:a16="http://schemas.microsoft.com/office/drawing/2014/main" id="{3AA9993E-6658-0984-F8C9-970B6ACD2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5042F-2F6C-E455-79C3-46BDA942A8D2}"/>
              </a:ext>
            </a:extLst>
          </p:cNvPr>
          <p:cNvSpPr>
            <a:spLocks noGrp="1"/>
          </p:cNvSpPr>
          <p:nvPr>
            <p:ph type="sldNum" sz="quarter" idx="12"/>
          </p:nvPr>
        </p:nvSpPr>
        <p:spPr/>
        <p:txBody>
          <a:bodyPr/>
          <a:lstStyle/>
          <a:p>
            <a:fld id="{5716F22C-DBE6-4352-B1AF-528519B51277}" type="slidenum">
              <a:rPr lang="en-IN" smtClean="0"/>
              <a:t>‹#›</a:t>
            </a:fld>
            <a:endParaRPr lang="en-IN"/>
          </a:p>
        </p:txBody>
      </p:sp>
    </p:spTree>
    <p:extLst>
      <p:ext uri="{BB962C8B-B14F-4D97-AF65-F5344CB8AC3E}">
        <p14:creationId xmlns:p14="http://schemas.microsoft.com/office/powerpoint/2010/main" val="40776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0092A-2403-E5A0-9DB3-22403E58F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78421-9341-8F40-5EE6-A947674B5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4872A-B423-A9C9-8BFC-2573E9450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F46A4-904F-4D6F-A730-DAB6AEE84164}" type="datetimeFigureOut">
              <a:rPr lang="en-IN" smtClean="0"/>
              <a:t>27-08-2023</a:t>
            </a:fld>
            <a:endParaRPr lang="en-IN"/>
          </a:p>
        </p:txBody>
      </p:sp>
      <p:sp>
        <p:nvSpPr>
          <p:cNvPr id="5" name="Footer Placeholder 4">
            <a:extLst>
              <a:ext uri="{FF2B5EF4-FFF2-40B4-BE49-F238E27FC236}">
                <a16:creationId xmlns:a16="http://schemas.microsoft.com/office/drawing/2014/main" id="{F12AEA4F-BFB1-F20D-7D3A-F273B376F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BB17DE-257D-8005-D8A9-23768A774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6F22C-DBE6-4352-B1AF-528519B51277}" type="slidenum">
              <a:rPr lang="en-IN" smtClean="0"/>
              <a:t>‹#›</a:t>
            </a:fld>
            <a:endParaRPr lang="en-IN"/>
          </a:p>
        </p:txBody>
      </p:sp>
    </p:spTree>
    <p:extLst>
      <p:ext uri="{BB962C8B-B14F-4D97-AF65-F5344CB8AC3E}">
        <p14:creationId xmlns:p14="http://schemas.microsoft.com/office/powerpoint/2010/main" val="12023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lcome Wallpapers - Wallpaper Cave">
            <a:extLst>
              <a:ext uri="{FF2B5EF4-FFF2-40B4-BE49-F238E27FC236}">
                <a16:creationId xmlns:a16="http://schemas.microsoft.com/office/drawing/2014/main" id="{54F0B978-551A-4E1F-186B-E08C6BE1C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5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E6511-E9E0-78D8-1D88-4A79A361B8FD}"/>
              </a:ext>
            </a:extLst>
          </p:cNvPr>
          <p:cNvSpPr txBox="1"/>
          <p:nvPr/>
        </p:nvSpPr>
        <p:spPr>
          <a:xfrm>
            <a:off x="1422400" y="965200"/>
            <a:ext cx="7488335" cy="1200329"/>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Once we have downloaded the driver, we can add it to our system PATH</a:t>
            </a:r>
          </a:p>
          <a:p>
            <a:r>
              <a:rPr lang="en-IN" dirty="0"/>
              <a:t>So that PYTHON can find it.</a:t>
            </a:r>
          </a:p>
          <a:p>
            <a:endParaRPr lang="en-IN" dirty="0"/>
          </a:p>
        </p:txBody>
      </p:sp>
      <p:pic>
        <p:nvPicPr>
          <p:cNvPr id="3076" name="Picture 4" descr="如何使用 Python 构建一个简单的自动登录机器人 | 码农参考">
            <a:extLst>
              <a:ext uri="{FF2B5EF4-FFF2-40B4-BE49-F238E27FC236}">
                <a16:creationId xmlns:a16="http://schemas.microsoft.com/office/drawing/2014/main" id="{642F5598-4E76-30C4-FCA0-9755F1476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383" y="2165529"/>
            <a:ext cx="8845421" cy="381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6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DF9B-611B-3968-3BF4-972264A8699F}"/>
              </a:ext>
            </a:extLst>
          </p:cNvPr>
          <p:cNvSpPr>
            <a:spLocks noGrp="1"/>
          </p:cNvSpPr>
          <p:nvPr>
            <p:ph type="title"/>
          </p:nvPr>
        </p:nvSpPr>
        <p:spPr/>
        <p:txBody>
          <a:bodyPr/>
          <a:lstStyle/>
          <a:p>
            <a:pPr algn="ctr"/>
            <a:r>
              <a:rPr lang="en-IN" dirty="0"/>
              <a:t>Testing and Troubleshooting</a:t>
            </a:r>
          </a:p>
        </p:txBody>
      </p:sp>
      <p:sp>
        <p:nvSpPr>
          <p:cNvPr id="3" name="Content Placeholder 2">
            <a:extLst>
              <a:ext uri="{FF2B5EF4-FFF2-40B4-BE49-F238E27FC236}">
                <a16:creationId xmlns:a16="http://schemas.microsoft.com/office/drawing/2014/main" id="{34EB496F-ADEA-41BF-0765-3543DBB59AA2}"/>
              </a:ext>
            </a:extLst>
          </p:cNvPr>
          <p:cNvSpPr>
            <a:spLocks noGrp="1"/>
          </p:cNvSpPr>
          <p:nvPr>
            <p:ph idx="1"/>
          </p:nvPr>
        </p:nvSpPr>
        <p:spPr/>
        <p:txBody>
          <a:bodyPr/>
          <a:lstStyle/>
          <a:p>
            <a:r>
              <a:rPr lang="en-IN" dirty="0"/>
              <a:t>Once you have built your auto-login bot using the python, it is important to test and trouble shoot it before deploying in the production environment.</a:t>
            </a:r>
          </a:p>
          <a:p>
            <a:endParaRPr lang="en-IN" dirty="0"/>
          </a:p>
          <a:p>
            <a:r>
              <a:rPr lang="en-IN" dirty="0"/>
              <a:t>One way to do this by running the bot on a test website or application that stimulates the login process.</a:t>
            </a:r>
          </a:p>
          <a:p>
            <a:endParaRPr lang="en-IN" dirty="0"/>
          </a:p>
          <a:p>
            <a:r>
              <a:rPr lang="en-IN" dirty="0"/>
              <a:t>This will help you in identifying the errors and bugs in the code.</a:t>
            </a:r>
          </a:p>
        </p:txBody>
      </p:sp>
    </p:spTree>
    <p:extLst>
      <p:ext uri="{BB962C8B-B14F-4D97-AF65-F5344CB8AC3E}">
        <p14:creationId xmlns:p14="http://schemas.microsoft.com/office/powerpoint/2010/main" val="60633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DB05B-12C3-CDFE-85F8-6B06510C76E7}"/>
              </a:ext>
            </a:extLst>
          </p:cNvPr>
          <p:cNvSpPr txBox="1"/>
          <p:nvPr/>
        </p:nvSpPr>
        <p:spPr>
          <a:xfrm>
            <a:off x="880534" y="778933"/>
            <a:ext cx="784013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Another important aspect to testing and troubleshooting is logging.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By logging key events and actions taken by the bot, you can easily track down errors and identity areas where the code can be optimized.</a:t>
            </a:r>
          </a:p>
          <a:p>
            <a:pPr marL="285750" indent="-285750">
              <a:buFont typeface="Arial" panose="020B0604020202020204" pitchFamily="34" charset="0"/>
              <a:buChar char="•"/>
            </a:pPr>
            <a:endParaRPr lang="en-IN" dirty="0"/>
          </a:p>
        </p:txBody>
      </p:sp>
      <p:pic>
        <p:nvPicPr>
          <p:cNvPr id="4098" name="Picture 2" descr="Top 5 Software Performance Testing Tools - Software Development ...">
            <a:extLst>
              <a:ext uri="{FF2B5EF4-FFF2-40B4-BE49-F238E27FC236}">
                <a16:creationId xmlns:a16="http://schemas.microsoft.com/office/drawing/2014/main" id="{B935F9CC-EAD6-3674-B84B-4D53DBBD7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666" y="2779184"/>
            <a:ext cx="5655733"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6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5797-7461-A4E4-A036-0EC464FA3CF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B670FC8-AF27-7EA7-21AE-3202A6E79687}"/>
              </a:ext>
            </a:extLst>
          </p:cNvPr>
          <p:cNvSpPr>
            <a:spLocks noGrp="1"/>
          </p:cNvSpPr>
          <p:nvPr>
            <p:ph idx="1"/>
          </p:nvPr>
        </p:nvSpPr>
        <p:spPr>
          <a:xfrm>
            <a:off x="838200" y="1825624"/>
            <a:ext cx="10515600" cy="4667251"/>
          </a:xfrm>
        </p:spPr>
        <p:txBody>
          <a:bodyPr/>
          <a:lstStyle/>
          <a:p>
            <a:r>
              <a:rPr lang="en-IN" dirty="0"/>
              <a:t>In conclusion ,we have learned the basics of building a simple auto-login bot using PYTHON.</a:t>
            </a:r>
          </a:p>
          <a:p>
            <a:r>
              <a:rPr lang="en-IN" dirty="0"/>
              <a:t>We defined what an auto-login bot is and explained why it is useful.</a:t>
            </a:r>
          </a:p>
          <a:p>
            <a:r>
              <a:rPr lang="en-IN" dirty="0"/>
              <a:t>We created a Auto-Login Bot using the Python built-in library ‘selenium’-library.</a:t>
            </a:r>
          </a:p>
          <a:p>
            <a:r>
              <a:rPr lang="en-IN" dirty="0"/>
              <a:t>Then we defined how to test and troubleshoot the login bot.</a:t>
            </a:r>
          </a:p>
          <a:p>
            <a:r>
              <a:rPr lang="en-IN" dirty="0"/>
              <a:t>Remember to keep </a:t>
            </a:r>
            <a:r>
              <a:rPr lang="en-IN" dirty="0" err="1"/>
              <a:t>practicng</a:t>
            </a:r>
            <a:r>
              <a:rPr lang="en-IN" dirty="0"/>
              <a:t> and experimenting with different techniques to improve your skills!.</a:t>
            </a:r>
          </a:p>
        </p:txBody>
      </p:sp>
    </p:spTree>
    <p:extLst>
      <p:ext uri="{BB962C8B-B14F-4D97-AF65-F5344CB8AC3E}">
        <p14:creationId xmlns:p14="http://schemas.microsoft.com/office/powerpoint/2010/main" val="285797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Card For Employee / 30+ Free Printable Thank You Card ...">
            <a:extLst>
              <a:ext uri="{FF2B5EF4-FFF2-40B4-BE49-F238E27FC236}">
                <a16:creationId xmlns:a16="http://schemas.microsoft.com/office/drawing/2014/main" id="{C94BA82B-67C4-6B5C-97F2-CCF7B5DFA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38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839C-CF1B-362D-8DCF-ECFA18DA54BB}"/>
              </a:ext>
            </a:extLst>
          </p:cNvPr>
          <p:cNvSpPr>
            <a:spLocks noGrp="1"/>
          </p:cNvSpPr>
          <p:nvPr>
            <p:ph type="title"/>
          </p:nvPr>
        </p:nvSpPr>
        <p:spPr>
          <a:xfrm>
            <a:off x="1062135" y="2567149"/>
            <a:ext cx="10515600" cy="1325563"/>
          </a:xfrm>
        </p:spPr>
        <p:txBody>
          <a:bodyPr/>
          <a:lstStyle/>
          <a:p>
            <a:pPr algn="ctr"/>
            <a:r>
              <a:rPr lang="en-IN" dirty="0"/>
              <a:t>DATA SCIENCE WITH PYTHON</a:t>
            </a:r>
          </a:p>
        </p:txBody>
      </p:sp>
    </p:spTree>
    <p:extLst>
      <p:ext uri="{BB962C8B-B14F-4D97-AF65-F5344CB8AC3E}">
        <p14:creationId xmlns:p14="http://schemas.microsoft.com/office/powerpoint/2010/main" val="333660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A688-FCDC-17F3-0E64-EE4F76C2EBC8}"/>
              </a:ext>
            </a:extLst>
          </p:cNvPr>
          <p:cNvSpPr>
            <a:spLocks noGrp="1"/>
          </p:cNvSpPr>
          <p:nvPr>
            <p:ph type="title"/>
          </p:nvPr>
        </p:nvSpPr>
        <p:spPr/>
        <p:txBody>
          <a:bodyPr/>
          <a:lstStyle/>
          <a:p>
            <a:pPr algn="ctr"/>
            <a:r>
              <a:rPr lang="en-IN" dirty="0"/>
              <a:t>DATA SCIENCE</a:t>
            </a:r>
          </a:p>
        </p:txBody>
      </p:sp>
      <p:sp>
        <p:nvSpPr>
          <p:cNvPr id="3" name="Content Placeholder 2">
            <a:extLst>
              <a:ext uri="{FF2B5EF4-FFF2-40B4-BE49-F238E27FC236}">
                <a16:creationId xmlns:a16="http://schemas.microsoft.com/office/drawing/2014/main" id="{86B3D48F-66CA-5844-B908-EEDA07531E92}"/>
              </a:ext>
            </a:extLst>
          </p:cNvPr>
          <p:cNvSpPr>
            <a:spLocks noGrp="1"/>
          </p:cNvSpPr>
          <p:nvPr>
            <p:ph idx="1"/>
          </p:nvPr>
        </p:nvSpPr>
        <p:spPr/>
        <p:txBody>
          <a:bodyPr/>
          <a:lstStyle/>
          <a:p>
            <a:r>
              <a:rPr lang="en-IN" dirty="0"/>
              <a:t> Data Science is a deep study of the massive amount of data, which involves extracting meaningful insights from the raw, structured and unstructured data.</a:t>
            </a:r>
          </a:p>
          <a:p>
            <a:endParaRPr lang="en-IN" dirty="0"/>
          </a:p>
          <a:p>
            <a:r>
              <a:rPr lang="en-IN" dirty="0"/>
              <a:t>These data is processed with the using of scientific </a:t>
            </a:r>
            <a:r>
              <a:rPr lang="en-IN" dirty="0" err="1"/>
              <a:t>metods</a:t>
            </a:r>
            <a:r>
              <a:rPr lang="en-IN" dirty="0"/>
              <a:t>, different algorithms and technologies.</a:t>
            </a:r>
          </a:p>
        </p:txBody>
      </p:sp>
    </p:spTree>
    <p:extLst>
      <p:ext uri="{BB962C8B-B14F-4D97-AF65-F5344CB8AC3E}">
        <p14:creationId xmlns:p14="http://schemas.microsoft.com/office/powerpoint/2010/main" val="382520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8739-4656-358A-C12E-0CEE6B068850}"/>
              </a:ext>
            </a:extLst>
          </p:cNvPr>
          <p:cNvSpPr>
            <a:spLocks noGrp="1"/>
          </p:cNvSpPr>
          <p:nvPr>
            <p:ph type="ctrTitle"/>
          </p:nvPr>
        </p:nvSpPr>
        <p:spPr/>
        <p:txBody>
          <a:bodyPr/>
          <a:lstStyle/>
          <a:p>
            <a:r>
              <a:rPr lang="en-US" dirty="0"/>
              <a:t>Pythonic Auto-Login: </a:t>
            </a:r>
            <a:r>
              <a:rPr lang="en-US" dirty="0" err="1"/>
              <a:t>Buliding</a:t>
            </a:r>
            <a:r>
              <a:rPr lang="en-US" dirty="0"/>
              <a:t> a Bot in Minutes</a:t>
            </a:r>
            <a:endParaRPr lang="en-IN" dirty="0"/>
          </a:p>
        </p:txBody>
      </p:sp>
      <p:sp>
        <p:nvSpPr>
          <p:cNvPr id="3" name="Subtitle 2">
            <a:extLst>
              <a:ext uri="{FF2B5EF4-FFF2-40B4-BE49-F238E27FC236}">
                <a16:creationId xmlns:a16="http://schemas.microsoft.com/office/drawing/2014/main" id="{808558FE-F01F-AE79-58F0-FD82A387BAC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760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74B9-73F1-0789-A1EE-336DA3EC2408}"/>
              </a:ext>
            </a:extLst>
          </p:cNvPr>
          <p:cNvSpPr>
            <a:spLocks noGrp="1"/>
          </p:cNvSpPr>
          <p:nvPr>
            <p:ph type="title"/>
          </p:nvPr>
        </p:nvSpPr>
        <p:spPr/>
        <p:txBody>
          <a:bodyPr/>
          <a:lstStyle/>
          <a:p>
            <a:pPr algn="ctr"/>
            <a:r>
              <a:rPr lang="en-US" dirty="0"/>
              <a:t>CONTENT</a:t>
            </a:r>
            <a:endParaRPr lang="en-IN" dirty="0"/>
          </a:p>
        </p:txBody>
      </p:sp>
      <p:sp>
        <p:nvSpPr>
          <p:cNvPr id="3" name="Content Placeholder 2">
            <a:extLst>
              <a:ext uri="{FF2B5EF4-FFF2-40B4-BE49-F238E27FC236}">
                <a16:creationId xmlns:a16="http://schemas.microsoft.com/office/drawing/2014/main" id="{BAABAAC7-94F9-0ACD-9F2B-6BF9116DC197}"/>
              </a:ext>
            </a:extLst>
          </p:cNvPr>
          <p:cNvSpPr>
            <a:spLocks noGrp="1"/>
          </p:cNvSpPr>
          <p:nvPr>
            <p:ph idx="1"/>
          </p:nvPr>
        </p:nvSpPr>
        <p:spPr/>
        <p:txBody>
          <a:bodyPr/>
          <a:lstStyle/>
          <a:p>
            <a:pPr marL="0" indent="0">
              <a:buNone/>
            </a:pPr>
            <a:endParaRPr lang="en-US" dirty="0"/>
          </a:p>
          <a:p>
            <a:pPr lvl="1"/>
            <a:r>
              <a:rPr lang="en-IN" dirty="0"/>
              <a:t>	What is an Auto-login bot ?</a:t>
            </a:r>
          </a:p>
          <a:p>
            <a:pPr lvl="1"/>
            <a:endParaRPr lang="en-IN" dirty="0"/>
          </a:p>
          <a:p>
            <a:pPr lvl="1"/>
            <a:r>
              <a:rPr lang="en-IN" dirty="0"/>
              <a:t>Why python?</a:t>
            </a:r>
          </a:p>
          <a:p>
            <a:pPr lvl="1"/>
            <a:endParaRPr lang="en-IN" dirty="0"/>
          </a:p>
          <a:p>
            <a:pPr lvl="1"/>
            <a:r>
              <a:rPr lang="en-IN" dirty="0"/>
              <a:t>Building the bot </a:t>
            </a:r>
          </a:p>
          <a:p>
            <a:pPr lvl="1"/>
            <a:endParaRPr lang="en-IN" dirty="0"/>
          </a:p>
          <a:p>
            <a:pPr lvl="1"/>
            <a:r>
              <a:rPr lang="en-IN" dirty="0"/>
              <a:t>Testing and Troubleshooting </a:t>
            </a:r>
          </a:p>
          <a:p>
            <a:pPr lvl="1"/>
            <a:endParaRPr lang="en-IN" dirty="0"/>
          </a:p>
          <a:p>
            <a:pPr lvl="1"/>
            <a:r>
              <a:rPr lang="en-IN" dirty="0"/>
              <a:t>Conclusion</a:t>
            </a:r>
          </a:p>
          <a:p>
            <a:pPr lvl="1"/>
            <a:endParaRPr lang="en-IN" dirty="0"/>
          </a:p>
          <a:p>
            <a:pPr lvl="1"/>
            <a:endParaRPr lang="en-IN" dirty="0"/>
          </a:p>
          <a:p>
            <a:pPr lvl="1"/>
            <a:endParaRPr lang="en-IN" dirty="0"/>
          </a:p>
          <a:p>
            <a:pPr marL="0" indent="0">
              <a:buNone/>
            </a:pPr>
            <a:endParaRPr lang="en-IN" dirty="0"/>
          </a:p>
        </p:txBody>
      </p:sp>
    </p:spTree>
    <p:extLst>
      <p:ext uri="{BB962C8B-B14F-4D97-AF65-F5344CB8AC3E}">
        <p14:creationId xmlns:p14="http://schemas.microsoft.com/office/powerpoint/2010/main" val="42067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9137-4CCC-6230-6FC2-9D664B3F015B}"/>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7F39DBC-70F6-4CB3-F321-AE0B2AE2B32B}"/>
              </a:ext>
            </a:extLst>
          </p:cNvPr>
          <p:cNvSpPr>
            <a:spLocks noGrp="1"/>
          </p:cNvSpPr>
          <p:nvPr>
            <p:ph idx="1"/>
          </p:nvPr>
        </p:nvSpPr>
        <p:spPr/>
        <p:txBody>
          <a:bodyPr/>
          <a:lstStyle/>
          <a:p>
            <a:r>
              <a:rPr lang="en-US" dirty="0">
                <a:effectLst/>
              </a:rPr>
              <a:t>Welcome to this presentation on building a simple auto-login bot using Python!</a:t>
            </a:r>
            <a:endParaRPr lang="en-US" dirty="0"/>
          </a:p>
          <a:p>
            <a:r>
              <a:rPr lang="en-US" dirty="0">
                <a:effectLst/>
              </a:rPr>
              <a:t>In today's digital age, we are all overwhelmed by the sheer number of online accounts we have. It can be difficult to keep track of all our login credentials, especially if we use different usernames and passwords for each account. This is where an auto-login bot comes in handy. An auto-login bot automates the process of logging into websites, saving you time and frustration. In this presentation, we will explore how to build such a bot using Python.</a:t>
            </a:r>
            <a:endParaRPr lang="en-US" dirty="0"/>
          </a:p>
          <a:p>
            <a:endParaRPr lang="en-IN" dirty="0"/>
          </a:p>
        </p:txBody>
      </p:sp>
    </p:spTree>
    <p:extLst>
      <p:ext uri="{BB962C8B-B14F-4D97-AF65-F5344CB8AC3E}">
        <p14:creationId xmlns:p14="http://schemas.microsoft.com/office/powerpoint/2010/main" val="169177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60AB-2BD3-C6DE-9A86-EEC0F68C10F2}"/>
              </a:ext>
            </a:extLst>
          </p:cNvPr>
          <p:cNvSpPr>
            <a:spLocks noGrp="1"/>
          </p:cNvSpPr>
          <p:nvPr>
            <p:ph type="title"/>
          </p:nvPr>
        </p:nvSpPr>
        <p:spPr/>
        <p:txBody>
          <a:bodyPr/>
          <a:lstStyle/>
          <a:p>
            <a:r>
              <a:rPr lang="en-US" dirty="0"/>
              <a:t>What is an auto-login bot?</a:t>
            </a:r>
            <a:endParaRPr lang="en-IN" dirty="0"/>
          </a:p>
        </p:txBody>
      </p:sp>
      <p:pic>
        <p:nvPicPr>
          <p:cNvPr id="1026" name="Picture 2" descr="Windows Auto-Login: Why and How?">
            <a:extLst>
              <a:ext uri="{FF2B5EF4-FFF2-40B4-BE49-F238E27FC236}">
                <a16:creationId xmlns:a16="http://schemas.microsoft.com/office/drawing/2014/main" id="{6AFEBE43-FC78-C58D-3533-76189E2C1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3867" y="365125"/>
            <a:ext cx="4104367" cy="6127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AE1E30-80AC-DA45-4056-916156CC6749}"/>
              </a:ext>
            </a:extLst>
          </p:cNvPr>
          <p:cNvSpPr txBox="1"/>
          <p:nvPr/>
        </p:nvSpPr>
        <p:spPr>
          <a:xfrm>
            <a:off x="838200" y="1690688"/>
            <a:ext cx="669713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An Auto-login bot is a program that automates the login process for a web site or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Auto-login bots are useful because they save time and effort for users who need to access multiple accounts regularly.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Auto-login eliminates the manual login each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Auto-login bots can also perform other tasks such as filling forms, clicking buttons and navigating through pages to complete a specific task.</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3165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73D3-6828-61A3-8A50-60BD8D46F14D}"/>
              </a:ext>
            </a:extLst>
          </p:cNvPr>
          <p:cNvSpPr>
            <a:spLocks noGrp="1"/>
          </p:cNvSpPr>
          <p:nvPr>
            <p:ph type="title"/>
          </p:nvPr>
        </p:nvSpPr>
        <p:spPr/>
        <p:txBody>
          <a:bodyPr>
            <a:normAutofit/>
          </a:bodyPr>
          <a:lstStyle/>
          <a:p>
            <a:pPr algn="ctr"/>
            <a:r>
              <a:rPr lang="en-US" sz="6600" dirty="0"/>
              <a:t>WHY PYTHON</a:t>
            </a:r>
            <a:endParaRPr lang="en-IN" sz="6600" dirty="0"/>
          </a:p>
        </p:txBody>
      </p:sp>
      <p:sp>
        <p:nvSpPr>
          <p:cNvPr id="4" name="Content Placeholder 3">
            <a:extLst>
              <a:ext uri="{FF2B5EF4-FFF2-40B4-BE49-F238E27FC236}">
                <a16:creationId xmlns:a16="http://schemas.microsoft.com/office/drawing/2014/main" id="{D5E47806-65D8-B6E7-2871-6A978A57BC9F}"/>
              </a:ext>
            </a:extLst>
          </p:cNvPr>
          <p:cNvSpPr>
            <a:spLocks noGrp="1"/>
          </p:cNvSpPr>
          <p:nvPr>
            <p:ph idx="1"/>
          </p:nvPr>
        </p:nvSpPr>
        <p:spPr>
          <a:xfrm>
            <a:off x="9367934" y="1825625"/>
            <a:ext cx="1985865" cy="2186538"/>
          </a:xfrm>
        </p:spPr>
        <p:txBody>
          <a:bodyPr/>
          <a:lstStyle/>
          <a:p>
            <a:pPr marL="0" indent="0">
              <a:buNone/>
            </a:pPr>
            <a:endParaRPr lang="en-IN" dirty="0"/>
          </a:p>
        </p:txBody>
      </p:sp>
      <p:pic>
        <p:nvPicPr>
          <p:cNvPr id="2052" name="Picture 4" descr="coderaky">
            <a:extLst>
              <a:ext uri="{FF2B5EF4-FFF2-40B4-BE49-F238E27FC236}">
                <a16:creationId xmlns:a16="http://schemas.microsoft.com/office/drawing/2014/main" id="{CEC3752E-9C05-798A-31B3-CFA48B51A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644" y="1825625"/>
            <a:ext cx="2135155" cy="42486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03EC84-497C-7DEA-037C-2827504B0374}"/>
              </a:ext>
            </a:extLst>
          </p:cNvPr>
          <p:cNvSpPr txBox="1"/>
          <p:nvPr/>
        </p:nvSpPr>
        <p:spPr>
          <a:xfrm>
            <a:off x="1026367" y="1912776"/>
            <a:ext cx="788436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Python is a high-level, object-oriented, interpreted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works in various sector like Machine Learning, Artificial Intelligence</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Python is an ideal –language for building auto-login bots due to its simplicity and versatility.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Its clean syntax and ease of use make it a popular choice among developers of all levels.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One of the key advantage of using Python for building auto-login bots is its extensive library of modules and packages.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These pre-built tools can save developers significant time and </a:t>
            </a:r>
            <a:r>
              <a:rPr lang="en-IN" dirty="0" err="1"/>
              <a:t>effort,allowing</a:t>
            </a:r>
            <a:r>
              <a:rPr lang="en-IN" dirty="0"/>
              <a:t> them to focus on the core functionality of their bot.</a:t>
            </a:r>
          </a:p>
        </p:txBody>
      </p:sp>
    </p:spTree>
    <p:extLst>
      <p:ext uri="{BB962C8B-B14F-4D97-AF65-F5344CB8AC3E}">
        <p14:creationId xmlns:p14="http://schemas.microsoft.com/office/powerpoint/2010/main" val="50937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6124-36F9-7D48-C891-3B7060C93B2F}"/>
              </a:ext>
            </a:extLst>
          </p:cNvPr>
          <p:cNvSpPr>
            <a:spLocks noGrp="1"/>
          </p:cNvSpPr>
          <p:nvPr>
            <p:ph type="title"/>
          </p:nvPr>
        </p:nvSpPr>
        <p:spPr/>
        <p:txBody>
          <a:bodyPr/>
          <a:lstStyle/>
          <a:p>
            <a:pPr algn="ctr"/>
            <a:r>
              <a:rPr lang="en-IN" dirty="0"/>
              <a:t>Building The Bot</a:t>
            </a:r>
          </a:p>
        </p:txBody>
      </p:sp>
      <p:sp>
        <p:nvSpPr>
          <p:cNvPr id="3" name="Content Placeholder 2">
            <a:extLst>
              <a:ext uri="{FF2B5EF4-FFF2-40B4-BE49-F238E27FC236}">
                <a16:creationId xmlns:a16="http://schemas.microsoft.com/office/drawing/2014/main" id="{D88E7043-B71F-961F-5628-AEDAA0105D7D}"/>
              </a:ext>
            </a:extLst>
          </p:cNvPr>
          <p:cNvSpPr>
            <a:spLocks noGrp="1"/>
          </p:cNvSpPr>
          <p:nvPr>
            <p:ph idx="1"/>
          </p:nvPr>
        </p:nvSpPr>
        <p:spPr/>
        <p:txBody>
          <a:bodyPr/>
          <a:lstStyle/>
          <a:p>
            <a:r>
              <a:rPr lang="en-IN" sz="2400" dirty="0"/>
              <a:t>To build the auto-login bot, we will use the python’s Selenium library.</a:t>
            </a:r>
          </a:p>
          <a:p>
            <a:endParaRPr lang="en-IN" sz="2400" dirty="0"/>
          </a:p>
          <a:p>
            <a:r>
              <a:rPr lang="en-IN" sz="2400" dirty="0"/>
              <a:t>Selenium is a powerful tool for automating web browsers and can be used for a variety of tasks.</a:t>
            </a:r>
          </a:p>
          <a:p>
            <a:endParaRPr lang="en-IN" sz="2400" dirty="0"/>
          </a:p>
          <a:p>
            <a:r>
              <a:rPr lang="en-IN" sz="2400" dirty="0"/>
              <a:t>To use the Selenium library, first we need to install the selenium module with the help of the command “pip install selenium” in the command prompt or terminal.</a:t>
            </a:r>
          </a:p>
          <a:p>
            <a:endParaRPr lang="en-IN" sz="2400" dirty="0"/>
          </a:p>
          <a:p>
            <a:r>
              <a:rPr lang="en-IN" dirty="0"/>
              <a:t>Then, we will need to download the appropriate web driver for the </a:t>
            </a:r>
            <a:r>
              <a:rPr lang="en-IN" dirty="0" err="1"/>
              <a:t>browserwe</a:t>
            </a:r>
            <a:r>
              <a:rPr lang="en-IN" dirty="0"/>
              <a:t> want to automate.</a:t>
            </a:r>
          </a:p>
          <a:p>
            <a:pPr marL="0" indent="0">
              <a:buNone/>
            </a:pPr>
            <a:endParaRPr lang="en-IN" dirty="0"/>
          </a:p>
          <a:p>
            <a:endParaRPr lang="en-IN" dirty="0"/>
          </a:p>
        </p:txBody>
      </p:sp>
    </p:spTree>
    <p:extLst>
      <p:ext uri="{BB962C8B-B14F-4D97-AF65-F5344CB8AC3E}">
        <p14:creationId xmlns:p14="http://schemas.microsoft.com/office/powerpoint/2010/main" val="232154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641</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DATA SCIENCE WITH PYTHON</vt:lpstr>
      <vt:lpstr>DATA SCIENCE</vt:lpstr>
      <vt:lpstr>Pythonic Auto-Login: Buliding a Bot in Minutes</vt:lpstr>
      <vt:lpstr>CONTENT</vt:lpstr>
      <vt:lpstr>INTRODUCTION</vt:lpstr>
      <vt:lpstr>What is an auto-login bot?</vt:lpstr>
      <vt:lpstr>WHY PYTHON</vt:lpstr>
      <vt:lpstr>Building The Bot</vt:lpstr>
      <vt:lpstr>PowerPoint Presentation</vt:lpstr>
      <vt:lpstr>Testing and Troubleshooting</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ACHYUTH</dc:creator>
  <cp:lastModifiedBy>ACHYUTH</cp:lastModifiedBy>
  <cp:revision>1</cp:revision>
  <dcterms:created xsi:type="dcterms:W3CDTF">2023-08-27T16:19:06Z</dcterms:created>
  <dcterms:modified xsi:type="dcterms:W3CDTF">2023-08-27T17:39:23Z</dcterms:modified>
</cp:coreProperties>
</file>