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embeddedFontLst>
    <p:embeddedFont>
      <p:font typeface="Montserrat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5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2B74D2-8352-45EC-8E2E-2072D8AC842B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1D30CA4-E30B-4F03-888E-C3630946C35B}">
      <dgm:prSet/>
      <dgm:spPr/>
      <dgm:t>
        <a:bodyPr/>
        <a:lstStyle/>
        <a:p>
          <a:r>
            <a:rPr lang="fr-FR" strike="noStrike" dirty="0"/>
            <a:t>Navigation fluide, intuitive et responsive.</a:t>
          </a:r>
          <a:endParaRPr lang="en-US" strike="noStrike" dirty="0"/>
        </a:p>
      </dgm:t>
    </dgm:pt>
    <dgm:pt modelId="{31E5AF5C-68F1-43FC-9EB2-CEC390FF48F0}" type="parTrans" cxnId="{AB464B30-16EE-42F0-97BE-FFA6D9C1587E}">
      <dgm:prSet/>
      <dgm:spPr/>
      <dgm:t>
        <a:bodyPr/>
        <a:lstStyle/>
        <a:p>
          <a:endParaRPr lang="en-US"/>
        </a:p>
      </dgm:t>
    </dgm:pt>
    <dgm:pt modelId="{1558450B-7B89-43D7-A8DD-C434AF2A5EC1}" type="sibTrans" cxnId="{AB464B30-16EE-42F0-97BE-FFA6D9C1587E}">
      <dgm:prSet/>
      <dgm:spPr/>
      <dgm:t>
        <a:bodyPr/>
        <a:lstStyle/>
        <a:p>
          <a:endParaRPr lang="en-US"/>
        </a:p>
      </dgm:t>
    </dgm:pt>
    <dgm:pt modelId="{2EA347DD-BDF0-4857-A8D2-6E4ADE55BEFA}">
      <dgm:prSet/>
      <dgm:spPr/>
      <dgm:t>
        <a:bodyPr/>
        <a:lstStyle/>
        <a:p>
          <a:r>
            <a:rPr lang="fr-FR"/>
            <a:t>Organisation logique des sections (profil, projets, livrables, visualisations).</a:t>
          </a:r>
          <a:endParaRPr lang="en-US"/>
        </a:p>
      </dgm:t>
    </dgm:pt>
    <dgm:pt modelId="{02819982-D788-4700-9C0A-E596F458BFE2}" type="parTrans" cxnId="{ABC4A921-6BBA-42EB-AA64-10A8DA21A9DB}">
      <dgm:prSet/>
      <dgm:spPr/>
      <dgm:t>
        <a:bodyPr/>
        <a:lstStyle/>
        <a:p>
          <a:endParaRPr lang="en-US"/>
        </a:p>
      </dgm:t>
    </dgm:pt>
    <dgm:pt modelId="{2E929249-1434-4305-B09A-E0A3EE6C0283}" type="sibTrans" cxnId="{ABC4A921-6BBA-42EB-AA64-10A8DA21A9DB}">
      <dgm:prSet/>
      <dgm:spPr/>
      <dgm:t>
        <a:bodyPr/>
        <a:lstStyle/>
        <a:p>
          <a:endParaRPr lang="en-US"/>
        </a:p>
      </dgm:t>
    </dgm:pt>
    <dgm:pt modelId="{2CBC1EA9-7981-48B4-90B5-2DB34AA832A5}">
      <dgm:prSet/>
      <dgm:spPr/>
      <dgm:t>
        <a:bodyPr/>
        <a:lstStyle/>
        <a:p>
          <a:r>
            <a:rPr lang="fr-FR"/>
            <a:t>Accessibilité renforcée : contraste élevé, typographies lisibles, icônes explicites.</a:t>
          </a:r>
          <a:endParaRPr lang="en-US"/>
        </a:p>
      </dgm:t>
    </dgm:pt>
    <dgm:pt modelId="{F5EDCD79-26F9-4609-B345-4E059D6A38DE}" type="parTrans" cxnId="{1B83D5A3-E236-4A9A-9E6E-A9049DB716D9}">
      <dgm:prSet/>
      <dgm:spPr/>
      <dgm:t>
        <a:bodyPr/>
        <a:lstStyle/>
        <a:p>
          <a:endParaRPr lang="en-US"/>
        </a:p>
      </dgm:t>
    </dgm:pt>
    <dgm:pt modelId="{E2178491-4A2B-478F-8080-77A0F403FBEA}" type="sibTrans" cxnId="{1B83D5A3-E236-4A9A-9E6E-A9049DB716D9}">
      <dgm:prSet/>
      <dgm:spPr/>
      <dgm:t>
        <a:bodyPr/>
        <a:lstStyle/>
        <a:p>
          <a:endParaRPr lang="en-US"/>
        </a:p>
      </dgm:t>
    </dgm:pt>
    <dgm:pt modelId="{F90FF189-9156-4A14-BACE-10D96E793C13}">
      <dgm:prSet/>
      <dgm:spPr/>
      <dgm:t>
        <a:bodyPr/>
        <a:lstStyle/>
        <a:p>
          <a:r>
            <a:rPr lang="fr-FR"/>
            <a:t>Portfolio et dashboards exploitables aussi bien sur ordinateur de bureau que sur tablette.</a:t>
          </a:r>
          <a:endParaRPr lang="en-US"/>
        </a:p>
      </dgm:t>
    </dgm:pt>
    <dgm:pt modelId="{A6201599-18CA-4787-98C4-9BF6AA9C6D1D}" type="parTrans" cxnId="{815FE885-9B4D-4011-BC7A-60270F2D39B6}">
      <dgm:prSet/>
      <dgm:spPr/>
      <dgm:t>
        <a:bodyPr/>
        <a:lstStyle/>
        <a:p>
          <a:endParaRPr lang="en-US"/>
        </a:p>
      </dgm:t>
    </dgm:pt>
    <dgm:pt modelId="{CC0ED063-DB6D-4244-A69C-17C446A4A655}" type="sibTrans" cxnId="{815FE885-9B4D-4011-BC7A-60270F2D39B6}">
      <dgm:prSet/>
      <dgm:spPr/>
      <dgm:t>
        <a:bodyPr/>
        <a:lstStyle/>
        <a:p>
          <a:endParaRPr lang="en-US"/>
        </a:p>
      </dgm:t>
    </dgm:pt>
    <dgm:pt modelId="{C1803F36-ABA8-4EBA-B12F-607489156C4D}" type="pres">
      <dgm:prSet presAssocID="{4C2B74D2-8352-45EC-8E2E-2072D8AC842B}" presName="diagram" presStyleCnt="0">
        <dgm:presLayoutVars>
          <dgm:dir/>
          <dgm:resizeHandles val="exact"/>
        </dgm:presLayoutVars>
      </dgm:prSet>
      <dgm:spPr/>
    </dgm:pt>
    <dgm:pt modelId="{BE592A4F-867F-405E-A26F-5ED1F407D8CC}" type="pres">
      <dgm:prSet presAssocID="{91D30CA4-E30B-4F03-888E-C3630946C35B}" presName="node" presStyleLbl="node1" presStyleIdx="0" presStyleCnt="4">
        <dgm:presLayoutVars>
          <dgm:bulletEnabled val="1"/>
        </dgm:presLayoutVars>
      </dgm:prSet>
      <dgm:spPr/>
    </dgm:pt>
    <dgm:pt modelId="{50BA7301-A960-49C7-8BB8-1BEC93E38A8D}" type="pres">
      <dgm:prSet presAssocID="{1558450B-7B89-43D7-A8DD-C434AF2A5EC1}" presName="sibTrans" presStyleLbl="sibTrans2D1" presStyleIdx="0" presStyleCnt="3"/>
      <dgm:spPr/>
    </dgm:pt>
    <dgm:pt modelId="{6A3C3EC1-E1A9-4437-9EE9-79CF97A4920A}" type="pres">
      <dgm:prSet presAssocID="{1558450B-7B89-43D7-A8DD-C434AF2A5EC1}" presName="connectorText" presStyleLbl="sibTrans2D1" presStyleIdx="0" presStyleCnt="3"/>
      <dgm:spPr/>
    </dgm:pt>
    <dgm:pt modelId="{DB6AA7E0-15C5-4691-8887-00BEFE670E80}" type="pres">
      <dgm:prSet presAssocID="{2EA347DD-BDF0-4857-A8D2-6E4ADE55BEFA}" presName="node" presStyleLbl="node1" presStyleIdx="1" presStyleCnt="4">
        <dgm:presLayoutVars>
          <dgm:bulletEnabled val="1"/>
        </dgm:presLayoutVars>
      </dgm:prSet>
      <dgm:spPr/>
    </dgm:pt>
    <dgm:pt modelId="{D2132052-E610-40B0-9A20-DF3AEFD399C9}" type="pres">
      <dgm:prSet presAssocID="{2E929249-1434-4305-B09A-E0A3EE6C0283}" presName="sibTrans" presStyleLbl="sibTrans2D1" presStyleIdx="1" presStyleCnt="3"/>
      <dgm:spPr/>
    </dgm:pt>
    <dgm:pt modelId="{D109654F-9F6F-4575-A5C2-A4EA9B24E45D}" type="pres">
      <dgm:prSet presAssocID="{2E929249-1434-4305-B09A-E0A3EE6C0283}" presName="connectorText" presStyleLbl="sibTrans2D1" presStyleIdx="1" presStyleCnt="3"/>
      <dgm:spPr/>
    </dgm:pt>
    <dgm:pt modelId="{EAE8CFB3-60CB-4C94-8DD4-ACF619762C01}" type="pres">
      <dgm:prSet presAssocID="{2CBC1EA9-7981-48B4-90B5-2DB34AA832A5}" presName="node" presStyleLbl="node1" presStyleIdx="2" presStyleCnt="4">
        <dgm:presLayoutVars>
          <dgm:bulletEnabled val="1"/>
        </dgm:presLayoutVars>
      </dgm:prSet>
      <dgm:spPr/>
    </dgm:pt>
    <dgm:pt modelId="{3ED42B6C-324C-49C6-9B6F-E83D03A92861}" type="pres">
      <dgm:prSet presAssocID="{E2178491-4A2B-478F-8080-77A0F403FBEA}" presName="sibTrans" presStyleLbl="sibTrans2D1" presStyleIdx="2" presStyleCnt="3"/>
      <dgm:spPr/>
    </dgm:pt>
    <dgm:pt modelId="{8AD57886-A6A4-4024-BBB0-D9DF3E9E8157}" type="pres">
      <dgm:prSet presAssocID="{E2178491-4A2B-478F-8080-77A0F403FBEA}" presName="connectorText" presStyleLbl="sibTrans2D1" presStyleIdx="2" presStyleCnt="3"/>
      <dgm:spPr/>
    </dgm:pt>
    <dgm:pt modelId="{D3170C0B-14FC-4E0C-B9E9-25F211951795}" type="pres">
      <dgm:prSet presAssocID="{F90FF189-9156-4A14-BACE-10D96E793C13}" presName="node" presStyleLbl="node1" presStyleIdx="3" presStyleCnt="4">
        <dgm:presLayoutVars>
          <dgm:bulletEnabled val="1"/>
        </dgm:presLayoutVars>
      </dgm:prSet>
      <dgm:spPr/>
    </dgm:pt>
  </dgm:ptLst>
  <dgm:cxnLst>
    <dgm:cxn modelId="{DAE64906-DD4F-40C9-8D38-22FB3E6F993D}" type="presOf" srcId="{2CBC1EA9-7981-48B4-90B5-2DB34AA832A5}" destId="{EAE8CFB3-60CB-4C94-8DD4-ACF619762C01}" srcOrd="0" destOrd="0" presId="urn:microsoft.com/office/officeart/2005/8/layout/process5"/>
    <dgm:cxn modelId="{8E6AA81B-A78D-4C65-AD8C-6946FF414F9F}" type="presOf" srcId="{1558450B-7B89-43D7-A8DD-C434AF2A5EC1}" destId="{6A3C3EC1-E1A9-4437-9EE9-79CF97A4920A}" srcOrd="1" destOrd="0" presId="urn:microsoft.com/office/officeart/2005/8/layout/process5"/>
    <dgm:cxn modelId="{ABC4A921-6BBA-42EB-AA64-10A8DA21A9DB}" srcId="{4C2B74D2-8352-45EC-8E2E-2072D8AC842B}" destId="{2EA347DD-BDF0-4857-A8D2-6E4ADE55BEFA}" srcOrd="1" destOrd="0" parTransId="{02819982-D788-4700-9C0A-E596F458BFE2}" sibTransId="{2E929249-1434-4305-B09A-E0A3EE6C0283}"/>
    <dgm:cxn modelId="{78BB5B28-4042-4CAE-9D65-AA9F65C319FC}" type="presOf" srcId="{2E929249-1434-4305-B09A-E0A3EE6C0283}" destId="{D2132052-E610-40B0-9A20-DF3AEFD399C9}" srcOrd="0" destOrd="0" presId="urn:microsoft.com/office/officeart/2005/8/layout/process5"/>
    <dgm:cxn modelId="{AB464B30-16EE-42F0-97BE-FFA6D9C1587E}" srcId="{4C2B74D2-8352-45EC-8E2E-2072D8AC842B}" destId="{91D30CA4-E30B-4F03-888E-C3630946C35B}" srcOrd="0" destOrd="0" parTransId="{31E5AF5C-68F1-43FC-9EB2-CEC390FF48F0}" sibTransId="{1558450B-7B89-43D7-A8DD-C434AF2A5EC1}"/>
    <dgm:cxn modelId="{36F69E75-794B-4A12-A1E5-6787C00D5055}" type="presOf" srcId="{F90FF189-9156-4A14-BACE-10D96E793C13}" destId="{D3170C0B-14FC-4E0C-B9E9-25F211951795}" srcOrd="0" destOrd="0" presId="urn:microsoft.com/office/officeart/2005/8/layout/process5"/>
    <dgm:cxn modelId="{E8FF7759-7DF3-45D3-AFA5-980409A80488}" type="presOf" srcId="{2EA347DD-BDF0-4857-A8D2-6E4ADE55BEFA}" destId="{DB6AA7E0-15C5-4691-8887-00BEFE670E80}" srcOrd="0" destOrd="0" presId="urn:microsoft.com/office/officeart/2005/8/layout/process5"/>
    <dgm:cxn modelId="{C3D95680-148F-4865-A233-B042AD7E404F}" type="presOf" srcId="{1558450B-7B89-43D7-A8DD-C434AF2A5EC1}" destId="{50BA7301-A960-49C7-8BB8-1BEC93E38A8D}" srcOrd="0" destOrd="0" presId="urn:microsoft.com/office/officeart/2005/8/layout/process5"/>
    <dgm:cxn modelId="{815FE885-9B4D-4011-BC7A-60270F2D39B6}" srcId="{4C2B74D2-8352-45EC-8E2E-2072D8AC842B}" destId="{F90FF189-9156-4A14-BACE-10D96E793C13}" srcOrd="3" destOrd="0" parTransId="{A6201599-18CA-4787-98C4-9BF6AA9C6D1D}" sibTransId="{CC0ED063-DB6D-4244-A69C-17C446A4A655}"/>
    <dgm:cxn modelId="{25F7E387-7F31-4C11-93C7-D7E65D660E7F}" type="presOf" srcId="{91D30CA4-E30B-4F03-888E-C3630946C35B}" destId="{BE592A4F-867F-405E-A26F-5ED1F407D8CC}" srcOrd="0" destOrd="0" presId="urn:microsoft.com/office/officeart/2005/8/layout/process5"/>
    <dgm:cxn modelId="{1B83D5A3-E236-4A9A-9E6E-A9049DB716D9}" srcId="{4C2B74D2-8352-45EC-8E2E-2072D8AC842B}" destId="{2CBC1EA9-7981-48B4-90B5-2DB34AA832A5}" srcOrd="2" destOrd="0" parTransId="{F5EDCD79-26F9-4609-B345-4E059D6A38DE}" sibTransId="{E2178491-4A2B-478F-8080-77A0F403FBEA}"/>
    <dgm:cxn modelId="{E3711AD7-1BF2-4839-A6F5-69A9B9F694AB}" type="presOf" srcId="{E2178491-4A2B-478F-8080-77A0F403FBEA}" destId="{8AD57886-A6A4-4024-BBB0-D9DF3E9E8157}" srcOrd="1" destOrd="0" presId="urn:microsoft.com/office/officeart/2005/8/layout/process5"/>
    <dgm:cxn modelId="{C20E7AEC-31D7-4F01-A72A-3C6EFE1474D3}" type="presOf" srcId="{4C2B74D2-8352-45EC-8E2E-2072D8AC842B}" destId="{C1803F36-ABA8-4EBA-B12F-607489156C4D}" srcOrd="0" destOrd="0" presId="urn:microsoft.com/office/officeart/2005/8/layout/process5"/>
    <dgm:cxn modelId="{A8EC2CF3-6B5F-42E8-9D6A-611A3724949A}" type="presOf" srcId="{2E929249-1434-4305-B09A-E0A3EE6C0283}" destId="{D109654F-9F6F-4575-A5C2-A4EA9B24E45D}" srcOrd="1" destOrd="0" presId="urn:microsoft.com/office/officeart/2005/8/layout/process5"/>
    <dgm:cxn modelId="{2C22AEF6-F4F0-4F4C-AB68-227D105B19F1}" type="presOf" srcId="{E2178491-4A2B-478F-8080-77A0F403FBEA}" destId="{3ED42B6C-324C-49C6-9B6F-E83D03A92861}" srcOrd="0" destOrd="0" presId="urn:microsoft.com/office/officeart/2005/8/layout/process5"/>
    <dgm:cxn modelId="{927F6D8A-E7D8-4818-BFF5-EBF9510D83AE}" type="presParOf" srcId="{C1803F36-ABA8-4EBA-B12F-607489156C4D}" destId="{BE592A4F-867F-405E-A26F-5ED1F407D8CC}" srcOrd="0" destOrd="0" presId="urn:microsoft.com/office/officeart/2005/8/layout/process5"/>
    <dgm:cxn modelId="{A75565A7-2535-4724-8B8E-6FA1046211B7}" type="presParOf" srcId="{C1803F36-ABA8-4EBA-B12F-607489156C4D}" destId="{50BA7301-A960-49C7-8BB8-1BEC93E38A8D}" srcOrd="1" destOrd="0" presId="urn:microsoft.com/office/officeart/2005/8/layout/process5"/>
    <dgm:cxn modelId="{AC6C151C-DBBA-4DE8-9FA1-96D50C663280}" type="presParOf" srcId="{50BA7301-A960-49C7-8BB8-1BEC93E38A8D}" destId="{6A3C3EC1-E1A9-4437-9EE9-79CF97A4920A}" srcOrd="0" destOrd="0" presId="urn:microsoft.com/office/officeart/2005/8/layout/process5"/>
    <dgm:cxn modelId="{B12812F4-86E9-493F-B8F1-8AED84D206E0}" type="presParOf" srcId="{C1803F36-ABA8-4EBA-B12F-607489156C4D}" destId="{DB6AA7E0-15C5-4691-8887-00BEFE670E80}" srcOrd="2" destOrd="0" presId="urn:microsoft.com/office/officeart/2005/8/layout/process5"/>
    <dgm:cxn modelId="{85AB6958-3CF2-4622-B46B-64CBC544F4A3}" type="presParOf" srcId="{C1803F36-ABA8-4EBA-B12F-607489156C4D}" destId="{D2132052-E610-40B0-9A20-DF3AEFD399C9}" srcOrd="3" destOrd="0" presId="urn:microsoft.com/office/officeart/2005/8/layout/process5"/>
    <dgm:cxn modelId="{C75EC673-0DEB-4A2B-967F-696B8B149C6B}" type="presParOf" srcId="{D2132052-E610-40B0-9A20-DF3AEFD399C9}" destId="{D109654F-9F6F-4575-A5C2-A4EA9B24E45D}" srcOrd="0" destOrd="0" presId="urn:microsoft.com/office/officeart/2005/8/layout/process5"/>
    <dgm:cxn modelId="{707B8C47-874A-4062-8F09-3188DD95B5A4}" type="presParOf" srcId="{C1803F36-ABA8-4EBA-B12F-607489156C4D}" destId="{EAE8CFB3-60CB-4C94-8DD4-ACF619762C01}" srcOrd="4" destOrd="0" presId="urn:microsoft.com/office/officeart/2005/8/layout/process5"/>
    <dgm:cxn modelId="{EDE994A2-8B53-44AD-BA7C-76EFA436C7CD}" type="presParOf" srcId="{C1803F36-ABA8-4EBA-B12F-607489156C4D}" destId="{3ED42B6C-324C-49C6-9B6F-E83D03A92861}" srcOrd="5" destOrd="0" presId="urn:microsoft.com/office/officeart/2005/8/layout/process5"/>
    <dgm:cxn modelId="{6B53E670-9A10-4469-822A-976ECD89C024}" type="presParOf" srcId="{3ED42B6C-324C-49C6-9B6F-E83D03A92861}" destId="{8AD57886-A6A4-4024-BBB0-D9DF3E9E8157}" srcOrd="0" destOrd="0" presId="urn:microsoft.com/office/officeart/2005/8/layout/process5"/>
    <dgm:cxn modelId="{F810D4A6-7A12-48AA-80D0-BF6DB21E1373}" type="presParOf" srcId="{C1803F36-ABA8-4EBA-B12F-607489156C4D}" destId="{D3170C0B-14FC-4E0C-B9E9-25F211951795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E28480-8FE9-4522-B716-36B52552D1A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AF9D1E5-8314-4C6C-BE95-E7F44AEC1BFF}">
      <dgm:prSet/>
      <dgm:spPr/>
      <dgm:t>
        <a:bodyPr/>
        <a:lstStyle/>
        <a:p>
          <a:r>
            <a:rPr lang="fr-FR" dirty="0"/>
            <a:t>Affichage structuré des </a:t>
          </a:r>
          <a:r>
            <a:rPr lang="fr-FR" strike="noStrike" dirty="0"/>
            <a:t>livrables du projet.</a:t>
          </a:r>
          <a:endParaRPr lang="en-US" strike="noStrike" dirty="0"/>
        </a:p>
      </dgm:t>
    </dgm:pt>
    <dgm:pt modelId="{309992F2-2525-434F-9816-97F68D2FBE76}" type="parTrans" cxnId="{9F7E5020-5307-4887-9D23-78A7C351287F}">
      <dgm:prSet/>
      <dgm:spPr/>
      <dgm:t>
        <a:bodyPr/>
        <a:lstStyle/>
        <a:p>
          <a:endParaRPr lang="en-US"/>
        </a:p>
      </dgm:t>
    </dgm:pt>
    <dgm:pt modelId="{F5290277-FCD2-49C5-8F92-C475A7211D32}" type="sibTrans" cxnId="{9F7E5020-5307-4887-9D23-78A7C351287F}">
      <dgm:prSet/>
      <dgm:spPr/>
      <dgm:t>
        <a:bodyPr/>
        <a:lstStyle/>
        <a:p>
          <a:endParaRPr lang="en-US"/>
        </a:p>
      </dgm:t>
    </dgm:pt>
    <dgm:pt modelId="{177A712F-30C6-423C-A09A-FC04CF332701}">
      <dgm:prSet/>
      <dgm:spPr/>
      <dgm:t>
        <a:bodyPr/>
        <a:lstStyle/>
        <a:p>
          <a:r>
            <a:rPr lang="fr-FR" dirty="0"/>
            <a:t>Tableaux de bord.</a:t>
          </a:r>
          <a:endParaRPr lang="en-US" dirty="0"/>
        </a:p>
      </dgm:t>
    </dgm:pt>
    <dgm:pt modelId="{8FC50CD7-44D1-433B-B024-7222953A655E}" type="parTrans" cxnId="{09FF1780-A49A-474F-AE54-6F24A2020E7C}">
      <dgm:prSet/>
      <dgm:spPr/>
      <dgm:t>
        <a:bodyPr/>
        <a:lstStyle/>
        <a:p>
          <a:endParaRPr lang="en-US"/>
        </a:p>
      </dgm:t>
    </dgm:pt>
    <dgm:pt modelId="{2BE24132-5BC6-40B2-9BF7-B32B2A26E1CD}" type="sibTrans" cxnId="{09FF1780-A49A-474F-AE54-6F24A2020E7C}">
      <dgm:prSet/>
      <dgm:spPr/>
      <dgm:t>
        <a:bodyPr/>
        <a:lstStyle/>
        <a:p>
          <a:endParaRPr lang="en-US"/>
        </a:p>
      </dgm:t>
    </dgm:pt>
    <dgm:pt modelId="{1A1FEBEC-4E67-4E7D-A294-34B4106BB12E}">
      <dgm:prSet/>
      <dgm:spPr/>
      <dgm:t>
        <a:bodyPr/>
        <a:lstStyle/>
        <a:p>
          <a:r>
            <a:rPr lang="fr-FR" strike="noStrike" noProof="0" dirty="0"/>
            <a:t>Accès aux projets et leurs livrables</a:t>
          </a:r>
        </a:p>
      </dgm:t>
    </dgm:pt>
    <dgm:pt modelId="{2277340C-2670-4AEE-98EE-F129B22A9582}" type="parTrans" cxnId="{4FE3E29A-06DF-4F64-BBE2-A55711BB3A03}">
      <dgm:prSet/>
      <dgm:spPr/>
      <dgm:t>
        <a:bodyPr/>
        <a:lstStyle/>
        <a:p>
          <a:endParaRPr lang="en-US"/>
        </a:p>
      </dgm:t>
    </dgm:pt>
    <dgm:pt modelId="{5E772CED-017C-4F55-BAEB-E83D4A696BD5}" type="sibTrans" cxnId="{4FE3E29A-06DF-4F64-BBE2-A55711BB3A03}">
      <dgm:prSet/>
      <dgm:spPr/>
      <dgm:t>
        <a:bodyPr/>
        <a:lstStyle/>
        <a:p>
          <a:endParaRPr lang="en-US"/>
        </a:p>
      </dgm:t>
    </dgm:pt>
    <dgm:pt modelId="{5BF2C7C9-80EC-4EDC-B469-099CDD4B3625}">
      <dgm:prSet/>
      <dgm:spPr/>
      <dgm:t>
        <a:bodyPr/>
        <a:lstStyle/>
        <a:p>
          <a:r>
            <a:rPr lang="fr-FR" strike="noStrike" dirty="0"/>
            <a:t>Intégration d’éléments externes.</a:t>
          </a:r>
          <a:endParaRPr lang="en-US" strike="noStrike" dirty="0"/>
        </a:p>
      </dgm:t>
    </dgm:pt>
    <dgm:pt modelId="{245E65FB-82DB-4557-A085-C2F2393279E5}" type="parTrans" cxnId="{B4599E0D-9C00-4F8E-9903-DA42B51044FE}">
      <dgm:prSet/>
      <dgm:spPr/>
      <dgm:t>
        <a:bodyPr/>
        <a:lstStyle/>
        <a:p>
          <a:endParaRPr lang="en-US"/>
        </a:p>
      </dgm:t>
    </dgm:pt>
    <dgm:pt modelId="{1C529D08-FBA9-439C-909F-4B778C3EF041}" type="sibTrans" cxnId="{B4599E0D-9C00-4F8E-9903-DA42B51044FE}">
      <dgm:prSet/>
      <dgm:spPr/>
      <dgm:t>
        <a:bodyPr/>
        <a:lstStyle/>
        <a:p>
          <a:endParaRPr lang="en-US"/>
        </a:p>
      </dgm:t>
    </dgm:pt>
    <dgm:pt modelId="{75F1872B-4641-40C8-B44A-3C03D72E6CC2}">
      <dgm:prSet/>
      <dgm:spPr/>
      <dgm:t>
        <a:bodyPr/>
        <a:lstStyle/>
        <a:p>
          <a:r>
            <a:rPr lang="fr-FR" dirty="0"/>
            <a:t>Respect des contraintes RGPD et sensibilisation à la cybersécurité.</a:t>
          </a:r>
          <a:endParaRPr lang="en-US" dirty="0"/>
        </a:p>
      </dgm:t>
    </dgm:pt>
    <dgm:pt modelId="{1213E1F0-3345-41C6-AF7D-1AC80E2A9978}" type="parTrans" cxnId="{123B5B92-8886-4231-AFE8-83F8EC2E8090}">
      <dgm:prSet/>
      <dgm:spPr/>
      <dgm:t>
        <a:bodyPr/>
        <a:lstStyle/>
        <a:p>
          <a:endParaRPr lang="en-US"/>
        </a:p>
      </dgm:t>
    </dgm:pt>
    <dgm:pt modelId="{F5F318C9-F844-4189-BC3D-6DC3C40380E7}" type="sibTrans" cxnId="{123B5B92-8886-4231-AFE8-83F8EC2E8090}">
      <dgm:prSet/>
      <dgm:spPr/>
      <dgm:t>
        <a:bodyPr/>
        <a:lstStyle/>
        <a:p>
          <a:endParaRPr lang="en-US"/>
        </a:p>
      </dgm:t>
    </dgm:pt>
    <dgm:pt modelId="{2D502C2D-AC51-46C7-A8FE-48EDFD26872E}" type="pres">
      <dgm:prSet presAssocID="{82E28480-8FE9-4522-B716-36B52552D1AA}" presName="diagram" presStyleCnt="0">
        <dgm:presLayoutVars>
          <dgm:dir/>
          <dgm:resizeHandles val="exact"/>
        </dgm:presLayoutVars>
      </dgm:prSet>
      <dgm:spPr/>
    </dgm:pt>
    <dgm:pt modelId="{E519079E-42B0-451C-A48C-F8C25363FE9E}" type="pres">
      <dgm:prSet presAssocID="{9AF9D1E5-8314-4C6C-BE95-E7F44AEC1BFF}" presName="node" presStyleLbl="node1" presStyleIdx="0" presStyleCnt="5">
        <dgm:presLayoutVars>
          <dgm:bulletEnabled val="1"/>
        </dgm:presLayoutVars>
      </dgm:prSet>
      <dgm:spPr/>
    </dgm:pt>
    <dgm:pt modelId="{0A136116-9865-4F78-AA8D-409D47CD233C}" type="pres">
      <dgm:prSet presAssocID="{F5290277-FCD2-49C5-8F92-C475A7211D32}" presName="sibTrans" presStyleCnt="0"/>
      <dgm:spPr/>
    </dgm:pt>
    <dgm:pt modelId="{11A8B6BF-671E-443F-8E7D-EB982FA9C0B1}" type="pres">
      <dgm:prSet presAssocID="{177A712F-30C6-423C-A09A-FC04CF332701}" presName="node" presStyleLbl="node1" presStyleIdx="1" presStyleCnt="5">
        <dgm:presLayoutVars>
          <dgm:bulletEnabled val="1"/>
        </dgm:presLayoutVars>
      </dgm:prSet>
      <dgm:spPr/>
    </dgm:pt>
    <dgm:pt modelId="{92A0A7DA-CAC3-4B45-B593-DE6E4BCA519F}" type="pres">
      <dgm:prSet presAssocID="{2BE24132-5BC6-40B2-9BF7-B32B2A26E1CD}" presName="sibTrans" presStyleCnt="0"/>
      <dgm:spPr/>
    </dgm:pt>
    <dgm:pt modelId="{D5B4438D-17C6-4360-8BCD-096F6E778B37}" type="pres">
      <dgm:prSet presAssocID="{1A1FEBEC-4E67-4E7D-A294-34B4106BB12E}" presName="node" presStyleLbl="node1" presStyleIdx="2" presStyleCnt="5">
        <dgm:presLayoutVars>
          <dgm:bulletEnabled val="1"/>
        </dgm:presLayoutVars>
      </dgm:prSet>
      <dgm:spPr/>
    </dgm:pt>
    <dgm:pt modelId="{5C2792D4-6338-4A22-85A8-3E55104B75DD}" type="pres">
      <dgm:prSet presAssocID="{5E772CED-017C-4F55-BAEB-E83D4A696BD5}" presName="sibTrans" presStyleCnt="0"/>
      <dgm:spPr/>
    </dgm:pt>
    <dgm:pt modelId="{3B032954-B253-43E3-B481-ECD9E174C2E9}" type="pres">
      <dgm:prSet presAssocID="{5BF2C7C9-80EC-4EDC-B469-099CDD4B3625}" presName="node" presStyleLbl="node1" presStyleIdx="3" presStyleCnt="5">
        <dgm:presLayoutVars>
          <dgm:bulletEnabled val="1"/>
        </dgm:presLayoutVars>
      </dgm:prSet>
      <dgm:spPr/>
    </dgm:pt>
    <dgm:pt modelId="{2BB35FE8-A695-404C-A10C-ACBDBCF73257}" type="pres">
      <dgm:prSet presAssocID="{1C529D08-FBA9-439C-909F-4B778C3EF041}" presName="sibTrans" presStyleCnt="0"/>
      <dgm:spPr/>
    </dgm:pt>
    <dgm:pt modelId="{A83100CE-43C5-4A95-9D20-4EFCDFF6DA99}" type="pres">
      <dgm:prSet presAssocID="{75F1872B-4641-40C8-B44A-3C03D72E6CC2}" presName="node" presStyleLbl="node1" presStyleIdx="4" presStyleCnt="5">
        <dgm:presLayoutVars>
          <dgm:bulletEnabled val="1"/>
        </dgm:presLayoutVars>
      </dgm:prSet>
      <dgm:spPr/>
    </dgm:pt>
  </dgm:ptLst>
  <dgm:cxnLst>
    <dgm:cxn modelId="{22FB6D01-0466-494A-A03D-C060D63894B8}" type="presOf" srcId="{1A1FEBEC-4E67-4E7D-A294-34B4106BB12E}" destId="{D5B4438D-17C6-4360-8BCD-096F6E778B37}" srcOrd="0" destOrd="0" presId="urn:microsoft.com/office/officeart/2005/8/layout/default"/>
    <dgm:cxn modelId="{FCE92F0A-D2B5-42AE-B267-C7CB74BE85F1}" type="presOf" srcId="{5BF2C7C9-80EC-4EDC-B469-099CDD4B3625}" destId="{3B032954-B253-43E3-B481-ECD9E174C2E9}" srcOrd="0" destOrd="0" presId="urn:microsoft.com/office/officeart/2005/8/layout/default"/>
    <dgm:cxn modelId="{B4599E0D-9C00-4F8E-9903-DA42B51044FE}" srcId="{82E28480-8FE9-4522-B716-36B52552D1AA}" destId="{5BF2C7C9-80EC-4EDC-B469-099CDD4B3625}" srcOrd="3" destOrd="0" parTransId="{245E65FB-82DB-4557-A085-C2F2393279E5}" sibTransId="{1C529D08-FBA9-439C-909F-4B778C3EF041}"/>
    <dgm:cxn modelId="{9F7E5020-5307-4887-9D23-78A7C351287F}" srcId="{82E28480-8FE9-4522-B716-36B52552D1AA}" destId="{9AF9D1E5-8314-4C6C-BE95-E7F44AEC1BFF}" srcOrd="0" destOrd="0" parTransId="{309992F2-2525-434F-9816-97F68D2FBE76}" sibTransId="{F5290277-FCD2-49C5-8F92-C475A7211D32}"/>
    <dgm:cxn modelId="{58D0CF25-AE92-45DC-AE73-6914DB0F0463}" type="presOf" srcId="{177A712F-30C6-423C-A09A-FC04CF332701}" destId="{11A8B6BF-671E-443F-8E7D-EB982FA9C0B1}" srcOrd="0" destOrd="0" presId="urn:microsoft.com/office/officeart/2005/8/layout/default"/>
    <dgm:cxn modelId="{A88EBB34-710D-4642-AF11-DA4C75C09AA8}" type="presOf" srcId="{82E28480-8FE9-4522-B716-36B52552D1AA}" destId="{2D502C2D-AC51-46C7-A8FE-48EDFD26872E}" srcOrd="0" destOrd="0" presId="urn:microsoft.com/office/officeart/2005/8/layout/default"/>
    <dgm:cxn modelId="{DAEFE643-12CF-4A7C-90AD-CA0ECF3A735E}" type="presOf" srcId="{9AF9D1E5-8314-4C6C-BE95-E7F44AEC1BFF}" destId="{E519079E-42B0-451C-A48C-F8C25363FE9E}" srcOrd="0" destOrd="0" presId="urn:microsoft.com/office/officeart/2005/8/layout/default"/>
    <dgm:cxn modelId="{09FF1780-A49A-474F-AE54-6F24A2020E7C}" srcId="{82E28480-8FE9-4522-B716-36B52552D1AA}" destId="{177A712F-30C6-423C-A09A-FC04CF332701}" srcOrd="1" destOrd="0" parTransId="{8FC50CD7-44D1-433B-B024-7222953A655E}" sibTransId="{2BE24132-5BC6-40B2-9BF7-B32B2A26E1CD}"/>
    <dgm:cxn modelId="{123B5B92-8886-4231-AFE8-83F8EC2E8090}" srcId="{82E28480-8FE9-4522-B716-36B52552D1AA}" destId="{75F1872B-4641-40C8-B44A-3C03D72E6CC2}" srcOrd="4" destOrd="0" parTransId="{1213E1F0-3345-41C6-AF7D-1AC80E2A9978}" sibTransId="{F5F318C9-F844-4189-BC3D-6DC3C40380E7}"/>
    <dgm:cxn modelId="{4FE3E29A-06DF-4F64-BBE2-A55711BB3A03}" srcId="{82E28480-8FE9-4522-B716-36B52552D1AA}" destId="{1A1FEBEC-4E67-4E7D-A294-34B4106BB12E}" srcOrd="2" destOrd="0" parTransId="{2277340C-2670-4AEE-98EE-F129B22A9582}" sibTransId="{5E772CED-017C-4F55-BAEB-E83D4A696BD5}"/>
    <dgm:cxn modelId="{4674A3EA-2866-406C-9950-B51CE9500823}" type="presOf" srcId="{75F1872B-4641-40C8-B44A-3C03D72E6CC2}" destId="{A83100CE-43C5-4A95-9D20-4EFCDFF6DA99}" srcOrd="0" destOrd="0" presId="urn:microsoft.com/office/officeart/2005/8/layout/default"/>
    <dgm:cxn modelId="{99A963B3-A3FE-4B0C-82EF-A828992CE21D}" type="presParOf" srcId="{2D502C2D-AC51-46C7-A8FE-48EDFD26872E}" destId="{E519079E-42B0-451C-A48C-F8C25363FE9E}" srcOrd="0" destOrd="0" presId="urn:microsoft.com/office/officeart/2005/8/layout/default"/>
    <dgm:cxn modelId="{09BE08A2-9F56-4205-8EC6-114ABCF750D9}" type="presParOf" srcId="{2D502C2D-AC51-46C7-A8FE-48EDFD26872E}" destId="{0A136116-9865-4F78-AA8D-409D47CD233C}" srcOrd="1" destOrd="0" presId="urn:microsoft.com/office/officeart/2005/8/layout/default"/>
    <dgm:cxn modelId="{E52942CF-0B0C-4962-ABCF-1177E926C666}" type="presParOf" srcId="{2D502C2D-AC51-46C7-A8FE-48EDFD26872E}" destId="{11A8B6BF-671E-443F-8E7D-EB982FA9C0B1}" srcOrd="2" destOrd="0" presId="urn:microsoft.com/office/officeart/2005/8/layout/default"/>
    <dgm:cxn modelId="{974F3C77-DFAD-41FC-B72A-10B1FCF36042}" type="presParOf" srcId="{2D502C2D-AC51-46C7-A8FE-48EDFD26872E}" destId="{92A0A7DA-CAC3-4B45-B593-DE6E4BCA519F}" srcOrd="3" destOrd="0" presId="urn:microsoft.com/office/officeart/2005/8/layout/default"/>
    <dgm:cxn modelId="{4B5EE21C-70CB-42A9-8BF7-F0AD926AEEB1}" type="presParOf" srcId="{2D502C2D-AC51-46C7-A8FE-48EDFD26872E}" destId="{D5B4438D-17C6-4360-8BCD-096F6E778B37}" srcOrd="4" destOrd="0" presId="urn:microsoft.com/office/officeart/2005/8/layout/default"/>
    <dgm:cxn modelId="{178116C7-75F8-448D-AFD3-BB8A950FA883}" type="presParOf" srcId="{2D502C2D-AC51-46C7-A8FE-48EDFD26872E}" destId="{5C2792D4-6338-4A22-85A8-3E55104B75DD}" srcOrd="5" destOrd="0" presId="urn:microsoft.com/office/officeart/2005/8/layout/default"/>
    <dgm:cxn modelId="{5F1FBECC-EE81-4F62-8E0D-698392EA3C7A}" type="presParOf" srcId="{2D502C2D-AC51-46C7-A8FE-48EDFD26872E}" destId="{3B032954-B253-43E3-B481-ECD9E174C2E9}" srcOrd="6" destOrd="0" presId="urn:microsoft.com/office/officeart/2005/8/layout/default"/>
    <dgm:cxn modelId="{A8EB2F85-CD85-4E4F-AC62-FB127F80D25E}" type="presParOf" srcId="{2D502C2D-AC51-46C7-A8FE-48EDFD26872E}" destId="{2BB35FE8-A695-404C-A10C-ACBDBCF73257}" srcOrd="7" destOrd="0" presId="urn:microsoft.com/office/officeart/2005/8/layout/default"/>
    <dgm:cxn modelId="{DC721FD8-0395-4E82-9FAB-15B3340532D7}" type="presParOf" srcId="{2D502C2D-AC51-46C7-A8FE-48EDFD26872E}" destId="{A83100CE-43C5-4A95-9D20-4EFCDFF6DA9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94FDAF-0190-4185-A973-9FF9342A980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5CC5289-A100-4D5A-8C75-5DD3EE0509AF}">
      <dgm:prSet/>
      <dgm:spPr/>
      <dgm:t>
        <a:bodyPr/>
        <a:lstStyle/>
        <a:p>
          <a:pPr>
            <a:defRPr cap="all"/>
          </a:pPr>
          <a:r>
            <a:rPr lang="fr-FR" b="1"/>
            <a:t>CMS choisi </a:t>
          </a:r>
          <a:r>
            <a:rPr lang="fr-FR"/>
            <a:t>: Google Sites (hébergement via Google, HTTPS natif).</a:t>
          </a:r>
          <a:endParaRPr lang="en-US"/>
        </a:p>
      </dgm:t>
    </dgm:pt>
    <dgm:pt modelId="{32FD5FAC-125F-4081-9844-2D922269B24D}" type="parTrans" cxnId="{EA3EE0E8-F47B-4553-B5FD-769732EDF8B1}">
      <dgm:prSet/>
      <dgm:spPr/>
      <dgm:t>
        <a:bodyPr/>
        <a:lstStyle/>
        <a:p>
          <a:endParaRPr lang="en-US"/>
        </a:p>
      </dgm:t>
    </dgm:pt>
    <dgm:pt modelId="{02AD84B0-4493-4CAD-8FBC-873183DD0758}" type="sibTrans" cxnId="{EA3EE0E8-F47B-4553-B5FD-769732EDF8B1}">
      <dgm:prSet/>
      <dgm:spPr/>
      <dgm:t>
        <a:bodyPr/>
        <a:lstStyle/>
        <a:p>
          <a:endParaRPr lang="en-US"/>
        </a:p>
      </dgm:t>
    </dgm:pt>
    <dgm:pt modelId="{D6591139-8604-4BB2-9D76-C14C60002E3F}">
      <dgm:prSet/>
      <dgm:spPr/>
      <dgm:t>
        <a:bodyPr/>
        <a:lstStyle/>
        <a:p>
          <a:pPr>
            <a:defRPr cap="all"/>
          </a:pPr>
          <a:r>
            <a:rPr lang="fr-FR" dirty="0"/>
            <a:t>Visualisations : publication des </a:t>
          </a:r>
          <a:r>
            <a:rPr lang="fr-FR" dirty="0" err="1"/>
            <a:t>dashboards</a:t>
          </a:r>
          <a:r>
            <a:rPr lang="fr-FR" dirty="0"/>
            <a:t> et livrables</a:t>
          </a:r>
          <a:endParaRPr lang="en-US" dirty="0"/>
        </a:p>
      </dgm:t>
    </dgm:pt>
    <dgm:pt modelId="{46465748-6471-4388-B415-B76F7F8B6F62}" type="parTrans" cxnId="{217E994C-A17B-429F-A5A7-C310D068DCD2}">
      <dgm:prSet/>
      <dgm:spPr/>
      <dgm:t>
        <a:bodyPr/>
        <a:lstStyle/>
        <a:p>
          <a:endParaRPr lang="en-US"/>
        </a:p>
      </dgm:t>
    </dgm:pt>
    <dgm:pt modelId="{E884DAB0-5B3D-4502-AA36-D56D09435F99}" type="sibTrans" cxnId="{217E994C-A17B-429F-A5A7-C310D068DCD2}">
      <dgm:prSet/>
      <dgm:spPr/>
      <dgm:t>
        <a:bodyPr/>
        <a:lstStyle/>
        <a:p>
          <a:endParaRPr lang="en-US"/>
        </a:p>
      </dgm:t>
    </dgm:pt>
    <dgm:pt modelId="{DE348C75-43D2-4243-B3ED-5F31E115551B}">
      <dgm:prSet/>
      <dgm:spPr/>
      <dgm:t>
        <a:bodyPr/>
        <a:lstStyle/>
        <a:p>
          <a:pPr>
            <a:defRPr cap="all"/>
          </a:pPr>
          <a:r>
            <a:rPr lang="fr-FR"/>
            <a:t>Compatibilité assurée avec Chrome, Firefox, Safari, Edge (desktop/tablette)</a:t>
          </a:r>
          <a:endParaRPr lang="en-US"/>
        </a:p>
      </dgm:t>
    </dgm:pt>
    <dgm:pt modelId="{076EB691-DC18-458A-98AF-B2DFAAEA556C}" type="parTrans" cxnId="{1A8F988D-1027-44AF-B051-FCE9DD9C97D8}">
      <dgm:prSet/>
      <dgm:spPr/>
      <dgm:t>
        <a:bodyPr/>
        <a:lstStyle/>
        <a:p>
          <a:endParaRPr lang="en-US"/>
        </a:p>
      </dgm:t>
    </dgm:pt>
    <dgm:pt modelId="{7D382F95-6624-4F6B-BB54-C566742423E0}" type="sibTrans" cxnId="{1A8F988D-1027-44AF-B051-FCE9DD9C97D8}">
      <dgm:prSet/>
      <dgm:spPr/>
      <dgm:t>
        <a:bodyPr/>
        <a:lstStyle/>
        <a:p>
          <a:endParaRPr lang="en-US"/>
        </a:p>
      </dgm:t>
    </dgm:pt>
    <dgm:pt modelId="{0F90D841-396B-4FC2-85AD-B0ABF705D36A}">
      <dgm:prSet/>
      <dgm:spPr/>
      <dgm:t>
        <a:bodyPr/>
        <a:lstStyle/>
        <a:p>
          <a:pPr>
            <a:defRPr cap="all"/>
          </a:pPr>
          <a:r>
            <a:rPr lang="fr-FR" dirty="0"/>
            <a:t>Respect du RGPD, aucune donnée personnelle ou confidentielle collecté et/ou publié, droit d’auteur, norme </a:t>
          </a:r>
          <a:r>
            <a:rPr lang="fr-FR" b="1" dirty="0"/>
            <a:t>W3C.</a:t>
          </a:r>
          <a:endParaRPr lang="en-US" b="1" dirty="0"/>
        </a:p>
      </dgm:t>
    </dgm:pt>
    <dgm:pt modelId="{3D73496B-2019-4974-88B2-344A424A1A42}" type="parTrans" cxnId="{8A22D486-EF7E-4442-B21D-6415F67363A4}">
      <dgm:prSet/>
      <dgm:spPr/>
      <dgm:t>
        <a:bodyPr/>
        <a:lstStyle/>
        <a:p>
          <a:endParaRPr lang="en-US"/>
        </a:p>
      </dgm:t>
    </dgm:pt>
    <dgm:pt modelId="{0E6D28C2-1028-4F3E-8CE1-41099FF7BFD6}" type="sibTrans" cxnId="{8A22D486-EF7E-4442-B21D-6415F67363A4}">
      <dgm:prSet/>
      <dgm:spPr/>
      <dgm:t>
        <a:bodyPr/>
        <a:lstStyle/>
        <a:p>
          <a:endParaRPr lang="en-US"/>
        </a:p>
      </dgm:t>
    </dgm:pt>
    <dgm:pt modelId="{A552B266-57B1-4B9E-8709-AFB413D3ACE7}" type="pres">
      <dgm:prSet presAssocID="{1D94FDAF-0190-4185-A973-9FF9342A9807}" presName="root" presStyleCnt="0">
        <dgm:presLayoutVars>
          <dgm:dir/>
          <dgm:resizeHandles val="exact"/>
        </dgm:presLayoutVars>
      </dgm:prSet>
      <dgm:spPr/>
    </dgm:pt>
    <dgm:pt modelId="{C0962757-2DB0-4D78-8A39-5DDA67D4509F}" type="pres">
      <dgm:prSet presAssocID="{D5CC5289-A100-4D5A-8C75-5DD3EE0509AF}" presName="compNode" presStyleCnt="0"/>
      <dgm:spPr/>
    </dgm:pt>
    <dgm:pt modelId="{71D218BC-72FC-496E-8B62-D574C6CFDEBF}" type="pres">
      <dgm:prSet presAssocID="{D5CC5289-A100-4D5A-8C75-5DD3EE0509AF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ADF425C-EA21-4874-96A9-C101B555DE14}" type="pres">
      <dgm:prSet presAssocID="{D5CC5289-A100-4D5A-8C75-5DD3EE0509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03BA847-71A7-4278-9334-DCD137A40B7C}" type="pres">
      <dgm:prSet presAssocID="{D5CC5289-A100-4D5A-8C75-5DD3EE0509AF}" presName="spaceRect" presStyleCnt="0"/>
      <dgm:spPr/>
    </dgm:pt>
    <dgm:pt modelId="{D37128B1-ABC7-4ACC-B293-76726D48E97C}" type="pres">
      <dgm:prSet presAssocID="{D5CC5289-A100-4D5A-8C75-5DD3EE0509AF}" presName="textRect" presStyleLbl="revTx" presStyleIdx="0" presStyleCnt="4">
        <dgm:presLayoutVars>
          <dgm:chMax val="1"/>
          <dgm:chPref val="1"/>
        </dgm:presLayoutVars>
      </dgm:prSet>
      <dgm:spPr/>
    </dgm:pt>
    <dgm:pt modelId="{7AC944FE-548C-4528-97F1-35A9F312AAD1}" type="pres">
      <dgm:prSet presAssocID="{02AD84B0-4493-4CAD-8FBC-873183DD0758}" presName="sibTrans" presStyleCnt="0"/>
      <dgm:spPr/>
    </dgm:pt>
    <dgm:pt modelId="{7CAA031F-3FCC-4158-8380-C784226843A7}" type="pres">
      <dgm:prSet presAssocID="{D6591139-8604-4BB2-9D76-C14C60002E3F}" presName="compNode" presStyleCnt="0"/>
      <dgm:spPr/>
    </dgm:pt>
    <dgm:pt modelId="{F647C7D2-A1A2-4BA3-9346-8DC8B03BA8F5}" type="pres">
      <dgm:prSet presAssocID="{D6591139-8604-4BB2-9D76-C14C60002E3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0BDCDA2-79F7-4B05-B0C2-C62E92281C04}" type="pres">
      <dgm:prSet presAssocID="{D6591139-8604-4BB2-9D76-C14C60002E3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A13F5C7-000B-447A-B199-39B91DCE170E}" type="pres">
      <dgm:prSet presAssocID="{D6591139-8604-4BB2-9D76-C14C60002E3F}" presName="spaceRect" presStyleCnt="0"/>
      <dgm:spPr/>
    </dgm:pt>
    <dgm:pt modelId="{6E1919E2-66BC-4BC7-95E2-8FAD4BEE2F73}" type="pres">
      <dgm:prSet presAssocID="{D6591139-8604-4BB2-9D76-C14C60002E3F}" presName="textRect" presStyleLbl="revTx" presStyleIdx="1" presStyleCnt="4">
        <dgm:presLayoutVars>
          <dgm:chMax val="1"/>
          <dgm:chPref val="1"/>
        </dgm:presLayoutVars>
      </dgm:prSet>
      <dgm:spPr/>
    </dgm:pt>
    <dgm:pt modelId="{6CE0EA3C-8521-452C-B3D9-44DF3F226553}" type="pres">
      <dgm:prSet presAssocID="{E884DAB0-5B3D-4502-AA36-D56D09435F99}" presName="sibTrans" presStyleCnt="0"/>
      <dgm:spPr/>
    </dgm:pt>
    <dgm:pt modelId="{77DFB916-C206-4E6E-A926-D0A0E8DB749E}" type="pres">
      <dgm:prSet presAssocID="{DE348C75-43D2-4243-B3ED-5F31E115551B}" presName="compNode" presStyleCnt="0"/>
      <dgm:spPr/>
    </dgm:pt>
    <dgm:pt modelId="{0C099125-B3FA-4378-A462-23FBECCDF0E2}" type="pres">
      <dgm:prSet presAssocID="{DE348C75-43D2-4243-B3ED-5F31E115551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EC9CC25-F4D3-411A-89AC-766496ACEC0F}" type="pres">
      <dgm:prSet presAssocID="{DE348C75-43D2-4243-B3ED-5F31E11555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che"/>
        </a:ext>
      </dgm:extLst>
    </dgm:pt>
    <dgm:pt modelId="{B70F2689-0B28-4D48-8BB5-9CAEB6DDA618}" type="pres">
      <dgm:prSet presAssocID="{DE348C75-43D2-4243-B3ED-5F31E115551B}" presName="spaceRect" presStyleCnt="0"/>
      <dgm:spPr/>
    </dgm:pt>
    <dgm:pt modelId="{1A72C91A-4F2A-4035-B169-A51FA6522E3F}" type="pres">
      <dgm:prSet presAssocID="{DE348C75-43D2-4243-B3ED-5F31E115551B}" presName="textRect" presStyleLbl="revTx" presStyleIdx="2" presStyleCnt="4">
        <dgm:presLayoutVars>
          <dgm:chMax val="1"/>
          <dgm:chPref val="1"/>
        </dgm:presLayoutVars>
      </dgm:prSet>
      <dgm:spPr/>
    </dgm:pt>
    <dgm:pt modelId="{CCCE4492-F34C-4B82-93D6-B5E8413C40C9}" type="pres">
      <dgm:prSet presAssocID="{7D382F95-6624-4F6B-BB54-C566742423E0}" presName="sibTrans" presStyleCnt="0"/>
      <dgm:spPr/>
    </dgm:pt>
    <dgm:pt modelId="{A30DE12B-FBA5-4DA7-AAD5-7362C7948726}" type="pres">
      <dgm:prSet presAssocID="{0F90D841-396B-4FC2-85AD-B0ABF705D36A}" presName="compNode" presStyleCnt="0"/>
      <dgm:spPr/>
    </dgm:pt>
    <dgm:pt modelId="{342E4A30-4358-4F83-98A9-4453D537DD77}" type="pres">
      <dgm:prSet presAssocID="{0F90D841-396B-4FC2-85AD-B0ABF705D36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505E895-54BC-4B33-8C04-CF159470A6C4}" type="pres">
      <dgm:prSet presAssocID="{0F90D841-396B-4FC2-85AD-B0ABF705D3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E786D2D8-9FFE-43A1-8A1E-4D041ED995F6}" type="pres">
      <dgm:prSet presAssocID="{0F90D841-396B-4FC2-85AD-B0ABF705D36A}" presName="spaceRect" presStyleCnt="0"/>
      <dgm:spPr/>
    </dgm:pt>
    <dgm:pt modelId="{7A867611-98DC-4FC4-9E8A-68B0BD0BEAFC}" type="pres">
      <dgm:prSet presAssocID="{0F90D841-396B-4FC2-85AD-B0ABF705D36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63CF61D-6E35-4EBC-BFC3-6AF06731D590}" type="presOf" srcId="{D5CC5289-A100-4D5A-8C75-5DD3EE0509AF}" destId="{D37128B1-ABC7-4ACC-B293-76726D48E97C}" srcOrd="0" destOrd="0" presId="urn:microsoft.com/office/officeart/2018/5/layout/IconLeafLabelList"/>
    <dgm:cxn modelId="{8BA35A49-2256-464D-8F7B-4D8BBF2891CE}" type="presOf" srcId="{DE348C75-43D2-4243-B3ED-5F31E115551B}" destId="{1A72C91A-4F2A-4035-B169-A51FA6522E3F}" srcOrd="0" destOrd="0" presId="urn:microsoft.com/office/officeart/2018/5/layout/IconLeafLabelList"/>
    <dgm:cxn modelId="{217E994C-A17B-429F-A5A7-C310D068DCD2}" srcId="{1D94FDAF-0190-4185-A973-9FF9342A9807}" destId="{D6591139-8604-4BB2-9D76-C14C60002E3F}" srcOrd="1" destOrd="0" parTransId="{46465748-6471-4388-B415-B76F7F8B6F62}" sibTransId="{E884DAB0-5B3D-4502-AA36-D56D09435F99}"/>
    <dgm:cxn modelId="{8A22D486-EF7E-4442-B21D-6415F67363A4}" srcId="{1D94FDAF-0190-4185-A973-9FF9342A9807}" destId="{0F90D841-396B-4FC2-85AD-B0ABF705D36A}" srcOrd="3" destOrd="0" parTransId="{3D73496B-2019-4974-88B2-344A424A1A42}" sibTransId="{0E6D28C2-1028-4F3E-8CE1-41099FF7BFD6}"/>
    <dgm:cxn modelId="{1A8F988D-1027-44AF-B051-FCE9DD9C97D8}" srcId="{1D94FDAF-0190-4185-A973-9FF9342A9807}" destId="{DE348C75-43D2-4243-B3ED-5F31E115551B}" srcOrd="2" destOrd="0" parTransId="{076EB691-DC18-458A-98AF-B2DFAAEA556C}" sibTransId="{7D382F95-6624-4F6B-BB54-C566742423E0}"/>
    <dgm:cxn modelId="{66AD1E8F-93F0-4C92-BD20-9FC97E376D49}" type="presOf" srcId="{0F90D841-396B-4FC2-85AD-B0ABF705D36A}" destId="{7A867611-98DC-4FC4-9E8A-68B0BD0BEAFC}" srcOrd="0" destOrd="0" presId="urn:microsoft.com/office/officeart/2018/5/layout/IconLeafLabelList"/>
    <dgm:cxn modelId="{636EC4C4-AA98-4AA4-BA5F-4AE56478AFB1}" type="presOf" srcId="{1D94FDAF-0190-4185-A973-9FF9342A9807}" destId="{A552B266-57B1-4B9E-8709-AFB413D3ACE7}" srcOrd="0" destOrd="0" presId="urn:microsoft.com/office/officeart/2018/5/layout/IconLeafLabelList"/>
    <dgm:cxn modelId="{EA3EE0E8-F47B-4553-B5FD-769732EDF8B1}" srcId="{1D94FDAF-0190-4185-A973-9FF9342A9807}" destId="{D5CC5289-A100-4D5A-8C75-5DD3EE0509AF}" srcOrd="0" destOrd="0" parTransId="{32FD5FAC-125F-4081-9844-2D922269B24D}" sibTransId="{02AD84B0-4493-4CAD-8FBC-873183DD0758}"/>
    <dgm:cxn modelId="{9ECAD4F3-F4C1-4E77-B36B-E8424A438725}" type="presOf" srcId="{D6591139-8604-4BB2-9D76-C14C60002E3F}" destId="{6E1919E2-66BC-4BC7-95E2-8FAD4BEE2F73}" srcOrd="0" destOrd="0" presId="urn:microsoft.com/office/officeart/2018/5/layout/IconLeafLabelList"/>
    <dgm:cxn modelId="{92B11A8B-B1F7-4DAA-B9CB-EDB33939B9DE}" type="presParOf" srcId="{A552B266-57B1-4B9E-8709-AFB413D3ACE7}" destId="{C0962757-2DB0-4D78-8A39-5DDA67D4509F}" srcOrd="0" destOrd="0" presId="urn:microsoft.com/office/officeart/2018/5/layout/IconLeafLabelList"/>
    <dgm:cxn modelId="{929BBB7B-D3E9-4A71-BEA3-793AE07883C4}" type="presParOf" srcId="{C0962757-2DB0-4D78-8A39-5DDA67D4509F}" destId="{71D218BC-72FC-496E-8B62-D574C6CFDEBF}" srcOrd="0" destOrd="0" presId="urn:microsoft.com/office/officeart/2018/5/layout/IconLeafLabelList"/>
    <dgm:cxn modelId="{6FB2B5DC-AE9B-4997-BD4D-D761969BDCB2}" type="presParOf" srcId="{C0962757-2DB0-4D78-8A39-5DDA67D4509F}" destId="{1ADF425C-EA21-4874-96A9-C101B555DE14}" srcOrd="1" destOrd="0" presId="urn:microsoft.com/office/officeart/2018/5/layout/IconLeafLabelList"/>
    <dgm:cxn modelId="{6124EAC4-B07B-49AA-BA6F-03BF939183C6}" type="presParOf" srcId="{C0962757-2DB0-4D78-8A39-5DDA67D4509F}" destId="{C03BA847-71A7-4278-9334-DCD137A40B7C}" srcOrd="2" destOrd="0" presId="urn:microsoft.com/office/officeart/2018/5/layout/IconLeafLabelList"/>
    <dgm:cxn modelId="{25BA4144-8A50-409B-B936-DCF557A8CDD8}" type="presParOf" srcId="{C0962757-2DB0-4D78-8A39-5DDA67D4509F}" destId="{D37128B1-ABC7-4ACC-B293-76726D48E97C}" srcOrd="3" destOrd="0" presId="urn:microsoft.com/office/officeart/2018/5/layout/IconLeafLabelList"/>
    <dgm:cxn modelId="{60A1A866-B38A-4940-894A-CA730FFA7B45}" type="presParOf" srcId="{A552B266-57B1-4B9E-8709-AFB413D3ACE7}" destId="{7AC944FE-548C-4528-97F1-35A9F312AAD1}" srcOrd="1" destOrd="0" presId="urn:microsoft.com/office/officeart/2018/5/layout/IconLeafLabelList"/>
    <dgm:cxn modelId="{E0EBB32D-299F-4A7C-AB9C-B81FE5CAF6C5}" type="presParOf" srcId="{A552B266-57B1-4B9E-8709-AFB413D3ACE7}" destId="{7CAA031F-3FCC-4158-8380-C784226843A7}" srcOrd="2" destOrd="0" presId="urn:microsoft.com/office/officeart/2018/5/layout/IconLeafLabelList"/>
    <dgm:cxn modelId="{61604D88-7E7D-4639-8589-086A96D6D4C6}" type="presParOf" srcId="{7CAA031F-3FCC-4158-8380-C784226843A7}" destId="{F647C7D2-A1A2-4BA3-9346-8DC8B03BA8F5}" srcOrd="0" destOrd="0" presId="urn:microsoft.com/office/officeart/2018/5/layout/IconLeafLabelList"/>
    <dgm:cxn modelId="{CFD622DA-0E65-4FC5-81B5-40AC5DC6B22D}" type="presParOf" srcId="{7CAA031F-3FCC-4158-8380-C784226843A7}" destId="{00BDCDA2-79F7-4B05-B0C2-C62E92281C04}" srcOrd="1" destOrd="0" presId="urn:microsoft.com/office/officeart/2018/5/layout/IconLeafLabelList"/>
    <dgm:cxn modelId="{FE7D67CA-C603-4B65-9491-B2A8CE1C6C31}" type="presParOf" srcId="{7CAA031F-3FCC-4158-8380-C784226843A7}" destId="{6A13F5C7-000B-447A-B199-39B91DCE170E}" srcOrd="2" destOrd="0" presId="urn:microsoft.com/office/officeart/2018/5/layout/IconLeafLabelList"/>
    <dgm:cxn modelId="{46512713-5A1C-4BEC-84C7-FC1D00C765EA}" type="presParOf" srcId="{7CAA031F-3FCC-4158-8380-C784226843A7}" destId="{6E1919E2-66BC-4BC7-95E2-8FAD4BEE2F73}" srcOrd="3" destOrd="0" presId="urn:microsoft.com/office/officeart/2018/5/layout/IconLeafLabelList"/>
    <dgm:cxn modelId="{5AEB1E83-AC40-458F-96A9-02F1BF224F47}" type="presParOf" srcId="{A552B266-57B1-4B9E-8709-AFB413D3ACE7}" destId="{6CE0EA3C-8521-452C-B3D9-44DF3F226553}" srcOrd="3" destOrd="0" presId="urn:microsoft.com/office/officeart/2018/5/layout/IconLeafLabelList"/>
    <dgm:cxn modelId="{C452D1F9-01D2-4A91-9AC8-EBE323ACA6E5}" type="presParOf" srcId="{A552B266-57B1-4B9E-8709-AFB413D3ACE7}" destId="{77DFB916-C206-4E6E-A926-D0A0E8DB749E}" srcOrd="4" destOrd="0" presId="urn:microsoft.com/office/officeart/2018/5/layout/IconLeafLabelList"/>
    <dgm:cxn modelId="{93D3E536-C45F-4B37-A4C1-96060FFBEC64}" type="presParOf" srcId="{77DFB916-C206-4E6E-A926-D0A0E8DB749E}" destId="{0C099125-B3FA-4378-A462-23FBECCDF0E2}" srcOrd="0" destOrd="0" presId="urn:microsoft.com/office/officeart/2018/5/layout/IconLeafLabelList"/>
    <dgm:cxn modelId="{6937BBD2-E89D-44B3-B837-F69C27A81024}" type="presParOf" srcId="{77DFB916-C206-4E6E-A926-D0A0E8DB749E}" destId="{CEC9CC25-F4D3-411A-89AC-766496ACEC0F}" srcOrd="1" destOrd="0" presId="urn:microsoft.com/office/officeart/2018/5/layout/IconLeafLabelList"/>
    <dgm:cxn modelId="{22A9AD7F-4BAC-478F-BBB5-63EDBE472D72}" type="presParOf" srcId="{77DFB916-C206-4E6E-A926-D0A0E8DB749E}" destId="{B70F2689-0B28-4D48-8BB5-9CAEB6DDA618}" srcOrd="2" destOrd="0" presId="urn:microsoft.com/office/officeart/2018/5/layout/IconLeafLabelList"/>
    <dgm:cxn modelId="{DB3C060C-D6CD-4234-AF44-5F99A23EDA17}" type="presParOf" srcId="{77DFB916-C206-4E6E-A926-D0A0E8DB749E}" destId="{1A72C91A-4F2A-4035-B169-A51FA6522E3F}" srcOrd="3" destOrd="0" presId="urn:microsoft.com/office/officeart/2018/5/layout/IconLeafLabelList"/>
    <dgm:cxn modelId="{CFFA88B3-666E-409F-BF12-8B601C232A37}" type="presParOf" srcId="{A552B266-57B1-4B9E-8709-AFB413D3ACE7}" destId="{CCCE4492-F34C-4B82-93D6-B5E8413C40C9}" srcOrd="5" destOrd="0" presId="urn:microsoft.com/office/officeart/2018/5/layout/IconLeafLabelList"/>
    <dgm:cxn modelId="{C8454F10-3255-4B38-A762-C36730B85290}" type="presParOf" srcId="{A552B266-57B1-4B9E-8709-AFB413D3ACE7}" destId="{A30DE12B-FBA5-4DA7-AAD5-7362C7948726}" srcOrd="6" destOrd="0" presId="urn:microsoft.com/office/officeart/2018/5/layout/IconLeafLabelList"/>
    <dgm:cxn modelId="{FC8FD831-880A-4106-9DCD-0D10D5198D3D}" type="presParOf" srcId="{A30DE12B-FBA5-4DA7-AAD5-7362C7948726}" destId="{342E4A30-4358-4F83-98A9-4453D537DD77}" srcOrd="0" destOrd="0" presId="urn:microsoft.com/office/officeart/2018/5/layout/IconLeafLabelList"/>
    <dgm:cxn modelId="{BF322377-D77B-4745-A26E-11D27404BC5B}" type="presParOf" srcId="{A30DE12B-FBA5-4DA7-AAD5-7362C7948726}" destId="{5505E895-54BC-4B33-8C04-CF159470A6C4}" srcOrd="1" destOrd="0" presId="urn:microsoft.com/office/officeart/2018/5/layout/IconLeafLabelList"/>
    <dgm:cxn modelId="{C2E99BC0-BDF7-4A17-A3D2-6161645198D4}" type="presParOf" srcId="{A30DE12B-FBA5-4DA7-AAD5-7362C7948726}" destId="{E786D2D8-9FFE-43A1-8A1E-4D041ED995F6}" srcOrd="2" destOrd="0" presId="urn:microsoft.com/office/officeart/2018/5/layout/IconLeafLabelList"/>
    <dgm:cxn modelId="{072BA3FF-7F58-4796-974A-8B90E6D22B8E}" type="presParOf" srcId="{A30DE12B-FBA5-4DA7-AAD5-7362C7948726}" destId="{7A867611-98DC-4FC4-9E8A-68B0BD0BEAF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93EE70-25D9-4C1D-8CA7-3C6066F7E28F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DA08C1D-E7FC-46A9-AF73-C8C3827F90F0}">
      <dgm:prSet/>
      <dgm:spPr/>
      <dgm:t>
        <a:bodyPr/>
        <a:lstStyle/>
        <a:p>
          <a:r>
            <a:rPr lang="fr-FR" b="1"/>
            <a:t>Temps</a:t>
          </a:r>
          <a:r>
            <a:rPr lang="fr-FR"/>
            <a:t> : 5 semaines de production.</a:t>
          </a:r>
          <a:endParaRPr lang="en-US"/>
        </a:p>
      </dgm:t>
    </dgm:pt>
    <dgm:pt modelId="{EEDF8483-9D9A-421A-BB04-A0BE4D15B66E}" type="parTrans" cxnId="{DA2B2D16-E7A5-4F16-9186-7503885D07ED}">
      <dgm:prSet/>
      <dgm:spPr/>
      <dgm:t>
        <a:bodyPr/>
        <a:lstStyle/>
        <a:p>
          <a:endParaRPr lang="en-US"/>
        </a:p>
      </dgm:t>
    </dgm:pt>
    <dgm:pt modelId="{4C23F7E1-8F48-43A6-8432-B2938DD614EB}" type="sibTrans" cxnId="{DA2B2D16-E7A5-4F16-9186-7503885D07ED}">
      <dgm:prSet/>
      <dgm:spPr/>
      <dgm:t>
        <a:bodyPr/>
        <a:lstStyle/>
        <a:p>
          <a:endParaRPr lang="en-US"/>
        </a:p>
      </dgm:t>
    </dgm:pt>
    <dgm:pt modelId="{B07BAF7B-8015-45E2-9EA0-18BA17A3DD05}">
      <dgm:prSet/>
      <dgm:spPr/>
      <dgm:t>
        <a:bodyPr/>
        <a:lstStyle/>
        <a:p>
          <a:r>
            <a:rPr lang="fr-FR" b="1"/>
            <a:t>Coûts licences &amp; outils : </a:t>
          </a:r>
          <a:endParaRPr lang="en-US"/>
        </a:p>
      </dgm:t>
    </dgm:pt>
    <dgm:pt modelId="{CC359D04-0BE9-4F9A-852D-C140E8375ADF}" type="parTrans" cxnId="{87E0B9FB-83EA-4749-8C3A-77E5A6E29A0B}">
      <dgm:prSet/>
      <dgm:spPr/>
      <dgm:t>
        <a:bodyPr/>
        <a:lstStyle/>
        <a:p>
          <a:endParaRPr lang="en-US"/>
        </a:p>
      </dgm:t>
    </dgm:pt>
    <dgm:pt modelId="{CCA4F615-3765-4A53-8EAA-2679BAA7F59D}" type="sibTrans" cxnId="{87E0B9FB-83EA-4749-8C3A-77E5A6E29A0B}">
      <dgm:prSet/>
      <dgm:spPr/>
      <dgm:t>
        <a:bodyPr/>
        <a:lstStyle/>
        <a:p>
          <a:endParaRPr lang="en-US"/>
        </a:p>
      </dgm:t>
    </dgm:pt>
    <dgm:pt modelId="{2A70E0E4-9E51-44F6-BE47-2B8F10F46A3A}">
      <dgm:prSet/>
      <dgm:spPr/>
      <dgm:t>
        <a:bodyPr/>
        <a:lstStyle/>
        <a:p>
          <a:r>
            <a:rPr lang="fr-FR" dirty="0"/>
            <a:t>Ce projet doit être réalisé sans budget</a:t>
          </a:r>
          <a:endParaRPr lang="en-US" dirty="0"/>
        </a:p>
      </dgm:t>
    </dgm:pt>
    <dgm:pt modelId="{D861DEDC-69F0-41B6-8BD3-8A70A4FEB927}" type="parTrans" cxnId="{511B719C-4E15-4E22-AAE8-2FC68C4408E8}">
      <dgm:prSet/>
      <dgm:spPr/>
      <dgm:t>
        <a:bodyPr/>
        <a:lstStyle/>
        <a:p>
          <a:endParaRPr lang="en-US"/>
        </a:p>
      </dgm:t>
    </dgm:pt>
    <dgm:pt modelId="{956CFFC5-12A0-4839-8A05-57736B9061B9}" type="sibTrans" cxnId="{511B719C-4E15-4E22-AAE8-2FC68C4408E8}">
      <dgm:prSet/>
      <dgm:spPr/>
      <dgm:t>
        <a:bodyPr/>
        <a:lstStyle/>
        <a:p>
          <a:endParaRPr lang="en-US"/>
        </a:p>
      </dgm:t>
    </dgm:pt>
    <dgm:pt modelId="{B38638E3-8D27-4D29-9166-92A4C55F2867}">
      <dgm:prSet/>
      <dgm:spPr/>
      <dgm:t>
        <a:bodyPr/>
        <a:lstStyle/>
        <a:p>
          <a:r>
            <a:rPr lang="fr-FR" b="1"/>
            <a:t>Référentiels qualité : </a:t>
          </a:r>
          <a:endParaRPr lang="en-US"/>
        </a:p>
      </dgm:t>
    </dgm:pt>
    <dgm:pt modelId="{934DEDD4-75BB-4333-9DA5-8493FEC87460}" type="parTrans" cxnId="{17499D36-D062-436F-8599-0209435694B2}">
      <dgm:prSet/>
      <dgm:spPr/>
      <dgm:t>
        <a:bodyPr/>
        <a:lstStyle/>
        <a:p>
          <a:endParaRPr lang="en-US"/>
        </a:p>
      </dgm:t>
    </dgm:pt>
    <dgm:pt modelId="{9E1DB0B7-2DA5-4D6D-A4C4-304044F36F81}" type="sibTrans" cxnId="{17499D36-D062-436F-8599-0209435694B2}">
      <dgm:prSet/>
      <dgm:spPr/>
      <dgm:t>
        <a:bodyPr/>
        <a:lstStyle/>
        <a:p>
          <a:endParaRPr lang="en-US"/>
        </a:p>
      </dgm:t>
    </dgm:pt>
    <dgm:pt modelId="{58B50BAF-8437-420E-BBA7-F90D133F4D1F}">
      <dgm:prSet/>
      <dgm:spPr/>
      <dgm:t>
        <a:bodyPr/>
        <a:lstStyle/>
        <a:p>
          <a:r>
            <a:rPr lang="fr-FR"/>
            <a:t>Norme Opquast (UX)</a:t>
          </a:r>
          <a:endParaRPr lang="en-US"/>
        </a:p>
      </dgm:t>
    </dgm:pt>
    <dgm:pt modelId="{57FCF9E7-B2EB-4A66-99AC-B441ECF8EFDD}" type="parTrans" cxnId="{B823C5E4-C7D9-41AF-8734-90D98FA8D1DD}">
      <dgm:prSet/>
      <dgm:spPr/>
      <dgm:t>
        <a:bodyPr/>
        <a:lstStyle/>
        <a:p>
          <a:endParaRPr lang="en-US"/>
        </a:p>
      </dgm:t>
    </dgm:pt>
    <dgm:pt modelId="{78F028DE-0E87-4BAB-BE6D-AC70FFA65B69}" type="sibTrans" cxnId="{B823C5E4-C7D9-41AF-8734-90D98FA8D1DD}">
      <dgm:prSet/>
      <dgm:spPr/>
      <dgm:t>
        <a:bodyPr/>
        <a:lstStyle/>
        <a:p>
          <a:endParaRPr lang="en-US"/>
        </a:p>
      </dgm:t>
    </dgm:pt>
    <dgm:pt modelId="{C63EA00D-53D3-4D65-A50B-74E2EA3721C8}">
      <dgm:prSet/>
      <dgm:spPr/>
      <dgm:t>
        <a:bodyPr/>
        <a:lstStyle/>
        <a:p>
          <a:r>
            <a:rPr lang="fr-FR" dirty="0"/>
            <a:t>W3C (accessibilité)</a:t>
          </a:r>
          <a:endParaRPr lang="en-US" dirty="0"/>
        </a:p>
      </dgm:t>
    </dgm:pt>
    <dgm:pt modelId="{13AA29D7-118D-43BF-9823-90BC761197CF}" type="parTrans" cxnId="{BFDEE50C-1174-4EE1-A3B2-6DB20FF140A8}">
      <dgm:prSet/>
      <dgm:spPr/>
      <dgm:t>
        <a:bodyPr/>
        <a:lstStyle/>
        <a:p>
          <a:endParaRPr lang="en-US"/>
        </a:p>
      </dgm:t>
    </dgm:pt>
    <dgm:pt modelId="{38A2D96E-2D7D-4B81-829D-7D815FFE8FD7}" type="sibTrans" cxnId="{BFDEE50C-1174-4EE1-A3B2-6DB20FF140A8}">
      <dgm:prSet/>
      <dgm:spPr/>
      <dgm:t>
        <a:bodyPr/>
        <a:lstStyle/>
        <a:p>
          <a:endParaRPr lang="en-US"/>
        </a:p>
      </dgm:t>
    </dgm:pt>
    <dgm:pt modelId="{6B1FD1D4-1922-49D1-9B1B-4044E4CA6F6D}">
      <dgm:prSet/>
      <dgm:spPr/>
      <dgm:t>
        <a:bodyPr/>
        <a:lstStyle/>
        <a:p>
          <a:r>
            <a:rPr lang="fr-FR"/>
            <a:t>Bonnes pratique UX/UI</a:t>
          </a:r>
          <a:endParaRPr lang="en-US"/>
        </a:p>
      </dgm:t>
    </dgm:pt>
    <dgm:pt modelId="{7FC59607-1542-44A1-8B8C-7690476D266E}" type="parTrans" cxnId="{DC30E924-4C4C-4AAC-BF94-DB07CD4B4E19}">
      <dgm:prSet/>
      <dgm:spPr/>
      <dgm:t>
        <a:bodyPr/>
        <a:lstStyle/>
        <a:p>
          <a:endParaRPr lang="en-US"/>
        </a:p>
      </dgm:t>
    </dgm:pt>
    <dgm:pt modelId="{F9089F2A-B365-4F56-BC3F-2C854DB6B714}" type="sibTrans" cxnId="{DC30E924-4C4C-4AAC-BF94-DB07CD4B4E19}">
      <dgm:prSet/>
      <dgm:spPr/>
      <dgm:t>
        <a:bodyPr/>
        <a:lstStyle/>
        <a:p>
          <a:endParaRPr lang="en-US"/>
        </a:p>
      </dgm:t>
    </dgm:pt>
    <dgm:pt modelId="{9EBCB5BB-951B-437C-82E9-2A5D8550BE13}">
      <dgm:prSet/>
      <dgm:spPr/>
      <dgm:t>
        <a:bodyPr/>
        <a:lstStyle/>
        <a:p>
          <a:r>
            <a:rPr lang="fr-FR"/>
            <a:t>Documentation claire</a:t>
          </a:r>
          <a:endParaRPr lang="en-US"/>
        </a:p>
      </dgm:t>
    </dgm:pt>
    <dgm:pt modelId="{5D32364D-1E97-4862-AB0D-013F9B42CFDB}" type="parTrans" cxnId="{AAE0C7A5-C8F1-4D39-AE16-79F2B9879EEA}">
      <dgm:prSet/>
      <dgm:spPr/>
      <dgm:t>
        <a:bodyPr/>
        <a:lstStyle/>
        <a:p>
          <a:endParaRPr lang="en-US"/>
        </a:p>
      </dgm:t>
    </dgm:pt>
    <dgm:pt modelId="{695CF451-FEA2-4C0E-8CF3-A4FAAC161D41}" type="sibTrans" cxnId="{AAE0C7A5-C8F1-4D39-AE16-79F2B9879EEA}">
      <dgm:prSet/>
      <dgm:spPr/>
      <dgm:t>
        <a:bodyPr/>
        <a:lstStyle/>
        <a:p>
          <a:endParaRPr lang="en-US"/>
        </a:p>
      </dgm:t>
    </dgm:pt>
    <dgm:pt modelId="{B2A3C66F-BE9E-480F-92BE-089CAC1CD6EF}">
      <dgm:prSet/>
      <dgm:spPr/>
      <dgm:t>
        <a:bodyPr/>
        <a:lstStyle/>
        <a:p>
          <a:r>
            <a:rPr lang="fr-FR" noProof="0" dirty="0"/>
            <a:t>Le coût est en termes de temps et d’énergie pour trouver des solutions gratuites et s’y former</a:t>
          </a:r>
        </a:p>
      </dgm:t>
    </dgm:pt>
    <dgm:pt modelId="{F031D8B8-1629-448B-86BC-FD5AFF4B2AF3}" type="parTrans" cxnId="{7D6E7C66-8DA8-41C4-AF4B-EC992CE019BE}">
      <dgm:prSet/>
      <dgm:spPr/>
    </dgm:pt>
    <dgm:pt modelId="{220205B8-6FB8-48B7-9C2A-2065C2062F5B}" type="sibTrans" cxnId="{7D6E7C66-8DA8-41C4-AF4B-EC992CE019BE}">
      <dgm:prSet/>
      <dgm:spPr/>
    </dgm:pt>
    <dgm:pt modelId="{DC2E8DC0-DC94-41F5-BE6A-2B708B3EEE77}" type="pres">
      <dgm:prSet presAssocID="{AA93EE70-25D9-4C1D-8CA7-3C6066F7E28F}" presName="linear" presStyleCnt="0">
        <dgm:presLayoutVars>
          <dgm:dir/>
          <dgm:animLvl val="lvl"/>
          <dgm:resizeHandles val="exact"/>
        </dgm:presLayoutVars>
      </dgm:prSet>
      <dgm:spPr/>
    </dgm:pt>
    <dgm:pt modelId="{98770F7D-3230-422A-BE26-1FC1F4FD1F5D}" type="pres">
      <dgm:prSet presAssocID="{FDA08C1D-E7FC-46A9-AF73-C8C3827F90F0}" presName="parentLin" presStyleCnt="0"/>
      <dgm:spPr/>
    </dgm:pt>
    <dgm:pt modelId="{F59BA976-E917-4017-AA06-C9CC10EFF7DB}" type="pres">
      <dgm:prSet presAssocID="{FDA08C1D-E7FC-46A9-AF73-C8C3827F90F0}" presName="parentLeftMargin" presStyleLbl="node1" presStyleIdx="0" presStyleCnt="3"/>
      <dgm:spPr/>
    </dgm:pt>
    <dgm:pt modelId="{AFFAE3B4-0154-4A0F-AF55-D0870237B4B5}" type="pres">
      <dgm:prSet presAssocID="{FDA08C1D-E7FC-46A9-AF73-C8C3827F90F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BEAC596-97E3-4FCB-9471-8E94177E7661}" type="pres">
      <dgm:prSet presAssocID="{FDA08C1D-E7FC-46A9-AF73-C8C3827F90F0}" presName="negativeSpace" presStyleCnt="0"/>
      <dgm:spPr/>
    </dgm:pt>
    <dgm:pt modelId="{60A6B061-01C1-4919-BB60-BED9E00AC5BA}" type="pres">
      <dgm:prSet presAssocID="{FDA08C1D-E7FC-46A9-AF73-C8C3827F90F0}" presName="childText" presStyleLbl="conFgAcc1" presStyleIdx="0" presStyleCnt="3">
        <dgm:presLayoutVars>
          <dgm:bulletEnabled val="1"/>
        </dgm:presLayoutVars>
      </dgm:prSet>
      <dgm:spPr/>
    </dgm:pt>
    <dgm:pt modelId="{8CE754B3-F575-42FE-9163-AE00B7D199D2}" type="pres">
      <dgm:prSet presAssocID="{4C23F7E1-8F48-43A6-8432-B2938DD614EB}" presName="spaceBetweenRectangles" presStyleCnt="0"/>
      <dgm:spPr/>
    </dgm:pt>
    <dgm:pt modelId="{84B08AA7-B3B3-4B7F-A07D-040E0E3F5D29}" type="pres">
      <dgm:prSet presAssocID="{B07BAF7B-8015-45E2-9EA0-18BA17A3DD05}" presName="parentLin" presStyleCnt="0"/>
      <dgm:spPr/>
    </dgm:pt>
    <dgm:pt modelId="{5FE577AC-B3A6-4C7C-B3CB-26084F870AAB}" type="pres">
      <dgm:prSet presAssocID="{B07BAF7B-8015-45E2-9EA0-18BA17A3DD05}" presName="parentLeftMargin" presStyleLbl="node1" presStyleIdx="0" presStyleCnt="3"/>
      <dgm:spPr/>
    </dgm:pt>
    <dgm:pt modelId="{358F0A85-91DF-48A8-AA16-8D8902AA1935}" type="pres">
      <dgm:prSet presAssocID="{B07BAF7B-8015-45E2-9EA0-18BA17A3DD0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1E0437C-E911-4EAA-8B47-B5D35E95CFBB}" type="pres">
      <dgm:prSet presAssocID="{B07BAF7B-8015-45E2-9EA0-18BA17A3DD05}" presName="negativeSpace" presStyleCnt="0"/>
      <dgm:spPr/>
    </dgm:pt>
    <dgm:pt modelId="{C05A2E35-F3A1-4C51-9602-C5C3F9385FC3}" type="pres">
      <dgm:prSet presAssocID="{B07BAF7B-8015-45E2-9EA0-18BA17A3DD05}" presName="childText" presStyleLbl="conFgAcc1" presStyleIdx="1" presStyleCnt="3">
        <dgm:presLayoutVars>
          <dgm:bulletEnabled val="1"/>
        </dgm:presLayoutVars>
      </dgm:prSet>
      <dgm:spPr/>
    </dgm:pt>
    <dgm:pt modelId="{111353AD-AA8F-4496-850A-17F5C514E3F9}" type="pres">
      <dgm:prSet presAssocID="{CCA4F615-3765-4A53-8EAA-2679BAA7F59D}" presName="spaceBetweenRectangles" presStyleCnt="0"/>
      <dgm:spPr/>
    </dgm:pt>
    <dgm:pt modelId="{122E3080-0DED-475C-8EF4-C738BC04EA83}" type="pres">
      <dgm:prSet presAssocID="{B38638E3-8D27-4D29-9166-92A4C55F2867}" presName="parentLin" presStyleCnt="0"/>
      <dgm:spPr/>
    </dgm:pt>
    <dgm:pt modelId="{C2E48FE5-197B-4EB7-ACB4-C5FBB4DD61C4}" type="pres">
      <dgm:prSet presAssocID="{B38638E3-8D27-4D29-9166-92A4C55F2867}" presName="parentLeftMargin" presStyleLbl="node1" presStyleIdx="1" presStyleCnt="3"/>
      <dgm:spPr/>
    </dgm:pt>
    <dgm:pt modelId="{2E45EDA6-0240-4C09-B6D2-47A4EEFCAFA2}" type="pres">
      <dgm:prSet presAssocID="{B38638E3-8D27-4D29-9166-92A4C55F286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85EDBC5-259B-4FAD-B929-A15B66A62281}" type="pres">
      <dgm:prSet presAssocID="{B38638E3-8D27-4D29-9166-92A4C55F2867}" presName="negativeSpace" presStyleCnt="0"/>
      <dgm:spPr/>
    </dgm:pt>
    <dgm:pt modelId="{1744B09B-2220-4082-A2C6-52D2D114EA3B}" type="pres">
      <dgm:prSet presAssocID="{B38638E3-8D27-4D29-9166-92A4C55F286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FDEE50C-1174-4EE1-A3B2-6DB20FF140A8}" srcId="{B38638E3-8D27-4D29-9166-92A4C55F2867}" destId="{C63EA00D-53D3-4D65-A50B-74E2EA3721C8}" srcOrd="1" destOrd="0" parTransId="{13AA29D7-118D-43BF-9823-90BC761197CF}" sibTransId="{38A2D96E-2D7D-4B81-829D-7D815FFE8FD7}"/>
    <dgm:cxn modelId="{DA2B2D16-E7A5-4F16-9186-7503885D07ED}" srcId="{AA93EE70-25D9-4C1D-8CA7-3C6066F7E28F}" destId="{FDA08C1D-E7FC-46A9-AF73-C8C3827F90F0}" srcOrd="0" destOrd="0" parTransId="{EEDF8483-9D9A-421A-BB04-A0BE4D15B66E}" sibTransId="{4C23F7E1-8F48-43A6-8432-B2938DD614EB}"/>
    <dgm:cxn modelId="{5F7D6F1D-2237-438F-B9CD-5DDDFAF411F1}" type="presOf" srcId="{B07BAF7B-8015-45E2-9EA0-18BA17A3DD05}" destId="{358F0A85-91DF-48A8-AA16-8D8902AA1935}" srcOrd="1" destOrd="0" presId="urn:microsoft.com/office/officeart/2005/8/layout/list1"/>
    <dgm:cxn modelId="{370CEA20-44F4-4160-96A2-52EC13D3F8B1}" type="presOf" srcId="{2A70E0E4-9E51-44F6-BE47-2B8F10F46A3A}" destId="{C05A2E35-F3A1-4C51-9602-C5C3F9385FC3}" srcOrd="0" destOrd="0" presId="urn:microsoft.com/office/officeart/2005/8/layout/list1"/>
    <dgm:cxn modelId="{DC30E924-4C4C-4AAC-BF94-DB07CD4B4E19}" srcId="{B38638E3-8D27-4D29-9166-92A4C55F2867}" destId="{6B1FD1D4-1922-49D1-9B1B-4044E4CA6F6D}" srcOrd="2" destOrd="0" parTransId="{7FC59607-1542-44A1-8B8C-7690476D266E}" sibTransId="{F9089F2A-B365-4F56-BC3F-2C854DB6B714}"/>
    <dgm:cxn modelId="{39DA482D-A6BE-41D6-A915-8F8FA0A996FF}" type="presOf" srcId="{B38638E3-8D27-4D29-9166-92A4C55F2867}" destId="{C2E48FE5-197B-4EB7-ACB4-C5FBB4DD61C4}" srcOrd="0" destOrd="0" presId="urn:microsoft.com/office/officeart/2005/8/layout/list1"/>
    <dgm:cxn modelId="{17499D36-D062-436F-8599-0209435694B2}" srcId="{AA93EE70-25D9-4C1D-8CA7-3C6066F7E28F}" destId="{B38638E3-8D27-4D29-9166-92A4C55F2867}" srcOrd="2" destOrd="0" parTransId="{934DEDD4-75BB-4333-9DA5-8493FEC87460}" sibTransId="{9E1DB0B7-2DA5-4D6D-A4C4-304044F36F81}"/>
    <dgm:cxn modelId="{F40A3E39-AE04-4607-ACD6-3275B4BD4C2E}" type="presOf" srcId="{C63EA00D-53D3-4D65-A50B-74E2EA3721C8}" destId="{1744B09B-2220-4082-A2C6-52D2D114EA3B}" srcOrd="0" destOrd="1" presId="urn:microsoft.com/office/officeart/2005/8/layout/list1"/>
    <dgm:cxn modelId="{7D6E7C66-8DA8-41C4-AF4B-EC992CE019BE}" srcId="{B07BAF7B-8015-45E2-9EA0-18BA17A3DD05}" destId="{B2A3C66F-BE9E-480F-92BE-089CAC1CD6EF}" srcOrd="1" destOrd="0" parTransId="{F031D8B8-1629-448B-86BC-FD5AFF4B2AF3}" sibTransId="{220205B8-6FB8-48B7-9C2A-2065C2062F5B}"/>
    <dgm:cxn modelId="{C1D16D4D-4AFB-4DA8-A913-359A37CF7C08}" type="presOf" srcId="{9EBCB5BB-951B-437C-82E9-2A5D8550BE13}" destId="{1744B09B-2220-4082-A2C6-52D2D114EA3B}" srcOrd="0" destOrd="3" presId="urn:microsoft.com/office/officeart/2005/8/layout/list1"/>
    <dgm:cxn modelId="{48EF6974-EA87-4BE8-8AA9-15E8986D5E05}" type="presOf" srcId="{AA93EE70-25D9-4C1D-8CA7-3C6066F7E28F}" destId="{DC2E8DC0-DC94-41F5-BE6A-2B708B3EEE77}" srcOrd="0" destOrd="0" presId="urn:microsoft.com/office/officeart/2005/8/layout/list1"/>
    <dgm:cxn modelId="{B81F5083-4486-49D6-9EE8-2DC106F384D9}" type="presOf" srcId="{B2A3C66F-BE9E-480F-92BE-089CAC1CD6EF}" destId="{C05A2E35-F3A1-4C51-9602-C5C3F9385FC3}" srcOrd="0" destOrd="1" presId="urn:microsoft.com/office/officeart/2005/8/layout/list1"/>
    <dgm:cxn modelId="{5F70B189-708A-45BF-AE3B-7DB44F054AB9}" type="presOf" srcId="{FDA08C1D-E7FC-46A9-AF73-C8C3827F90F0}" destId="{AFFAE3B4-0154-4A0F-AF55-D0870237B4B5}" srcOrd="1" destOrd="0" presId="urn:microsoft.com/office/officeart/2005/8/layout/list1"/>
    <dgm:cxn modelId="{5B7D7E95-5E5B-49C8-88D3-8C8BDBE91FD4}" type="presOf" srcId="{58B50BAF-8437-420E-BBA7-F90D133F4D1F}" destId="{1744B09B-2220-4082-A2C6-52D2D114EA3B}" srcOrd="0" destOrd="0" presId="urn:microsoft.com/office/officeart/2005/8/layout/list1"/>
    <dgm:cxn modelId="{511B719C-4E15-4E22-AAE8-2FC68C4408E8}" srcId="{B07BAF7B-8015-45E2-9EA0-18BA17A3DD05}" destId="{2A70E0E4-9E51-44F6-BE47-2B8F10F46A3A}" srcOrd="0" destOrd="0" parTransId="{D861DEDC-69F0-41B6-8BD3-8A70A4FEB927}" sibTransId="{956CFFC5-12A0-4839-8A05-57736B9061B9}"/>
    <dgm:cxn modelId="{19FCD79D-291B-4B2C-AE3B-5144F94105C1}" type="presOf" srcId="{6B1FD1D4-1922-49D1-9B1B-4044E4CA6F6D}" destId="{1744B09B-2220-4082-A2C6-52D2D114EA3B}" srcOrd="0" destOrd="2" presId="urn:microsoft.com/office/officeart/2005/8/layout/list1"/>
    <dgm:cxn modelId="{AAE0C7A5-C8F1-4D39-AE16-79F2B9879EEA}" srcId="{B38638E3-8D27-4D29-9166-92A4C55F2867}" destId="{9EBCB5BB-951B-437C-82E9-2A5D8550BE13}" srcOrd="3" destOrd="0" parTransId="{5D32364D-1E97-4862-AB0D-013F9B42CFDB}" sibTransId="{695CF451-FEA2-4C0E-8CF3-A4FAAC161D41}"/>
    <dgm:cxn modelId="{1CCB9DAE-32E4-4CB9-B176-A489AE8E9633}" type="presOf" srcId="{B07BAF7B-8015-45E2-9EA0-18BA17A3DD05}" destId="{5FE577AC-B3A6-4C7C-B3CB-26084F870AAB}" srcOrd="0" destOrd="0" presId="urn:microsoft.com/office/officeart/2005/8/layout/list1"/>
    <dgm:cxn modelId="{0BB27BD9-D745-4EC4-A78E-EA791867666B}" type="presOf" srcId="{B38638E3-8D27-4D29-9166-92A4C55F2867}" destId="{2E45EDA6-0240-4C09-B6D2-47A4EEFCAFA2}" srcOrd="1" destOrd="0" presId="urn:microsoft.com/office/officeart/2005/8/layout/list1"/>
    <dgm:cxn modelId="{DF7D59E4-7E0C-484F-9DCB-AE25B3B19722}" type="presOf" srcId="{FDA08C1D-E7FC-46A9-AF73-C8C3827F90F0}" destId="{F59BA976-E917-4017-AA06-C9CC10EFF7DB}" srcOrd="0" destOrd="0" presId="urn:microsoft.com/office/officeart/2005/8/layout/list1"/>
    <dgm:cxn modelId="{B823C5E4-C7D9-41AF-8734-90D98FA8D1DD}" srcId="{B38638E3-8D27-4D29-9166-92A4C55F2867}" destId="{58B50BAF-8437-420E-BBA7-F90D133F4D1F}" srcOrd="0" destOrd="0" parTransId="{57FCF9E7-B2EB-4A66-99AC-B441ECF8EFDD}" sibTransId="{78F028DE-0E87-4BAB-BE6D-AC70FFA65B69}"/>
    <dgm:cxn modelId="{87E0B9FB-83EA-4749-8C3A-77E5A6E29A0B}" srcId="{AA93EE70-25D9-4C1D-8CA7-3C6066F7E28F}" destId="{B07BAF7B-8015-45E2-9EA0-18BA17A3DD05}" srcOrd="1" destOrd="0" parTransId="{CC359D04-0BE9-4F9A-852D-C140E8375ADF}" sibTransId="{CCA4F615-3765-4A53-8EAA-2679BAA7F59D}"/>
    <dgm:cxn modelId="{3160662C-E804-4B74-BB81-7C51E88F692E}" type="presParOf" srcId="{DC2E8DC0-DC94-41F5-BE6A-2B708B3EEE77}" destId="{98770F7D-3230-422A-BE26-1FC1F4FD1F5D}" srcOrd="0" destOrd="0" presId="urn:microsoft.com/office/officeart/2005/8/layout/list1"/>
    <dgm:cxn modelId="{94F0254B-D6E0-43C6-9F40-01C6E57D0095}" type="presParOf" srcId="{98770F7D-3230-422A-BE26-1FC1F4FD1F5D}" destId="{F59BA976-E917-4017-AA06-C9CC10EFF7DB}" srcOrd="0" destOrd="0" presId="urn:microsoft.com/office/officeart/2005/8/layout/list1"/>
    <dgm:cxn modelId="{47FF3DC7-8375-4324-A754-43A0C98E5E87}" type="presParOf" srcId="{98770F7D-3230-422A-BE26-1FC1F4FD1F5D}" destId="{AFFAE3B4-0154-4A0F-AF55-D0870237B4B5}" srcOrd="1" destOrd="0" presId="urn:microsoft.com/office/officeart/2005/8/layout/list1"/>
    <dgm:cxn modelId="{38995ACB-A58D-40E6-9B4B-A3FD8E298EE8}" type="presParOf" srcId="{DC2E8DC0-DC94-41F5-BE6A-2B708B3EEE77}" destId="{7BEAC596-97E3-4FCB-9471-8E94177E7661}" srcOrd="1" destOrd="0" presId="urn:microsoft.com/office/officeart/2005/8/layout/list1"/>
    <dgm:cxn modelId="{5C8997E1-47FB-4C0E-B34D-02540C3CED06}" type="presParOf" srcId="{DC2E8DC0-DC94-41F5-BE6A-2B708B3EEE77}" destId="{60A6B061-01C1-4919-BB60-BED9E00AC5BA}" srcOrd="2" destOrd="0" presId="urn:microsoft.com/office/officeart/2005/8/layout/list1"/>
    <dgm:cxn modelId="{5F13AC68-6BA1-4B28-9079-6144736E2A5F}" type="presParOf" srcId="{DC2E8DC0-DC94-41F5-BE6A-2B708B3EEE77}" destId="{8CE754B3-F575-42FE-9163-AE00B7D199D2}" srcOrd="3" destOrd="0" presId="urn:microsoft.com/office/officeart/2005/8/layout/list1"/>
    <dgm:cxn modelId="{19D3C7AA-8174-4ADA-82EB-2ED1988A3998}" type="presParOf" srcId="{DC2E8DC0-DC94-41F5-BE6A-2B708B3EEE77}" destId="{84B08AA7-B3B3-4B7F-A07D-040E0E3F5D29}" srcOrd="4" destOrd="0" presId="urn:microsoft.com/office/officeart/2005/8/layout/list1"/>
    <dgm:cxn modelId="{BB55818D-A69C-45C6-ACEF-350F7B1A7C05}" type="presParOf" srcId="{84B08AA7-B3B3-4B7F-A07D-040E0E3F5D29}" destId="{5FE577AC-B3A6-4C7C-B3CB-26084F870AAB}" srcOrd="0" destOrd="0" presId="urn:microsoft.com/office/officeart/2005/8/layout/list1"/>
    <dgm:cxn modelId="{FC087216-A8DB-459F-9660-7A68D1BA5BCC}" type="presParOf" srcId="{84B08AA7-B3B3-4B7F-A07D-040E0E3F5D29}" destId="{358F0A85-91DF-48A8-AA16-8D8902AA1935}" srcOrd="1" destOrd="0" presId="urn:microsoft.com/office/officeart/2005/8/layout/list1"/>
    <dgm:cxn modelId="{4A384462-F7AE-4BA6-B93F-55852B043390}" type="presParOf" srcId="{DC2E8DC0-DC94-41F5-BE6A-2B708B3EEE77}" destId="{F1E0437C-E911-4EAA-8B47-B5D35E95CFBB}" srcOrd="5" destOrd="0" presId="urn:microsoft.com/office/officeart/2005/8/layout/list1"/>
    <dgm:cxn modelId="{69ADD5AD-6FA8-4F10-A96F-875271140749}" type="presParOf" srcId="{DC2E8DC0-DC94-41F5-BE6A-2B708B3EEE77}" destId="{C05A2E35-F3A1-4C51-9602-C5C3F9385FC3}" srcOrd="6" destOrd="0" presId="urn:microsoft.com/office/officeart/2005/8/layout/list1"/>
    <dgm:cxn modelId="{56445B02-0DA9-41A7-96FD-EBD550DCD517}" type="presParOf" srcId="{DC2E8DC0-DC94-41F5-BE6A-2B708B3EEE77}" destId="{111353AD-AA8F-4496-850A-17F5C514E3F9}" srcOrd="7" destOrd="0" presId="urn:microsoft.com/office/officeart/2005/8/layout/list1"/>
    <dgm:cxn modelId="{41CE969D-1D05-440F-82DE-AE98AAF2A272}" type="presParOf" srcId="{DC2E8DC0-DC94-41F5-BE6A-2B708B3EEE77}" destId="{122E3080-0DED-475C-8EF4-C738BC04EA83}" srcOrd="8" destOrd="0" presId="urn:microsoft.com/office/officeart/2005/8/layout/list1"/>
    <dgm:cxn modelId="{DECBB7FA-CE9A-4945-9BE9-7297857CF9BC}" type="presParOf" srcId="{122E3080-0DED-475C-8EF4-C738BC04EA83}" destId="{C2E48FE5-197B-4EB7-ACB4-C5FBB4DD61C4}" srcOrd="0" destOrd="0" presId="urn:microsoft.com/office/officeart/2005/8/layout/list1"/>
    <dgm:cxn modelId="{1AA0A3DF-002B-495C-AC9A-4736E99C95BC}" type="presParOf" srcId="{122E3080-0DED-475C-8EF4-C738BC04EA83}" destId="{2E45EDA6-0240-4C09-B6D2-47A4EEFCAFA2}" srcOrd="1" destOrd="0" presId="urn:microsoft.com/office/officeart/2005/8/layout/list1"/>
    <dgm:cxn modelId="{820413BC-A0AC-461B-BCFD-57B785F69CA7}" type="presParOf" srcId="{DC2E8DC0-DC94-41F5-BE6A-2B708B3EEE77}" destId="{F85EDBC5-259B-4FAD-B929-A15B66A62281}" srcOrd="9" destOrd="0" presId="urn:microsoft.com/office/officeart/2005/8/layout/list1"/>
    <dgm:cxn modelId="{8F45ADAE-E395-4CC4-BC27-AE3CE0B50972}" type="presParOf" srcId="{DC2E8DC0-DC94-41F5-BE6A-2B708B3EEE77}" destId="{1744B09B-2220-4082-A2C6-52D2D114EA3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92A4F-867F-405E-A26F-5ED1F407D8CC}">
      <dsp:nvSpPr>
        <dsp:cNvPr id="0" name=""/>
        <dsp:cNvSpPr/>
      </dsp:nvSpPr>
      <dsp:spPr>
        <a:xfrm>
          <a:off x="1523210" y="532"/>
          <a:ext cx="2650459" cy="1590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strike="noStrike" kern="1200" dirty="0"/>
            <a:t>Navigation fluide, intuitive et responsive.</a:t>
          </a:r>
          <a:endParaRPr lang="en-US" sz="1800" strike="noStrike" kern="1200" dirty="0"/>
        </a:p>
      </dsp:txBody>
      <dsp:txXfrm>
        <a:off x="1569788" y="47110"/>
        <a:ext cx="2557303" cy="1497119"/>
      </dsp:txXfrm>
    </dsp:sp>
    <dsp:sp modelId="{50BA7301-A960-49C7-8BB8-1BEC93E38A8D}">
      <dsp:nvSpPr>
        <dsp:cNvPr id="0" name=""/>
        <dsp:cNvSpPr/>
      </dsp:nvSpPr>
      <dsp:spPr>
        <a:xfrm>
          <a:off x="4406910" y="467013"/>
          <a:ext cx="561897" cy="657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406910" y="598476"/>
        <a:ext cx="393328" cy="394388"/>
      </dsp:txXfrm>
    </dsp:sp>
    <dsp:sp modelId="{DB6AA7E0-15C5-4691-8887-00BEFE670E80}">
      <dsp:nvSpPr>
        <dsp:cNvPr id="0" name=""/>
        <dsp:cNvSpPr/>
      </dsp:nvSpPr>
      <dsp:spPr>
        <a:xfrm>
          <a:off x="5233854" y="532"/>
          <a:ext cx="2650459" cy="1590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Organisation logique des sections (profil, projets, livrables, visualisations).</a:t>
          </a:r>
          <a:endParaRPr lang="en-US" sz="1800" kern="1200"/>
        </a:p>
      </dsp:txBody>
      <dsp:txXfrm>
        <a:off x="5280432" y="47110"/>
        <a:ext cx="2557303" cy="1497119"/>
      </dsp:txXfrm>
    </dsp:sp>
    <dsp:sp modelId="{D2132052-E610-40B0-9A20-DF3AEFD399C9}">
      <dsp:nvSpPr>
        <dsp:cNvPr id="0" name=""/>
        <dsp:cNvSpPr/>
      </dsp:nvSpPr>
      <dsp:spPr>
        <a:xfrm rot="5400000">
          <a:off x="6278135" y="1776340"/>
          <a:ext cx="561897" cy="657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6361890" y="1824049"/>
        <a:ext cx="394388" cy="393328"/>
      </dsp:txXfrm>
    </dsp:sp>
    <dsp:sp modelId="{EAE8CFB3-60CB-4C94-8DD4-ACF619762C01}">
      <dsp:nvSpPr>
        <dsp:cNvPr id="0" name=""/>
        <dsp:cNvSpPr/>
      </dsp:nvSpPr>
      <dsp:spPr>
        <a:xfrm>
          <a:off x="5233854" y="2650991"/>
          <a:ext cx="2650459" cy="1590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Accessibilité renforcée : contraste élevé, typographies lisibles, icônes explicites.</a:t>
          </a:r>
          <a:endParaRPr lang="en-US" sz="1800" kern="1200"/>
        </a:p>
      </dsp:txBody>
      <dsp:txXfrm>
        <a:off x="5280432" y="2697569"/>
        <a:ext cx="2557303" cy="1497119"/>
      </dsp:txXfrm>
    </dsp:sp>
    <dsp:sp modelId="{3ED42B6C-324C-49C6-9B6F-E83D03A92861}">
      <dsp:nvSpPr>
        <dsp:cNvPr id="0" name=""/>
        <dsp:cNvSpPr/>
      </dsp:nvSpPr>
      <dsp:spPr>
        <a:xfrm rot="10800000">
          <a:off x="4438716" y="3117472"/>
          <a:ext cx="561897" cy="6573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4607285" y="3248935"/>
        <a:ext cx="393328" cy="394388"/>
      </dsp:txXfrm>
    </dsp:sp>
    <dsp:sp modelId="{D3170C0B-14FC-4E0C-B9E9-25F211951795}">
      <dsp:nvSpPr>
        <dsp:cNvPr id="0" name=""/>
        <dsp:cNvSpPr/>
      </dsp:nvSpPr>
      <dsp:spPr>
        <a:xfrm>
          <a:off x="1523210" y="2650991"/>
          <a:ext cx="2650459" cy="1590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Portfolio et dashboards exploitables aussi bien sur ordinateur de bureau que sur tablette.</a:t>
          </a:r>
          <a:endParaRPr lang="en-US" sz="1800" kern="1200"/>
        </a:p>
      </dsp:txBody>
      <dsp:txXfrm>
        <a:off x="1569788" y="2697569"/>
        <a:ext cx="2557303" cy="1497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9079E-42B0-451C-A48C-F8C25363FE9E}">
      <dsp:nvSpPr>
        <dsp:cNvPr id="0" name=""/>
        <dsp:cNvSpPr/>
      </dsp:nvSpPr>
      <dsp:spPr>
        <a:xfrm>
          <a:off x="0" y="209996"/>
          <a:ext cx="2939851" cy="17639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Affichage structuré des </a:t>
          </a:r>
          <a:r>
            <a:rPr lang="fr-FR" sz="2600" strike="noStrike" kern="1200" dirty="0"/>
            <a:t>livrables du projet.</a:t>
          </a:r>
          <a:endParaRPr lang="en-US" sz="2600" strike="noStrike" kern="1200" dirty="0"/>
        </a:p>
      </dsp:txBody>
      <dsp:txXfrm>
        <a:off x="0" y="209996"/>
        <a:ext cx="2939851" cy="1763910"/>
      </dsp:txXfrm>
    </dsp:sp>
    <dsp:sp modelId="{11A8B6BF-671E-443F-8E7D-EB982FA9C0B1}">
      <dsp:nvSpPr>
        <dsp:cNvPr id="0" name=""/>
        <dsp:cNvSpPr/>
      </dsp:nvSpPr>
      <dsp:spPr>
        <a:xfrm>
          <a:off x="3233836" y="209996"/>
          <a:ext cx="2939851" cy="176391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Tableaux de bord.</a:t>
          </a:r>
          <a:endParaRPr lang="en-US" sz="2600" kern="1200" dirty="0"/>
        </a:p>
      </dsp:txBody>
      <dsp:txXfrm>
        <a:off x="3233836" y="209996"/>
        <a:ext cx="2939851" cy="1763910"/>
      </dsp:txXfrm>
    </dsp:sp>
    <dsp:sp modelId="{D5B4438D-17C6-4360-8BCD-096F6E778B37}">
      <dsp:nvSpPr>
        <dsp:cNvPr id="0" name=""/>
        <dsp:cNvSpPr/>
      </dsp:nvSpPr>
      <dsp:spPr>
        <a:xfrm>
          <a:off x="6467673" y="209996"/>
          <a:ext cx="2939851" cy="176391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strike="noStrike" kern="1200" noProof="0" dirty="0"/>
            <a:t>Accès aux projets et leurs livrables</a:t>
          </a:r>
        </a:p>
      </dsp:txBody>
      <dsp:txXfrm>
        <a:off x="6467673" y="209996"/>
        <a:ext cx="2939851" cy="1763910"/>
      </dsp:txXfrm>
    </dsp:sp>
    <dsp:sp modelId="{3B032954-B253-43E3-B481-ECD9E174C2E9}">
      <dsp:nvSpPr>
        <dsp:cNvPr id="0" name=""/>
        <dsp:cNvSpPr/>
      </dsp:nvSpPr>
      <dsp:spPr>
        <a:xfrm>
          <a:off x="1616918" y="2267892"/>
          <a:ext cx="2939851" cy="17639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strike="noStrike" kern="1200" dirty="0"/>
            <a:t>Intégration d’éléments externes.</a:t>
          </a:r>
          <a:endParaRPr lang="en-US" sz="2600" strike="noStrike" kern="1200" dirty="0"/>
        </a:p>
      </dsp:txBody>
      <dsp:txXfrm>
        <a:off x="1616918" y="2267892"/>
        <a:ext cx="2939851" cy="1763910"/>
      </dsp:txXfrm>
    </dsp:sp>
    <dsp:sp modelId="{A83100CE-43C5-4A95-9D20-4EFCDFF6DA99}">
      <dsp:nvSpPr>
        <dsp:cNvPr id="0" name=""/>
        <dsp:cNvSpPr/>
      </dsp:nvSpPr>
      <dsp:spPr>
        <a:xfrm>
          <a:off x="4850755" y="2267892"/>
          <a:ext cx="2939851" cy="176391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Respect des contraintes RGPD et sensibilisation à la cybersécurité.</a:t>
          </a:r>
          <a:endParaRPr lang="en-US" sz="2600" kern="1200" dirty="0"/>
        </a:p>
      </dsp:txBody>
      <dsp:txXfrm>
        <a:off x="4850755" y="2267892"/>
        <a:ext cx="2939851" cy="17639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218BC-72FC-496E-8B62-D574C6CFDEBF}">
      <dsp:nvSpPr>
        <dsp:cNvPr id="0" name=""/>
        <dsp:cNvSpPr/>
      </dsp:nvSpPr>
      <dsp:spPr>
        <a:xfrm>
          <a:off x="490745" y="934555"/>
          <a:ext cx="1243018" cy="124301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F425C-EA21-4874-96A9-C101B555DE14}">
      <dsp:nvSpPr>
        <dsp:cNvPr id="0" name=""/>
        <dsp:cNvSpPr/>
      </dsp:nvSpPr>
      <dsp:spPr>
        <a:xfrm>
          <a:off x="755650" y="1199461"/>
          <a:ext cx="713207" cy="7132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128B1-ABC7-4ACC-B293-76726D48E97C}">
      <dsp:nvSpPr>
        <dsp:cNvPr id="0" name=""/>
        <dsp:cNvSpPr/>
      </dsp:nvSpPr>
      <dsp:spPr>
        <a:xfrm>
          <a:off x="93386" y="2564744"/>
          <a:ext cx="2037735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b="1" kern="1200"/>
            <a:t>CMS choisi </a:t>
          </a:r>
          <a:r>
            <a:rPr lang="fr-FR" sz="1100" kern="1200"/>
            <a:t>: Google Sites (hébergement via Google, HTTPS natif).</a:t>
          </a:r>
          <a:endParaRPr lang="en-US" sz="1100" kern="1200"/>
        </a:p>
      </dsp:txBody>
      <dsp:txXfrm>
        <a:off x="93386" y="2564744"/>
        <a:ext cx="2037735" cy="742500"/>
      </dsp:txXfrm>
    </dsp:sp>
    <dsp:sp modelId="{F647C7D2-A1A2-4BA3-9346-8DC8B03BA8F5}">
      <dsp:nvSpPr>
        <dsp:cNvPr id="0" name=""/>
        <dsp:cNvSpPr/>
      </dsp:nvSpPr>
      <dsp:spPr>
        <a:xfrm>
          <a:off x="2885083" y="934555"/>
          <a:ext cx="1243018" cy="124301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DCDA2-79F7-4B05-B0C2-C62E92281C04}">
      <dsp:nvSpPr>
        <dsp:cNvPr id="0" name=""/>
        <dsp:cNvSpPr/>
      </dsp:nvSpPr>
      <dsp:spPr>
        <a:xfrm>
          <a:off x="3149989" y="1199461"/>
          <a:ext cx="713207" cy="7132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919E2-66BC-4BC7-95E2-8FAD4BEE2F73}">
      <dsp:nvSpPr>
        <dsp:cNvPr id="0" name=""/>
        <dsp:cNvSpPr/>
      </dsp:nvSpPr>
      <dsp:spPr>
        <a:xfrm>
          <a:off x="2487725" y="2564744"/>
          <a:ext cx="2037735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/>
            <a:t>Visualisations : publication des </a:t>
          </a:r>
          <a:r>
            <a:rPr lang="fr-FR" sz="1100" kern="1200" dirty="0" err="1"/>
            <a:t>dashboards</a:t>
          </a:r>
          <a:r>
            <a:rPr lang="fr-FR" sz="1100" kern="1200" dirty="0"/>
            <a:t> et livrables</a:t>
          </a:r>
          <a:endParaRPr lang="en-US" sz="1100" kern="1200" dirty="0"/>
        </a:p>
      </dsp:txBody>
      <dsp:txXfrm>
        <a:off x="2487725" y="2564744"/>
        <a:ext cx="2037735" cy="742500"/>
      </dsp:txXfrm>
    </dsp:sp>
    <dsp:sp modelId="{0C099125-B3FA-4378-A462-23FBECCDF0E2}">
      <dsp:nvSpPr>
        <dsp:cNvPr id="0" name=""/>
        <dsp:cNvSpPr/>
      </dsp:nvSpPr>
      <dsp:spPr>
        <a:xfrm>
          <a:off x="5279422" y="934555"/>
          <a:ext cx="1243018" cy="124301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9CC25-F4D3-411A-89AC-766496ACEC0F}">
      <dsp:nvSpPr>
        <dsp:cNvPr id="0" name=""/>
        <dsp:cNvSpPr/>
      </dsp:nvSpPr>
      <dsp:spPr>
        <a:xfrm>
          <a:off x="5544328" y="1199461"/>
          <a:ext cx="713207" cy="7132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2C91A-4F2A-4035-B169-A51FA6522E3F}">
      <dsp:nvSpPr>
        <dsp:cNvPr id="0" name=""/>
        <dsp:cNvSpPr/>
      </dsp:nvSpPr>
      <dsp:spPr>
        <a:xfrm>
          <a:off x="4882064" y="2564744"/>
          <a:ext cx="2037735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/>
            <a:t>Compatibilité assurée avec Chrome, Firefox, Safari, Edge (desktop/tablette)</a:t>
          </a:r>
          <a:endParaRPr lang="en-US" sz="1100" kern="1200"/>
        </a:p>
      </dsp:txBody>
      <dsp:txXfrm>
        <a:off x="4882064" y="2564744"/>
        <a:ext cx="2037735" cy="742500"/>
      </dsp:txXfrm>
    </dsp:sp>
    <dsp:sp modelId="{342E4A30-4358-4F83-98A9-4453D537DD77}">
      <dsp:nvSpPr>
        <dsp:cNvPr id="0" name=""/>
        <dsp:cNvSpPr/>
      </dsp:nvSpPr>
      <dsp:spPr>
        <a:xfrm>
          <a:off x="7673761" y="934555"/>
          <a:ext cx="1243018" cy="124301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05E895-54BC-4B33-8C04-CF159470A6C4}">
      <dsp:nvSpPr>
        <dsp:cNvPr id="0" name=""/>
        <dsp:cNvSpPr/>
      </dsp:nvSpPr>
      <dsp:spPr>
        <a:xfrm>
          <a:off x="7938667" y="1199461"/>
          <a:ext cx="713207" cy="7132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67611-98DC-4FC4-9E8A-68B0BD0BEAFC}">
      <dsp:nvSpPr>
        <dsp:cNvPr id="0" name=""/>
        <dsp:cNvSpPr/>
      </dsp:nvSpPr>
      <dsp:spPr>
        <a:xfrm>
          <a:off x="7276403" y="2564744"/>
          <a:ext cx="2037735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100" kern="1200" dirty="0"/>
            <a:t>Respect du RGPD, aucune donnée personnelle ou confidentielle collecté et/ou publié, droit d’auteur, norme </a:t>
          </a:r>
          <a:r>
            <a:rPr lang="fr-FR" sz="1100" b="1" kern="1200" dirty="0"/>
            <a:t>W3C.</a:t>
          </a:r>
          <a:endParaRPr lang="en-US" sz="1100" b="1" kern="1200" dirty="0"/>
        </a:p>
      </dsp:txBody>
      <dsp:txXfrm>
        <a:off x="7276403" y="2564744"/>
        <a:ext cx="2037735" cy="74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6B061-01C1-4919-BB60-BED9E00AC5BA}">
      <dsp:nvSpPr>
        <dsp:cNvPr id="0" name=""/>
        <dsp:cNvSpPr/>
      </dsp:nvSpPr>
      <dsp:spPr>
        <a:xfrm>
          <a:off x="0" y="337302"/>
          <a:ext cx="9407525" cy="428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AE3B4-0154-4A0F-AF55-D0870237B4B5}">
      <dsp:nvSpPr>
        <dsp:cNvPr id="0" name=""/>
        <dsp:cNvSpPr/>
      </dsp:nvSpPr>
      <dsp:spPr>
        <a:xfrm>
          <a:off x="470376" y="86382"/>
          <a:ext cx="6585267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07" tIns="0" rIns="24890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/>
            <a:t>Temps</a:t>
          </a:r>
          <a:r>
            <a:rPr lang="fr-FR" sz="1700" kern="1200"/>
            <a:t> : 5 semaines de production.</a:t>
          </a:r>
          <a:endParaRPr lang="en-US" sz="1700" kern="1200"/>
        </a:p>
      </dsp:txBody>
      <dsp:txXfrm>
        <a:off x="494874" y="110880"/>
        <a:ext cx="6536271" cy="452844"/>
      </dsp:txXfrm>
    </dsp:sp>
    <dsp:sp modelId="{C05A2E35-F3A1-4C51-9602-C5C3F9385FC3}">
      <dsp:nvSpPr>
        <dsp:cNvPr id="0" name=""/>
        <dsp:cNvSpPr/>
      </dsp:nvSpPr>
      <dsp:spPr>
        <a:xfrm>
          <a:off x="0" y="1108422"/>
          <a:ext cx="9407525" cy="12048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128" tIns="354076" rIns="73012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Ce projet doit être réalisé sans budget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noProof="0" dirty="0"/>
            <a:t>Le coût est en termes de temps et d’énergie pour trouver des solutions gratuites et s’y former</a:t>
          </a:r>
        </a:p>
      </dsp:txBody>
      <dsp:txXfrm>
        <a:off x="0" y="1108422"/>
        <a:ext cx="9407525" cy="1204875"/>
      </dsp:txXfrm>
    </dsp:sp>
    <dsp:sp modelId="{358F0A85-91DF-48A8-AA16-8D8902AA1935}">
      <dsp:nvSpPr>
        <dsp:cNvPr id="0" name=""/>
        <dsp:cNvSpPr/>
      </dsp:nvSpPr>
      <dsp:spPr>
        <a:xfrm>
          <a:off x="470376" y="857502"/>
          <a:ext cx="6585267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07" tIns="0" rIns="24890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/>
            <a:t>Coûts licences &amp; outils : </a:t>
          </a:r>
          <a:endParaRPr lang="en-US" sz="1700" kern="1200"/>
        </a:p>
      </dsp:txBody>
      <dsp:txXfrm>
        <a:off x="494874" y="882000"/>
        <a:ext cx="6536271" cy="452844"/>
      </dsp:txXfrm>
    </dsp:sp>
    <dsp:sp modelId="{1744B09B-2220-4082-A2C6-52D2D114EA3B}">
      <dsp:nvSpPr>
        <dsp:cNvPr id="0" name=""/>
        <dsp:cNvSpPr/>
      </dsp:nvSpPr>
      <dsp:spPr>
        <a:xfrm>
          <a:off x="0" y="2656017"/>
          <a:ext cx="9407525" cy="14994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128" tIns="354076" rIns="73012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Norme Opquast (UX)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W3C (accessibilité)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Bonnes pratique UX/UI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Documentation claire</a:t>
          </a:r>
          <a:endParaRPr lang="en-US" sz="1700" kern="1200"/>
        </a:p>
      </dsp:txBody>
      <dsp:txXfrm>
        <a:off x="0" y="2656017"/>
        <a:ext cx="9407525" cy="1499400"/>
      </dsp:txXfrm>
    </dsp:sp>
    <dsp:sp modelId="{2E45EDA6-0240-4C09-B6D2-47A4EEFCAFA2}">
      <dsp:nvSpPr>
        <dsp:cNvPr id="0" name=""/>
        <dsp:cNvSpPr/>
      </dsp:nvSpPr>
      <dsp:spPr>
        <a:xfrm>
          <a:off x="470376" y="2405097"/>
          <a:ext cx="6585267" cy="5018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07" tIns="0" rIns="24890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1" kern="1200"/>
            <a:t>Référentiels qualité : </a:t>
          </a:r>
          <a:endParaRPr lang="en-US" sz="1700" kern="1200"/>
        </a:p>
      </dsp:txBody>
      <dsp:txXfrm>
        <a:off x="494874" y="2429595"/>
        <a:ext cx="6536271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DB3B70FD-26EF-473B-717F-D868493F5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>
            <a:extLst>
              <a:ext uri="{FF2B5EF4-FFF2-40B4-BE49-F238E27FC236}">
                <a16:creationId xmlns:a16="http://schemas.microsoft.com/office/drawing/2014/main" id="{DC0441A1-92EB-A057-1643-F8EA7A8E6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>
            <a:extLst>
              <a:ext uri="{FF2B5EF4-FFF2-40B4-BE49-F238E27FC236}">
                <a16:creationId xmlns:a16="http://schemas.microsoft.com/office/drawing/2014/main" id="{01E63090-DBFC-F857-B8F5-F5B00F0F3B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7972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55ED1A27-B083-492B-C7C5-EAEEF137E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>
            <a:extLst>
              <a:ext uri="{FF2B5EF4-FFF2-40B4-BE49-F238E27FC236}">
                <a16:creationId xmlns:a16="http://schemas.microsoft.com/office/drawing/2014/main" id="{44191EC8-C2FD-FDF1-02C4-0A5A744ADD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>
            <a:extLst>
              <a:ext uri="{FF2B5EF4-FFF2-40B4-BE49-F238E27FC236}">
                <a16:creationId xmlns:a16="http://schemas.microsoft.com/office/drawing/2014/main" id="{A966C706-D0F6-CD46-2265-5B9934B1BE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0367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B61E81C3-9245-1366-73DE-39B0B5D9E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>
            <a:extLst>
              <a:ext uri="{FF2B5EF4-FFF2-40B4-BE49-F238E27FC236}">
                <a16:creationId xmlns:a16="http://schemas.microsoft.com/office/drawing/2014/main" id="{F8761210-2D04-FDFC-2D2A-CD57003F1F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>
            <a:extLst>
              <a:ext uri="{FF2B5EF4-FFF2-40B4-BE49-F238E27FC236}">
                <a16:creationId xmlns:a16="http://schemas.microsoft.com/office/drawing/2014/main" id="{D6846EA9-8C8E-3F12-753E-676C531CC9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064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8E63428A-FD70-1D8B-B45D-00802B167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>
            <a:extLst>
              <a:ext uri="{FF2B5EF4-FFF2-40B4-BE49-F238E27FC236}">
                <a16:creationId xmlns:a16="http://schemas.microsoft.com/office/drawing/2014/main" id="{47517730-BF6C-DCF3-5B70-628B8DD1D8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>
            <a:extLst>
              <a:ext uri="{FF2B5EF4-FFF2-40B4-BE49-F238E27FC236}">
                <a16:creationId xmlns:a16="http://schemas.microsoft.com/office/drawing/2014/main" id="{9F9D83D6-AC21-C164-3010-ECA36C8135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94975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D45B2845-8337-194E-66BD-759A7446C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>
            <a:extLst>
              <a:ext uri="{FF2B5EF4-FFF2-40B4-BE49-F238E27FC236}">
                <a16:creationId xmlns:a16="http://schemas.microsoft.com/office/drawing/2014/main" id="{DC04888C-86A2-CE66-A327-EA33806EB8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>
            <a:extLst>
              <a:ext uri="{FF2B5EF4-FFF2-40B4-BE49-F238E27FC236}">
                <a16:creationId xmlns:a16="http://schemas.microsoft.com/office/drawing/2014/main" id="{3A3C8131-58F9-B150-702B-42B6B23F6A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5568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6000C224-0A3A-0B9A-D8D2-5C5F1D864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>
            <a:extLst>
              <a:ext uri="{FF2B5EF4-FFF2-40B4-BE49-F238E27FC236}">
                <a16:creationId xmlns:a16="http://schemas.microsoft.com/office/drawing/2014/main" id="{1A6CCEE0-6F26-843B-8D04-7803E4A0C7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>
            <a:extLst>
              <a:ext uri="{FF2B5EF4-FFF2-40B4-BE49-F238E27FC236}">
                <a16:creationId xmlns:a16="http://schemas.microsoft.com/office/drawing/2014/main" id="{F24BA9D7-92E9-42A1-D43C-E8F77384DA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5774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C9AD245E-6637-151B-B28F-A319E58D2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>
            <a:extLst>
              <a:ext uri="{FF2B5EF4-FFF2-40B4-BE49-F238E27FC236}">
                <a16:creationId xmlns:a16="http://schemas.microsoft.com/office/drawing/2014/main" id="{FB5110D7-F335-3937-3BFD-22452038F8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>
            <a:extLst>
              <a:ext uri="{FF2B5EF4-FFF2-40B4-BE49-F238E27FC236}">
                <a16:creationId xmlns:a16="http://schemas.microsoft.com/office/drawing/2014/main" id="{46B57206-1FF8-3F53-A24F-7A7501570A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1132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64196B3A-347B-4AC4-FADB-0682ED658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>
            <a:extLst>
              <a:ext uri="{FF2B5EF4-FFF2-40B4-BE49-F238E27FC236}">
                <a16:creationId xmlns:a16="http://schemas.microsoft.com/office/drawing/2014/main" id="{89D0534D-4C2C-7E44-6772-6FACCB50E9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>
            <a:extLst>
              <a:ext uri="{FF2B5EF4-FFF2-40B4-BE49-F238E27FC236}">
                <a16:creationId xmlns:a16="http://schemas.microsoft.com/office/drawing/2014/main" id="{E9DFFC11-AC02-7F9F-7831-C579FD7E7F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9134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4A5E0992-9C25-0F06-BD2D-3FB816CC1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>
            <a:extLst>
              <a:ext uri="{FF2B5EF4-FFF2-40B4-BE49-F238E27FC236}">
                <a16:creationId xmlns:a16="http://schemas.microsoft.com/office/drawing/2014/main" id="{9E113042-EC66-7998-5CC6-82B37ED5DE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>
            <a:extLst>
              <a:ext uri="{FF2B5EF4-FFF2-40B4-BE49-F238E27FC236}">
                <a16:creationId xmlns:a16="http://schemas.microsoft.com/office/drawing/2014/main" id="{0D2DE218-D661-34DA-3BBD-6FB41AE719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608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7" name="Picture 86" descr="Livre ouvert avec stylo sur bureau">
            <a:extLst>
              <a:ext uri="{FF2B5EF4-FFF2-40B4-BE49-F238E27FC236}">
                <a16:creationId xmlns:a16="http://schemas.microsoft.com/office/drawing/2014/main" id="{D0DFCC44-BFB1-0F90-C4A3-BDD3CACA817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11659" r="11659"/>
          <a:stretch>
            <a:fillRect/>
          </a:stretch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 sz="5000" b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Cahier des charges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r>
              <a:rPr lang="fr-FR" sz="200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Élaboration d’un Portfolio 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>
          <a:extLst>
            <a:ext uri="{FF2B5EF4-FFF2-40B4-BE49-F238E27FC236}">
              <a16:creationId xmlns:a16="http://schemas.microsoft.com/office/drawing/2014/main" id="{7AEC2ABB-5E72-68DC-B688-B9B1680C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2DEAB236-0AF1-8C03-E3DE-124067220A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lvl="0">
              <a:buSzPts val="4400"/>
            </a:pPr>
            <a:r>
              <a:rPr lang="fr-FR" sz="4000" b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Qualité et performance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Google Shape;103;p16">
            <a:extLst>
              <a:ext uri="{FF2B5EF4-FFF2-40B4-BE49-F238E27FC236}">
                <a16:creationId xmlns:a16="http://schemas.microsoft.com/office/drawing/2014/main" id="{21A66C82-3375-CDCD-092A-BB9939CBF4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431990"/>
              </p:ext>
            </p:extLst>
          </p:nvPr>
        </p:nvGraphicFramePr>
        <p:xfrm>
          <a:off x="1392238" y="1715407"/>
          <a:ext cx="9407525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584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>
          <a:extLst>
            <a:ext uri="{FF2B5EF4-FFF2-40B4-BE49-F238E27FC236}">
              <a16:creationId xmlns:a16="http://schemas.microsoft.com/office/drawing/2014/main" id="{D76AF10E-15A3-6A6C-653C-709F108C2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160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11D8AD5C-C61D-E516-521A-9BF3E27FD6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119" y="810623"/>
            <a:ext cx="4894428" cy="357016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>
              <a:spcBef>
                <a:spcPct val="0"/>
              </a:spcBef>
              <a:buSzPts val="4400"/>
            </a:pPr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Montserrat"/>
              </a:rPr>
              <a:t>Qualité et performance</a:t>
            </a:r>
          </a:p>
        </p:txBody>
      </p:sp>
      <p:grpSp>
        <p:nvGrpSpPr>
          <p:cNvPr id="162" name="Group 118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2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4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0C521679-5C03-2F79-6A62-20C3BAE7B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547832"/>
              </p:ext>
            </p:extLst>
          </p:nvPr>
        </p:nvGraphicFramePr>
        <p:xfrm>
          <a:off x="6900292" y="2262576"/>
          <a:ext cx="3787375" cy="2825966"/>
        </p:xfrm>
        <a:graphic>
          <a:graphicData uri="http://schemas.openxmlformats.org/drawingml/2006/table">
            <a:tbl>
              <a:tblPr/>
              <a:tblGrid>
                <a:gridCol w="3787375">
                  <a:extLst>
                    <a:ext uri="{9D8B030D-6E8A-4147-A177-3AD203B41FA5}">
                      <a16:colId xmlns:a16="http://schemas.microsoft.com/office/drawing/2014/main" val="1681923277"/>
                    </a:ext>
                  </a:extLst>
                </a:gridCol>
              </a:tblGrid>
              <a:tr h="630301">
                <a:tc>
                  <a:txBody>
                    <a:bodyPr/>
                    <a:lstStyle/>
                    <a:p>
                      <a:r>
                        <a:rPr lang="fr-FR" sz="1300" dirty="0">
                          <a:solidFill>
                            <a:schemeClr val="bg1"/>
                          </a:solidFill>
                        </a:rPr>
                        <a:t>Suivi du projet</a:t>
                      </a:r>
                    </a:p>
                  </a:txBody>
                  <a:tcPr marL="85176" marR="85176" marT="42588" marB="425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35887"/>
                  </a:ext>
                </a:extLst>
              </a:tr>
              <a:tr h="630301">
                <a:tc>
                  <a:txBody>
                    <a:bodyPr/>
                    <a:lstStyle/>
                    <a:p>
                      <a:r>
                        <a:rPr lang="fr-FR" sz="1300" dirty="0">
                          <a:solidFill>
                            <a:schemeClr val="bg1"/>
                          </a:solidFill>
                        </a:rPr>
                        <a:t>Réunion mentorat hebdomadaire (avancement, valider les livrables, lever les blocages, autoriser la soutenance)</a:t>
                      </a:r>
                    </a:p>
                  </a:txBody>
                  <a:tcPr marL="85176" marR="85176" marT="42588" marB="425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355376"/>
                  </a:ext>
                </a:extLst>
              </a:tr>
              <a:tr h="630301">
                <a:tc>
                  <a:txBody>
                    <a:bodyPr/>
                    <a:lstStyle/>
                    <a:p>
                      <a:r>
                        <a:rPr lang="fr-FR" sz="1300" dirty="0">
                          <a:solidFill>
                            <a:schemeClr val="bg1"/>
                          </a:solidFill>
                        </a:rPr>
                        <a:t>Echéances du projet</a:t>
                      </a:r>
                    </a:p>
                  </a:txBody>
                  <a:tcPr marL="85176" marR="85176" marT="42588" marB="425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115654"/>
                  </a:ext>
                </a:extLst>
              </a:tr>
              <a:tr h="885828">
                <a:tc>
                  <a:txBody>
                    <a:bodyPr/>
                    <a:lstStyle/>
                    <a:p>
                      <a:r>
                        <a:rPr lang="fr-FR" sz="1300" dirty="0">
                          <a:solidFill>
                            <a:schemeClr val="bg1"/>
                          </a:solidFill>
                        </a:rPr>
                        <a:t>Présentation du projet première semaine de juillet retard possible jusqu’au 3 août</a:t>
                      </a:r>
                    </a:p>
                  </a:txBody>
                  <a:tcPr marL="85176" marR="85176" marT="42588" marB="425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188752"/>
                  </a:ext>
                </a:extLst>
              </a:tr>
            </a:tbl>
          </a:graphicData>
        </a:graphic>
      </p:graphicFrame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326DA94D-2738-081A-6E35-7BD467DCF1A3}"/>
              </a:ext>
            </a:extLst>
          </p:cNvPr>
          <p:cNvCxnSpPr>
            <a:cxnSpLocks/>
          </p:cNvCxnSpPr>
          <p:nvPr/>
        </p:nvCxnSpPr>
        <p:spPr>
          <a:xfrm>
            <a:off x="677119" y="2342508"/>
            <a:ext cx="424420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F148EAB-836F-BB29-9854-02640ED22156}"/>
              </a:ext>
            </a:extLst>
          </p:cNvPr>
          <p:cNvCxnSpPr>
            <a:cxnSpLocks/>
          </p:cNvCxnSpPr>
          <p:nvPr/>
        </p:nvCxnSpPr>
        <p:spPr>
          <a:xfrm>
            <a:off x="677119" y="4909335"/>
            <a:ext cx="424420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75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>
          <a:extLst>
            <a:ext uri="{FF2B5EF4-FFF2-40B4-BE49-F238E27FC236}">
              <a16:creationId xmlns:a16="http://schemas.microsoft.com/office/drawing/2014/main" id="{93337BC0-A447-E715-2D16-F93DDBAC3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1BDD99D6-2463-9813-30F3-879DEE2BF7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119" y="810623"/>
            <a:ext cx="4894428" cy="3570162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>
              <a:spcBef>
                <a:spcPct val="0"/>
              </a:spcBef>
              <a:buSzPts val="4400"/>
            </a:pPr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Montserrat"/>
              </a:rPr>
              <a:t>Rétroplanning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2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4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57AE9D1C-3DF7-DECE-45DE-7AF0C3F7B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501921"/>
              </p:ext>
            </p:extLst>
          </p:nvPr>
        </p:nvGraphicFramePr>
        <p:xfrm>
          <a:off x="6817629" y="1402704"/>
          <a:ext cx="3899155" cy="4591630"/>
        </p:xfrm>
        <a:graphic>
          <a:graphicData uri="http://schemas.openxmlformats.org/drawingml/2006/table">
            <a:tbl>
              <a:tblPr/>
              <a:tblGrid>
                <a:gridCol w="2089491">
                  <a:extLst>
                    <a:ext uri="{9D8B030D-6E8A-4147-A177-3AD203B41FA5}">
                      <a16:colId xmlns:a16="http://schemas.microsoft.com/office/drawing/2014/main" val="357461796"/>
                    </a:ext>
                  </a:extLst>
                </a:gridCol>
                <a:gridCol w="1809664">
                  <a:extLst>
                    <a:ext uri="{9D8B030D-6E8A-4147-A177-3AD203B41FA5}">
                      <a16:colId xmlns:a16="http://schemas.microsoft.com/office/drawing/2014/main" val="422332946"/>
                    </a:ext>
                  </a:extLst>
                </a:gridCol>
              </a:tblGrid>
              <a:tr h="344677">
                <a:tc>
                  <a:txBody>
                    <a:bodyPr/>
                    <a:lstStyle/>
                    <a:p>
                      <a:r>
                        <a:rPr lang="fr-FR" sz="1200" b="1">
                          <a:solidFill>
                            <a:schemeClr val="bg1"/>
                          </a:solidFill>
                        </a:rPr>
                        <a:t>Étape</a:t>
                      </a:r>
                    </a:p>
                  </a:txBody>
                  <a:tcPr marL="78336" marR="78336" marT="39168" marB="3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>
                          <a:solidFill>
                            <a:schemeClr val="bg1"/>
                          </a:solidFill>
                        </a:rPr>
                        <a:t>Date cible</a:t>
                      </a:r>
                    </a:p>
                  </a:txBody>
                  <a:tcPr marL="78336" marR="78336" marT="39168" marB="3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773065"/>
                  </a:ext>
                </a:extLst>
              </a:tr>
              <a:tr h="579683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Démarrage</a:t>
                      </a:r>
                    </a:p>
                  </a:txBody>
                  <a:tcPr marL="78336" marR="78336" marT="39168" marB="3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Semaine 23</a:t>
                      </a:r>
                    </a:p>
                  </a:txBody>
                  <a:tcPr marL="78336" marR="78336" marT="39168" marB="3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159474"/>
                  </a:ext>
                </a:extLst>
              </a:tr>
              <a:tr h="579683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Rédaction analyse des besoins, carte mentale de structuration du projet, diagramme de Gantt</a:t>
                      </a:r>
                    </a:p>
                  </a:txBody>
                  <a:tcPr marL="78336" marR="78336" marT="39168" marB="3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Semaine 23 – 24</a:t>
                      </a:r>
                    </a:p>
                  </a:txBody>
                  <a:tcPr marL="78336" marR="78336" marT="39168" marB="3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573372"/>
                  </a:ext>
                </a:extLst>
              </a:tr>
              <a:tr h="579683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Cahier des charges fonctionnel finalisé</a:t>
                      </a:r>
                    </a:p>
                  </a:txBody>
                  <a:tcPr marL="78336" marR="78336" marT="39168" marB="3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Semaine 24 – 25</a:t>
                      </a:r>
                    </a:p>
                  </a:txBody>
                  <a:tcPr marL="78336" marR="78336" marT="39168" marB="3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3649470"/>
                  </a:ext>
                </a:extLst>
              </a:tr>
              <a:tr h="344677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Collecte et synthèse de données pour tableaux de bord</a:t>
                      </a:r>
                    </a:p>
                  </a:txBody>
                  <a:tcPr marL="78336" marR="78336" marT="39168" marB="3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Semaine 25</a:t>
                      </a:r>
                    </a:p>
                  </a:txBody>
                  <a:tcPr marL="78336" marR="78336" marT="39168" marB="3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620179"/>
                  </a:ext>
                </a:extLst>
              </a:tr>
              <a:tr h="344677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Création </a:t>
                      </a:r>
                      <a:r>
                        <a:rPr lang="fr-FR" sz="1200" dirty="0" err="1">
                          <a:solidFill>
                            <a:schemeClr val="bg1"/>
                          </a:solidFill>
                        </a:rPr>
                        <a:t>mock-ups</a:t>
                      </a:r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, et tableaux de bord</a:t>
                      </a:r>
                    </a:p>
                  </a:txBody>
                  <a:tcPr marL="78336" marR="78336" marT="39168" marB="3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Semaine 25 – 26</a:t>
                      </a:r>
                    </a:p>
                  </a:txBody>
                  <a:tcPr marL="78336" marR="78336" marT="39168" marB="3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198867"/>
                  </a:ext>
                </a:extLst>
              </a:tr>
              <a:tr h="344677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Finalisation du portfolio et création vidéo et documentation</a:t>
                      </a:r>
                    </a:p>
                  </a:txBody>
                  <a:tcPr marL="78336" marR="78336" marT="39168" marB="3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Semaine 26</a:t>
                      </a:r>
                    </a:p>
                  </a:txBody>
                  <a:tcPr marL="78336" marR="78336" marT="39168" marB="3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149932"/>
                  </a:ext>
                </a:extLst>
              </a:tr>
              <a:tr h="579683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Soutenance</a:t>
                      </a:r>
                    </a:p>
                  </a:txBody>
                  <a:tcPr marL="78336" marR="78336" marT="39168" marB="3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Semaine 27</a:t>
                      </a:r>
                    </a:p>
                  </a:txBody>
                  <a:tcPr marL="78336" marR="78336" marT="39168" marB="3916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287799"/>
                  </a:ext>
                </a:extLst>
              </a:tr>
            </a:tbl>
          </a:graphicData>
        </a:graphic>
      </p:graphicFrame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826117F-A444-D298-09CA-33FD35C74B96}"/>
              </a:ext>
            </a:extLst>
          </p:cNvPr>
          <p:cNvCxnSpPr>
            <a:cxnSpLocks/>
          </p:cNvCxnSpPr>
          <p:nvPr/>
        </p:nvCxnSpPr>
        <p:spPr>
          <a:xfrm>
            <a:off x="677119" y="4837416"/>
            <a:ext cx="4786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DB79A57-59FE-248A-EC66-37B2A5B9A6AF}"/>
              </a:ext>
            </a:extLst>
          </p:cNvPr>
          <p:cNvCxnSpPr>
            <a:cxnSpLocks/>
          </p:cNvCxnSpPr>
          <p:nvPr/>
        </p:nvCxnSpPr>
        <p:spPr>
          <a:xfrm>
            <a:off x="677119" y="2996628"/>
            <a:ext cx="47863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714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>
          <a:extLst>
            <a:ext uri="{FF2B5EF4-FFF2-40B4-BE49-F238E27FC236}">
              <a16:creationId xmlns:a16="http://schemas.microsoft.com/office/drawing/2014/main" id="{61BF78EF-C96C-2B1F-5E2B-E248E0981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51F77B6A-7F53-4B28-B73D-C8CC899AB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000FEB2C-8EF1-5AA8-A6B2-A4CE3A705D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26578" y="685680"/>
            <a:ext cx="4203323" cy="359620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lvl="0" algn="r">
              <a:spcBef>
                <a:spcPct val="0"/>
              </a:spcBef>
              <a:buSzPts val="4400"/>
            </a:pPr>
            <a:r>
              <a:rPr lang="en-US" sz="5400" b="1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Montserrat"/>
              </a:rPr>
              <a:t>Devis estimatif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515629F-0D83-4A44-A125-CD50FC660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013" y="1361348"/>
            <a:ext cx="4833902" cy="4258176"/>
            <a:chOff x="1674895" y="1345036"/>
            <a:chExt cx="5428610" cy="4210939"/>
          </a:xfrm>
        </p:grpSpPr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81A5080B-EAC4-4530-815C-DE8DACA09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4667345-04B5-4757-9CE0-969DC1DE5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F6E412EF-CF39-4C25-85B0-DB30B1B0A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90" name="Freeform: Shape 124">
            <a:extLst>
              <a:ext uri="{FF2B5EF4-FFF2-40B4-BE49-F238E27FC236}">
                <a16:creationId xmlns:a16="http://schemas.microsoft.com/office/drawing/2014/main" id="{E8DA6235-17F2-4C9E-88C6-C5D38D8D3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55DEF71-1741-4489-8E77-46FC5BAA6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solidFill>
            <a:schemeClr val="tx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347B6D-A7CC-48EB-861F-917D0D61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9494" y="1220741"/>
            <a:ext cx="4833901" cy="425817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A7A0A46D-CC9B-4E32-870A-7BC2DF940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1" name="Oval 132">
            <a:extLst>
              <a:ext uri="{FF2B5EF4-FFF2-40B4-BE49-F238E27FC236}">
                <a16:creationId xmlns:a16="http://schemas.microsoft.com/office/drawing/2014/main" id="{9178722E-1BD0-427E-BAAE-4F206DAB5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7284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5" name="Graphic 212">
            <a:extLst>
              <a:ext uri="{FF2B5EF4-FFF2-40B4-BE49-F238E27FC236}">
                <a16:creationId xmlns:a16="http://schemas.microsoft.com/office/drawing/2014/main" id="{A753B935-E3DD-466D-BFAC-68E0BE02D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7" name="Graphic 212">
            <a:extLst>
              <a:ext uri="{FF2B5EF4-FFF2-40B4-BE49-F238E27FC236}">
                <a16:creationId xmlns:a16="http://schemas.microsoft.com/office/drawing/2014/main" id="{FB034F26-4148-4B59-B493-14D7A9A8B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1971" y="858936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39" name="Graphic 185">
            <a:extLst>
              <a:ext uri="{FF2B5EF4-FFF2-40B4-BE49-F238E27FC236}">
                <a16:creationId xmlns:a16="http://schemas.microsoft.com/office/drawing/2014/main" id="{5E6BB5FD-DB7B-4BE3-BA45-1EF04211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929FF76-4B3A-4294-BE6E-B507B22D1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253C18A4-10CC-4E91-A8A2-D5368972A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6356AC2F-73E0-44FD-B346-A209D274D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5A85581-9712-414C-82D4-2FE96ACB2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B0828F2-35E7-4424-8082-6C258B676E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0C8F0971-28FD-FDF4-79CC-A1B64EE9E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848116"/>
              </p:ext>
            </p:extLst>
          </p:nvPr>
        </p:nvGraphicFramePr>
        <p:xfrm>
          <a:off x="1700021" y="1741512"/>
          <a:ext cx="4172846" cy="3216634"/>
        </p:xfrm>
        <a:graphic>
          <a:graphicData uri="http://schemas.openxmlformats.org/drawingml/2006/table">
            <a:tbl>
              <a:tblPr/>
              <a:tblGrid>
                <a:gridCol w="1536338">
                  <a:extLst>
                    <a:ext uri="{9D8B030D-6E8A-4147-A177-3AD203B41FA5}">
                      <a16:colId xmlns:a16="http://schemas.microsoft.com/office/drawing/2014/main" val="1681923277"/>
                    </a:ext>
                  </a:extLst>
                </a:gridCol>
                <a:gridCol w="2636508">
                  <a:extLst>
                    <a:ext uri="{9D8B030D-6E8A-4147-A177-3AD203B41FA5}">
                      <a16:colId xmlns:a16="http://schemas.microsoft.com/office/drawing/2014/main" val="3311200473"/>
                    </a:ext>
                  </a:extLst>
                </a:gridCol>
              </a:tblGrid>
              <a:tr h="35733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2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Prestation</a:t>
                      </a:r>
                    </a:p>
                  </a:txBody>
                  <a:tcPr marL="81213" marR="81213" marT="40606" marB="406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2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Structuration des pages, intégration de projets, création de contenus métiers, design responsive, documentation utilisateur.</a:t>
                      </a:r>
                    </a:p>
                  </a:txBody>
                  <a:tcPr marL="81213" marR="81213" marT="40606" marB="406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222050"/>
                  </a:ext>
                </a:extLst>
              </a:tr>
              <a:tr h="357337"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Poste de coût</a:t>
                      </a:r>
                      <a:endParaRPr lang="fr-FR" sz="1200" dirty="0">
                        <a:solidFill>
                          <a:schemeClr val="bg1"/>
                        </a:solidFill>
                      </a:endParaRPr>
                    </a:p>
                  </a:txBody>
                  <a:tcPr marL="81213" marR="81213" marT="40606" marB="406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Montant estimé (€)</a:t>
                      </a:r>
                      <a:endParaRPr lang="fr-FR" sz="1200" dirty="0">
                        <a:solidFill>
                          <a:schemeClr val="bg1"/>
                        </a:solidFill>
                      </a:endParaRPr>
                    </a:p>
                  </a:txBody>
                  <a:tcPr marL="81213" marR="81213" marT="40606" marB="406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35887"/>
                  </a:ext>
                </a:extLst>
              </a:tr>
              <a:tr h="844614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Ressources humaines (24 j)</a:t>
                      </a:r>
                    </a:p>
                  </a:txBody>
                  <a:tcPr marL="81213" marR="81213" marT="40606" marB="406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TJM 450€ x 24 = 10 800€</a:t>
                      </a:r>
                    </a:p>
                  </a:txBody>
                  <a:tcPr marL="81213" marR="81213" marT="40606" marB="406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355376"/>
                  </a:ext>
                </a:extLst>
              </a:tr>
              <a:tr h="844614"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Outils (Google Sites, </a:t>
                      </a:r>
                      <a:r>
                        <a:rPr lang="fr-FR" sz="1200" dirty="0" err="1">
                          <a:solidFill>
                            <a:schemeClr val="bg1"/>
                          </a:solidFill>
                        </a:rPr>
                        <a:t>Github</a:t>
                      </a:r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 …)</a:t>
                      </a:r>
                    </a:p>
                  </a:txBody>
                  <a:tcPr marL="81213" marR="81213" marT="40606" marB="406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0 €</a:t>
                      </a:r>
                    </a:p>
                  </a:txBody>
                  <a:tcPr marL="81213" marR="81213" marT="40606" marB="406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188752"/>
                  </a:ext>
                </a:extLst>
              </a:tr>
              <a:tr h="357337"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Total estimé</a:t>
                      </a:r>
                      <a:endParaRPr lang="fr-FR" sz="1200" dirty="0">
                        <a:solidFill>
                          <a:schemeClr val="bg1"/>
                        </a:solidFill>
                      </a:endParaRPr>
                    </a:p>
                  </a:txBody>
                  <a:tcPr marL="81213" marR="81213" marT="40606" marB="406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b="1" dirty="0">
                          <a:solidFill>
                            <a:schemeClr val="bg1"/>
                          </a:solidFill>
                        </a:rPr>
                        <a:t>10 800€ HT</a:t>
                      </a:r>
                      <a:endParaRPr lang="fr-FR" sz="1200" dirty="0">
                        <a:solidFill>
                          <a:schemeClr val="bg1"/>
                        </a:solidFill>
                      </a:endParaRPr>
                    </a:p>
                  </a:txBody>
                  <a:tcPr marL="81213" marR="81213" marT="40606" marB="406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682954"/>
                  </a:ext>
                </a:extLst>
              </a:tr>
            </a:tbl>
          </a:graphicData>
        </a:graphic>
      </p:graphicFrame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9E9204F-D009-8313-2EA6-67420C1FA948}"/>
              </a:ext>
            </a:extLst>
          </p:cNvPr>
          <p:cNvCxnSpPr>
            <a:cxnSpLocks/>
          </p:cNvCxnSpPr>
          <p:nvPr/>
        </p:nvCxnSpPr>
        <p:spPr>
          <a:xfrm>
            <a:off x="7324863" y="4796319"/>
            <a:ext cx="424420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E91E5C7-DBBF-4B77-0A0C-D21E63E80505}"/>
              </a:ext>
            </a:extLst>
          </p:cNvPr>
          <p:cNvCxnSpPr>
            <a:cxnSpLocks/>
          </p:cNvCxnSpPr>
          <p:nvPr/>
        </p:nvCxnSpPr>
        <p:spPr>
          <a:xfrm>
            <a:off x="7324863" y="2026617"/>
            <a:ext cx="424420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88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Sommaire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1392667" y="2398957"/>
            <a:ext cx="9406666" cy="352614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228600" lvl="0" indent="-22605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00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du projet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00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Enjeux et objectifs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00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Équipe projet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00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Spécifications ergonomiques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00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Spécifications fonctionnelles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00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00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Contraintes techniques et réglementaires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00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Qualité et performance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00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Rétroplanning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00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Devis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3800" b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du projet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6096000" y="1108061"/>
            <a:ext cx="5008901" cy="4571972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28600" algn="just">
              <a:spcBef>
                <a:spcPts val="0"/>
              </a:spcBef>
              <a:spcAft>
                <a:spcPts val="600"/>
              </a:spcAft>
              <a:buSzPts val="2800"/>
              <a:buFont typeface="Montserrat"/>
              <a:buChar char="•"/>
            </a:pPr>
            <a:r>
              <a:rPr lang="fr-FR" sz="2000" dirty="0">
                <a:solidFill>
                  <a:schemeClr val="bg1"/>
                </a:solidFill>
                <a:latin typeface="Montserrat" panose="00000500000000000000" pitchFamily="2" charset="0"/>
              </a:rPr>
              <a:t>Création d’un portfolio interactif et professionnel permettant de démontrer mes compétences en tant que Data </a:t>
            </a:r>
            <a:r>
              <a:rPr lang="fr-FR" sz="2000" dirty="0" err="1">
                <a:solidFill>
                  <a:schemeClr val="bg1"/>
                </a:solidFill>
                <a:latin typeface="Montserrat" panose="00000500000000000000" pitchFamily="2" charset="0"/>
              </a:rPr>
              <a:t>Analyst</a:t>
            </a:r>
            <a:r>
              <a:rPr lang="fr-FR" sz="2000" dirty="0">
                <a:solidFill>
                  <a:schemeClr val="bg1"/>
                </a:solidFill>
                <a:latin typeface="Montserrat" panose="00000500000000000000" pitchFamily="2" charset="0"/>
              </a:rPr>
              <a:t> chef de projet.</a:t>
            </a:r>
          </a:p>
          <a:p>
            <a:pPr marL="228600" lvl="0" indent="-228600" algn="just">
              <a:spcBef>
                <a:spcPts val="0"/>
              </a:spcBef>
              <a:spcAft>
                <a:spcPts val="600"/>
              </a:spcAft>
              <a:buSzPts val="2800"/>
              <a:buFont typeface="Montserrat"/>
              <a:buChar char="•"/>
            </a:pPr>
            <a:endParaRPr lang="fr-FR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28600" lvl="0" indent="-228600" algn="just">
              <a:spcBef>
                <a:spcPts val="0"/>
              </a:spcBef>
              <a:spcAft>
                <a:spcPts val="600"/>
              </a:spcAft>
              <a:buSzPts val="2800"/>
              <a:buFont typeface="Montserrat"/>
              <a:buChar char="•"/>
            </a:pPr>
            <a:r>
              <a:rPr lang="fr-FR" sz="2000" dirty="0">
                <a:solidFill>
                  <a:schemeClr val="bg1"/>
                </a:solidFill>
                <a:latin typeface="Montserrat" panose="00000500000000000000" pitchFamily="2" charset="0"/>
              </a:rPr>
              <a:t>A destination d’un client grand compte dans l’industrie aéronautique (</a:t>
            </a:r>
            <a:r>
              <a:rPr lang="fr-FR" sz="2000" dirty="0" err="1">
                <a:solidFill>
                  <a:schemeClr val="bg1"/>
                </a:solidFill>
                <a:latin typeface="Montserrat" panose="00000500000000000000" pitchFamily="2" charset="0"/>
              </a:rPr>
              <a:t>Aéroworld</a:t>
            </a:r>
            <a:r>
              <a:rPr lang="fr-FR" sz="2000" dirty="0">
                <a:solidFill>
                  <a:schemeClr val="bg1"/>
                </a:solidFill>
                <a:latin typeface="Montserrat" panose="00000500000000000000" pitchFamily="2" charset="0"/>
              </a:rPr>
              <a:t>). </a:t>
            </a:r>
          </a:p>
          <a:p>
            <a:pPr marL="228600" lvl="0" indent="-228600" algn="just">
              <a:spcBef>
                <a:spcPts val="0"/>
              </a:spcBef>
              <a:spcAft>
                <a:spcPts val="600"/>
              </a:spcAft>
              <a:buSzPts val="2800"/>
              <a:buFont typeface="Montserrat"/>
              <a:buChar char="•"/>
            </a:pPr>
            <a:endParaRPr lang="fr-FR" sz="200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228600" lvl="0" indent="-228600" algn="just">
              <a:spcBef>
                <a:spcPts val="0"/>
              </a:spcBef>
              <a:spcAft>
                <a:spcPts val="600"/>
              </a:spcAft>
              <a:buSzPts val="2800"/>
              <a:buFont typeface="Montserrat"/>
              <a:buChar char="•"/>
            </a:pPr>
            <a:r>
              <a:rPr lang="fr-FR" sz="2000" dirty="0">
                <a:solidFill>
                  <a:schemeClr val="bg1"/>
                </a:solidFill>
                <a:latin typeface="Montserrat" panose="00000500000000000000" pitchFamily="2" charset="0"/>
              </a:rPr>
              <a:t>Ce portfolio mettra en avant mes livrables, mes outils maîtrisés, mes soft </a:t>
            </a:r>
            <a:r>
              <a:rPr lang="fr-FR" sz="2000" dirty="0" err="1">
                <a:solidFill>
                  <a:schemeClr val="bg1"/>
                </a:solidFill>
                <a:latin typeface="Montserrat" panose="00000500000000000000" pitchFamily="2" charset="0"/>
              </a:rPr>
              <a:t>skills</a:t>
            </a:r>
            <a:r>
              <a:rPr lang="fr-FR" sz="2000" dirty="0">
                <a:solidFill>
                  <a:schemeClr val="bg1"/>
                </a:solidFill>
                <a:latin typeface="Montserrat" panose="00000500000000000000" pitchFamily="2" charset="0"/>
              </a:rPr>
              <a:t> ainsi que ma posture de consultant.</a:t>
            </a:r>
            <a:endParaRPr lang="fr-FR" sz="2000" dirty="0">
              <a:solidFill>
                <a:schemeClr val="bg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8000" b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Enjeux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6096000" y="1108061"/>
            <a:ext cx="5008901" cy="4571972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sz="2000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Aéroworld</a:t>
            </a:r>
            <a:r>
              <a:rPr lang="fr-FR" sz="2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souhaite recruter un profil capable de gérer des projets data complexes et innovants.</a:t>
            </a:r>
          </a:p>
          <a:p>
            <a:pPr marL="228600" lvl="0" indent="-2286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lang="fr-FR" sz="20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sz="2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Le portfolio doit prouver la maîtrise des outils, des méthodes analytiques, de la conduite de projet et de la posture de conseil.</a:t>
            </a:r>
          </a:p>
          <a:p>
            <a:pPr marL="228600" lvl="0" indent="-2286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lang="fr-FR" sz="20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>
          <a:extLst>
            <a:ext uri="{FF2B5EF4-FFF2-40B4-BE49-F238E27FC236}">
              <a16:creationId xmlns:a16="http://schemas.microsoft.com/office/drawing/2014/main" id="{2ED6B56E-F7A2-539B-6F65-B508A615B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0BF468C4-FAF1-230E-6072-305FDF054C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fr-FR" sz="6200" b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Objectifs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Google Shape;103;p16">
            <a:extLst>
              <a:ext uri="{FF2B5EF4-FFF2-40B4-BE49-F238E27FC236}">
                <a16:creationId xmlns:a16="http://schemas.microsoft.com/office/drawing/2014/main" id="{2F61F355-63DC-B489-B0C0-0C90DD8264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0" y="1108061"/>
            <a:ext cx="5008901" cy="4571972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28600">
              <a:spcBef>
                <a:spcPts val="0"/>
              </a:spcBef>
              <a:spcAft>
                <a:spcPts val="600"/>
              </a:spcAft>
              <a:buSzPts val="2800"/>
              <a:buFont typeface="Montserrat"/>
              <a:buChar char="•"/>
              <a:tabLst>
                <a:tab pos="534988" algn="l"/>
              </a:tabLst>
            </a:pPr>
            <a:r>
              <a:rPr lang="fr-FR" sz="1700" b="1" dirty="0">
                <a:solidFill>
                  <a:schemeClr val="bg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S : </a:t>
            </a:r>
            <a:r>
              <a:rPr lang="fr-FR" sz="1700" dirty="0">
                <a:solidFill>
                  <a:schemeClr val="bg1"/>
                </a:solidFill>
                <a:latin typeface="Montserrat" panose="00000500000000000000" pitchFamily="2" charset="0"/>
              </a:rPr>
              <a:t>Structurer un portfolio complet 	conforme aux attentes d’</a:t>
            </a:r>
            <a:r>
              <a:rPr lang="fr-FR" sz="1700" dirty="0" err="1">
                <a:solidFill>
                  <a:schemeClr val="bg1"/>
                </a:solidFill>
                <a:latin typeface="Montserrat" panose="00000500000000000000" pitchFamily="2" charset="0"/>
              </a:rPr>
              <a:t>Aéroworld</a:t>
            </a:r>
            <a:r>
              <a:rPr lang="fr-FR" sz="1700" dirty="0">
                <a:solidFill>
                  <a:schemeClr val="bg1"/>
                </a:solidFill>
                <a:latin typeface="Montserrat" panose="00000500000000000000" pitchFamily="2" charset="0"/>
              </a:rPr>
              <a:t>.</a:t>
            </a:r>
          </a:p>
          <a:p>
            <a:pPr marL="228600" lvl="0" indent="-228600">
              <a:spcBef>
                <a:spcPts val="0"/>
              </a:spcBef>
              <a:spcAft>
                <a:spcPts val="600"/>
              </a:spcAft>
              <a:buSzPts val="2800"/>
              <a:buFont typeface="Montserrat"/>
              <a:buChar char="•"/>
              <a:tabLst>
                <a:tab pos="534988" algn="l"/>
              </a:tabLst>
            </a:pPr>
            <a:r>
              <a:rPr lang="fr-FR" sz="1700" b="1" dirty="0">
                <a:solidFill>
                  <a:schemeClr val="bg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M : </a:t>
            </a:r>
            <a:r>
              <a:rPr lang="fr-FR" sz="1700" dirty="0">
                <a:solidFill>
                  <a:schemeClr val="bg1"/>
                </a:solidFill>
                <a:latin typeface="Montserrat" panose="00000500000000000000" pitchFamily="2" charset="0"/>
              </a:rPr>
              <a:t>Produire des livrables (analyse besoin, 	cahier des charges, Gantt, </a:t>
            </a:r>
            <a:r>
              <a:rPr lang="fr-FR" sz="1700" dirty="0" err="1">
                <a:solidFill>
                  <a:schemeClr val="bg1"/>
                </a:solidFill>
                <a:latin typeface="Montserrat" panose="00000500000000000000" pitchFamily="2" charset="0"/>
              </a:rPr>
              <a:t>mockups</a:t>
            </a:r>
            <a:r>
              <a:rPr lang="fr-FR" sz="1700" dirty="0">
                <a:solidFill>
                  <a:schemeClr val="bg1"/>
                </a:solidFill>
                <a:latin typeface="Montserrat" panose="00000500000000000000" pitchFamily="2" charset="0"/>
              </a:rPr>
              <a:t>, 	</a:t>
            </a:r>
            <a:r>
              <a:rPr lang="fr-FR" sz="1700" dirty="0" err="1">
                <a:solidFill>
                  <a:schemeClr val="bg1"/>
                </a:solidFill>
                <a:latin typeface="Montserrat" panose="00000500000000000000" pitchFamily="2" charset="0"/>
              </a:rPr>
              <a:t>dashboards</a:t>
            </a:r>
            <a:r>
              <a:rPr lang="fr-FR" sz="1700" dirty="0">
                <a:solidFill>
                  <a:schemeClr val="bg1"/>
                </a:solidFill>
                <a:latin typeface="Montserrat" panose="00000500000000000000" pitchFamily="2" charset="0"/>
              </a:rPr>
              <a:t>, documentation + vidéo).</a:t>
            </a:r>
            <a:endParaRPr lang="fr-FR" sz="1700" dirty="0">
              <a:solidFill>
                <a:schemeClr val="bg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228600" lvl="0" indent="-228600">
              <a:spcBef>
                <a:spcPts val="0"/>
              </a:spcBef>
              <a:spcAft>
                <a:spcPts val="600"/>
              </a:spcAft>
              <a:buSzPts val="2800"/>
              <a:buFont typeface="Montserrat"/>
              <a:buChar char="•"/>
              <a:tabLst>
                <a:tab pos="534988" algn="l"/>
              </a:tabLst>
            </a:pPr>
            <a:r>
              <a:rPr lang="fr-FR" sz="1700" b="1" dirty="0">
                <a:solidFill>
                  <a:schemeClr val="bg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A : </a:t>
            </a:r>
            <a:r>
              <a:rPr lang="fr-FR" sz="1700" dirty="0">
                <a:solidFill>
                  <a:schemeClr val="bg1"/>
                </a:solidFill>
                <a:latin typeface="Montserrat" panose="00000500000000000000" pitchFamily="2" charset="0"/>
              </a:rPr>
              <a:t>Réalisable dans un délai de 4 à 5 	semaines selon le rétroplanning établi.</a:t>
            </a:r>
            <a:endParaRPr lang="fr-FR" sz="1700" dirty="0">
              <a:solidFill>
                <a:schemeClr val="bg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228600" lvl="0" indent="-228600">
              <a:spcBef>
                <a:spcPts val="0"/>
              </a:spcBef>
              <a:spcAft>
                <a:spcPts val="600"/>
              </a:spcAft>
              <a:buSzPts val="2800"/>
              <a:buFont typeface="Montserrat"/>
              <a:buChar char="•"/>
              <a:tabLst>
                <a:tab pos="534988" algn="l"/>
              </a:tabLst>
            </a:pPr>
            <a:r>
              <a:rPr lang="fr-FR" sz="1700" b="1" dirty="0">
                <a:solidFill>
                  <a:schemeClr val="bg1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R : </a:t>
            </a:r>
            <a:r>
              <a:rPr lang="fr-FR" sz="1700" dirty="0">
                <a:solidFill>
                  <a:schemeClr val="bg1"/>
                </a:solidFill>
                <a:latin typeface="Montserrat" panose="00000500000000000000" pitchFamily="2" charset="0"/>
              </a:rPr>
              <a:t>Cadré sur les besoins métiers exposés 	dans la documentation client.</a:t>
            </a:r>
            <a:endParaRPr lang="fr-FR" sz="1700" dirty="0">
              <a:solidFill>
                <a:schemeClr val="bg1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228600" lvl="0" indent="-228600">
              <a:spcBef>
                <a:spcPts val="0"/>
              </a:spcBef>
              <a:spcAft>
                <a:spcPts val="600"/>
              </a:spcAft>
              <a:buSzPts val="2800"/>
              <a:buFont typeface="Montserrat"/>
              <a:buChar char="•"/>
              <a:tabLst>
                <a:tab pos="534988" algn="l"/>
              </a:tabLst>
            </a:pPr>
            <a:r>
              <a:rPr lang="fr-FR" sz="17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T : </a:t>
            </a:r>
            <a:r>
              <a:rPr lang="fr-FR" sz="1700" dirty="0">
                <a:solidFill>
                  <a:schemeClr val="bg1"/>
                </a:solidFill>
              </a:rPr>
              <a:t>Finalisé pour présentation à l’oral avant le 	03/08/2025</a:t>
            </a:r>
            <a:endParaRPr lang="fr-FR" sz="17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lang="fr-FR" sz="17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2835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>
          <a:extLst>
            <a:ext uri="{FF2B5EF4-FFF2-40B4-BE49-F238E27FC236}">
              <a16:creationId xmlns:a16="http://schemas.microsoft.com/office/drawing/2014/main" id="{9C7723D4-1966-0A3A-1AFF-EB2B70F5A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091FE783-23C4-891C-3E96-36741B691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1F211808-3AE5-179D-E5D5-089CA8C695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fr-FR" sz="62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Équipe projet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4AFF40D-508B-A87C-E35A-3D88FBE13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D63DA39-DBE8-D5F4-E5C9-FC7E8AABA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03;p16">
            <a:extLst>
              <a:ext uri="{FF2B5EF4-FFF2-40B4-BE49-F238E27FC236}">
                <a16:creationId xmlns:a16="http://schemas.microsoft.com/office/drawing/2014/main" id="{4475B989-DA65-4B71-567C-0011898F2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0" y="1108061"/>
            <a:ext cx="5008901" cy="4571972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ts val="2800"/>
              <a:buFont typeface="Montserrat"/>
              <a:buChar char="•"/>
            </a:pPr>
            <a:r>
              <a:rPr lang="fr-FR" sz="17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Antoine Vatin</a:t>
            </a:r>
            <a:r>
              <a:rPr lang="fr-FR" sz="17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, analyste data candidat : chef de projet et contributeur principal. Responsable de la définition des spécifications fonctionnelles et techniques, de la création des contenus et de la mise en ligne du site</a:t>
            </a:r>
          </a:p>
          <a:p>
            <a:pPr marL="228600" lvl="0" indent="-228600" rtl="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ts val="2800"/>
              <a:buFont typeface="Montserrat"/>
              <a:buChar char="•"/>
            </a:pPr>
            <a:r>
              <a:rPr lang="fr-FR" sz="17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Mame Demba </a:t>
            </a:r>
            <a:r>
              <a:rPr lang="fr-FR" sz="1700" b="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Cisse</a:t>
            </a:r>
            <a:r>
              <a:rPr lang="fr-FR" sz="17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, mentor chez OpenClassrooms : conseil et accompagnement hebdomadaire</a:t>
            </a:r>
          </a:p>
          <a:p>
            <a:pPr marL="228600" lvl="0" indent="-228600" rtl="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ts val="2800"/>
              <a:buFont typeface="Montserrat"/>
              <a:buChar char="•"/>
            </a:pPr>
            <a:r>
              <a:rPr lang="fr-FR" sz="17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Hayley de Data ESN</a:t>
            </a:r>
            <a:r>
              <a:rPr lang="fr-FR" sz="17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, manager N+1 : conseil</a:t>
            </a:r>
          </a:p>
          <a:p>
            <a:pPr marL="228600" lvl="0" indent="-228600" rtl="0"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ts val="2800"/>
              <a:buFont typeface="Montserrat"/>
              <a:buChar char="•"/>
            </a:pPr>
            <a:r>
              <a:rPr lang="fr-FR" sz="17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Suzanne de Data ESN </a:t>
            </a:r>
            <a:r>
              <a:rPr lang="fr-FR" sz="17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en charge du positionnement des consultants et en lien avec la maitrise d’ouvrage chez </a:t>
            </a:r>
            <a:r>
              <a:rPr lang="fr-FR" sz="1700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Aéroworld</a:t>
            </a:r>
            <a:endParaRPr lang="fr-FR" sz="17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6010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>
          <a:extLst>
            <a:ext uri="{FF2B5EF4-FFF2-40B4-BE49-F238E27FC236}">
              <a16:creationId xmlns:a16="http://schemas.microsoft.com/office/drawing/2014/main" id="{DD8D2D54-8CB7-6D25-D24A-3AE2CCBD4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5356D021-69C7-B65A-77E7-9F93A7F13C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lvl="0">
              <a:buSzPts val="4400"/>
            </a:pPr>
            <a:r>
              <a:rPr lang="fr-FR" sz="3400" b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Spécifications ergonomiques</a:t>
            </a:r>
          </a:p>
        </p:txBody>
      </p:sp>
      <p:cxnSp>
        <p:nvCxnSpPr>
          <p:cNvPr id="125" name="Straight Connector 11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1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Google Shape;103;p16">
            <a:extLst>
              <a:ext uri="{FF2B5EF4-FFF2-40B4-BE49-F238E27FC236}">
                <a16:creationId xmlns:a16="http://schemas.microsoft.com/office/drawing/2014/main" id="{EC4AF987-3833-E88E-3F05-2F4D99BEFC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326316"/>
              </p:ext>
            </p:extLst>
          </p:nvPr>
        </p:nvGraphicFramePr>
        <p:xfrm>
          <a:off x="1392238" y="1715407"/>
          <a:ext cx="9407525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475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>
          <a:extLst>
            <a:ext uri="{FF2B5EF4-FFF2-40B4-BE49-F238E27FC236}">
              <a16:creationId xmlns:a16="http://schemas.microsoft.com/office/drawing/2014/main" id="{FF1FA345-20F0-1204-576A-29EF03EE1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9FC1F166-79E1-0FB4-7353-C11C176B68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88308"/>
            <a:ext cx="5499970" cy="1021424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lvl="0" algn="r">
              <a:buSzPts val="4400"/>
            </a:pPr>
            <a:r>
              <a:rPr lang="fr-FR" sz="3100" b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Spécifications Fonctionnelles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1440584"/>
            <a:ext cx="62119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4" name="Google Shape;103;p16">
            <a:extLst>
              <a:ext uri="{FF2B5EF4-FFF2-40B4-BE49-F238E27FC236}">
                <a16:creationId xmlns:a16="http://schemas.microsoft.com/office/drawing/2014/main" id="{D4ECE8E9-9ED3-19EA-60D4-6A01D3B57B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7821940"/>
              </p:ext>
            </p:extLst>
          </p:nvPr>
        </p:nvGraphicFramePr>
        <p:xfrm>
          <a:off x="1392238" y="1682750"/>
          <a:ext cx="9407525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129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>
          <a:extLst>
            <a:ext uri="{FF2B5EF4-FFF2-40B4-BE49-F238E27FC236}">
              <a16:creationId xmlns:a16="http://schemas.microsoft.com/office/drawing/2014/main" id="{087946BA-F834-493F-4A45-0AC59C982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19CF9396-022B-178B-9461-D248427C61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199" y="388308"/>
            <a:ext cx="7188989" cy="1021424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lvl="0">
              <a:buSzPts val="4400"/>
            </a:pPr>
            <a:r>
              <a:rPr lang="fr-FR" sz="4000" b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Contraintes</a:t>
            </a:r>
          </a:p>
        </p:txBody>
      </p:sp>
      <p:cxnSp>
        <p:nvCxnSpPr>
          <p:cNvPr id="125" name="Straight Connector 11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1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164811" y="6267491"/>
            <a:ext cx="80271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7" name="Google Shape;103;p16">
            <a:extLst>
              <a:ext uri="{FF2B5EF4-FFF2-40B4-BE49-F238E27FC236}">
                <a16:creationId xmlns:a16="http://schemas.microsoft.com/office/drawing/2014/main" id="{6C15FF2A-9E0D-FFAF-3EA4-6EB6D7DAEA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0187012"/>
              </p:ext>
            </p:extLst>
          </p:nvPr>
        </p:nvGraphicFramePr>
        <p:xfrm>
          <a:off x="1392238" y="1715407"/>
          <a:ext cx="9407525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724700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ThèmeDark</Template>
  <TotalTime>306</TotalTime>
  <Words>654</Words>
  <Application>Microsoft Office PowerPoint</Application>
  <PresentationFormat>Grand écran</PresentationFormat>
  <Paragraphs>93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Montserrat</vt:lpstr>
      <vt:lpstr>Calibri</vt:lpstr>
      <vt:lpstr>Thème Office</vt:lpstr>
      <vt:lpstr>Cahier des charges</vt:lpstr>
      <vt:lpstr>Sommaire</vt:lpstr>
      <vt:lpstr>Présentation du projet</vt:lpstr>
      <vt:lpstr>Enjeux</vt:lpstr>
      <vt:lpstr>Objectifs</vt:lpstr>
      <vt:lpstr>Équipe projet</vt:lpstr>
      <vt:lpstr>Spécifications ergonomiques</vt:lpstr>
      <vt:lpstr>Spécifications Fonctionnelles</vt:lpstr>
      <vt:lpstr>Contraintes</vt:lpstr>
      <vt:lpstr>Qualité et performance</vt:lpstr>
      <vt:lpstr>Qualité et performance</vt:lpstr>
      <vt:lpstr>Rétroplanning</vt:lpstr>
      <vt:lpstr>Devis estimatif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Antoine Vatin</dc:creator>
  <cp:lastModifiedBy>Antoine Vatin</cp:lastModifiedBy>
  <cp:revision>8</cp:revision>
  <dcterms:modified xsi:type="dcterms:W3CDTF">2025-06-14T08:31:53Z</dcterms:modified>
</cp:coreProperties>
</file>