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227" y="1631197"/>
            <a:ext cx="8915399" cy="2262781"/>
          </a:xfrm>
        </p:spPr>
        <p:txBody>
          <a:bodyPr>
            <a:normAutofit/>
          </a:bodyPr>
          <a:lstStyle/>
          <a:p>
            <a:r>
              <a:rPr lang="en-US" sz="720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72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720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72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720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phòng</a:t>
            </a:r>
            <a:r>
              <a:rPr lang="en-US" sz="72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karaoke</a:t>
            </a:r>
            <a:endParaRPr lang="vi-VN" sz="7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300" y="2252885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</a:t>
            </a:r>
            <a:endParaRPr lang="vi-VN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8262" y="205905"/>
            <a:ext cx="3861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6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807" y="1402509"/>
            <a:ext cx="11186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trạng thái phòng (đang sử dụng – không sử dụng)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in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đơn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807" y="3996648"/>
            <a:ext cx="9013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khác: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loại phòng (mỗi loại phòng có giá khác nhau)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phòng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nhóm đồ: ví dụ: đồ ăn, đồ uống, trái cây, dịch vụ..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đồ: ví dụ: táo, xoài, ổi, bia, nước lọc, bim bim, …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681" y="380144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755" y="1285875"/>
            <a:ext cx="4408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chính hiển thị</a:t>
            </a:r>
          </a:p>
          <a:p>
            <a:pPr algn="just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 sách các phòng</a:t>
            </a:r>
          </a:p>
          <a:p>
            <a:pPr marL="285750" indent="-285750" algn="just">
              <a:buFontTx/>
              <a:buChar char="-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 xanh thể hiện phòng</a:t>
            </a:r>
          </a:p>
          <a:p>
            <a:pPr algn="just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chưa được sửa dụng</a:t>
            </a:r>
          </a:p>
          <a:p>
            <a:pPr marL="285750" indent="-285750" algn="just">
              <a:buFontTx/>
              <a:buChar char="-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 cam thể hiện phòng</a:t>
            </a:r>
          </a:p>
          <a:p>
            <a:pPr algn="just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đang được sửa dụng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09" y="1209675"/>
            <a:ext cx="3870270" cy="62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681" y="380144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69" y="1211855"/>
            <a:ext cx="3270024" cy="5330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" y="1238250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trong menu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8425" y="2181225"/>
            <a:ext cx="49231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loại phòng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đồ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hóa đơn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679" y="105275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3" y="1641999"/>
            <a:ext cx="3102044" cy="4990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83" y="1641998"/>
            <a:ext cx="3081267" cy="4990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44" y="1641998"/>
            <a:ext cx="3080318" cy="4990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672" y="1171514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các loại phòng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3367" y="1171514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loại phòng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6190" y="1134181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loại phòng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569" y="142019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1323975"/>
            <a:ext cx="3256998" cy="530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292471"/>
            <a:ext cx="3303813" cy="533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29" y="1323975"/>
            <a:ext cx="3291396" cy="53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6156" y="108255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82" y="1724025"/>
            <a:ext cx="3099134" cy="5009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6" y="1724025"/>
            <a:ext cx="3124200" cy="5040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3025" y="1221361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một phòng chưa sử dụng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8288" y="122136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 sử dụng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731" y="103919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507322"/>
            <a:ext cx="3007679" cy="4817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2" y="1507322"/>
            <a:ext cx="2957324" cy="4817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259" y="790232"/>
            <a:ext cx="719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order, chọn các đồ ăn, uống mà phòng sử dụng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7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98" y="1349197"/>
            <a:ext cx="3095901" cy="4957281"/>
          </a:xfrm>
        </p:spPr>
      </p:pic>
      <p:sp>
        <p:nvSpPr>
          <p:cNvPr id="5" name="TextBox 4"/>
          <p:cNvSpPr txBox="1"/>
          <p:nvPr/>
        </p:nvSpPr>
        <p:spPr>
          <a:xfrm>
            <a:off x="3604731" y="103919"/>
            <a:ext cx="563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và cách sử dụng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80" y="1349197"/>
            <a:ext cx="3016645" cy="49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4862" y="811805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đồ mà phòng đã order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8631" y="851611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hóa đơn khi bấm trả phòng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271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Tahoma</vt:lpstr>
      <vt:lpstr>Times New Roman</vt:lpstr>
      <vt:lpstr>Wingdings 3</vt:lpstr>
      <vt:lpstr>Wisp</vt:lpstr>
      <vt:lpstr>Quản lý phòng karaoke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mọi người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phòng karaoke</dc:title>
  <dc:creator>Phi Lê Văn</dc:creator>
  <cp:lastModifiedBy>Phi Lê Văn</cp:lastModifiedBy>
  <cp:revision>6</cp:revision>
  <dcterms:created xsi:type="dcterms:W3CDTF">2017-11-08T07:59:11Z</dcterms:created>
  <dcterms:modified xsi:type="dcterms:W3CDTF">2017-11-08T09:10:32Z</dcterms:modified>
</cp:coreProperties>
</file>