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5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vEvhPJbrjRhohUtBJNeACFpc/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4A4D3-C8E3-4EF8-8E95-4ACC8EDC4CAE}">
  <a:tblStyle styleId="{2294A4D3-C8E3-4EF8-8E95-4ACC8EDC4CAE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30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0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3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15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0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83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80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36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2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5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30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1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ACE01856-5ABD-4F38-984C-5498822A85BC}"/>
              </a:ext>
            </a:extLst>
          </p:cNvPr>
          <p:cNvSpPr txBox="1"/>
          <p:nvPr/>
        </p:nvSpPr>
        <p:spPr>
          <a:xfrm>
            <a:off x="2168236" y="980239"/>
            <a:ext cx="785552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P-62 NLP Emails</a:t>
            </a:r>
            <a:endParaRPr sz="5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44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4</a:t>
            </a:r>
            <a:r>
              <a:rPr lang="en-US" sz="32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Bharati Koli, Vijay Devadas, </a:t>
            </a:r>
            <a:endParaRPr sz="36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Ashwini Linganwar, Bharath A V</a:t>
            </a:r>
            <a:endParaRPr sz="36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800" b="1" i="0" u="none" strike="noStrike" cap="none" dirty="0">
              <a:solidFill>
                <a:srgbClr val="353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Mentored By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Munmun Bhagat (EXCELR)</a:t>
            </a:r>
            <a:endParaRPr sz="36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11/07/21</a:t>
            </a:r>
            <a:endParaRPr sz="36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E3CB4317-2159-42A1-86BA-B7F90EBB22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Tri-gram Using N-Gram Vectorizer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5" name="Google Shape;175;p10" descr="F:\Data Science\Project P62-NLP Emails\Projects -Bharati\Ti gra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663" y="1323999"/>
            <a:ext cx="10030169" cy="516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FD846F92-65E6-4D2C-8E93-6D6F98BE1D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Cloud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 is generated for entire corpus based on words frequency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3" name="Google Shape;183;p11" descr="F:\Data Science\Project P62-NLP Emails\Projects -Bharati\Word Cloud.jpg"/>
          <p:cNvPicPr preferRelativeResize="0"/>
          <p:nvPr/>
        </p:nvPicPr>
        <p:blipFill rotWithShape="1">
          <a:blip r:embed="rId3">
            <a:alphaModFix/>
          </a:blip>
          <a:srcRect l="3415" t="2743" r="3062" b="2302"/>
          <a:stretch/>
        </p:blipFill>
        <p:spPr>
          <a:xfrm>
            <a:off x="1598814" y="1385877"/>
            <a:ext cx="9922017" cy="4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AC8D498E-0D8B-4DE6-B9CB-2FBDC08C92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54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:a16="http://schemas.microsoft.com/office/drawing/2014/main" id="{8841B9C8-20B8-4FA9-B641-7107CE2073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 descr="F:\Data Science\Project P62-NLP Emails\Projects -Bharati\Accuracy tab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801" y="1113954"/>
            <a:ext cx="6804468" cy="267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graphicFrame>
        <p:nvGraphicFramePr>
          <p:cNvPr id="196" name="Google Shape;196;p13"/>
          <p:cNvGraphicFramePr/>
          <p:nvPr>
            <p:extLst>
              <p:ext uri="{D42A27DB-BD31-4B8C-83A1-F6EECF244321}">
                <p14:modId xmlns:p14="http://schemas.microsoft.com/office/powerpoint/2010/main" val="15454849"/>
              </p:ext>
            </p:extLst>
          </p:nvPr>
        </p:nvGraphicFramePr>
        <p:xfrm>
          <a:off x="1938980" y="3900490"/>
          <a:ext cx="8486775" cy="2704820"/>
        </p:xfrm>
        <a:graphic>
          <a:graphicData uri="http://schemas.openxmlformats.org/drawingml/2006/table">
            <a:tbl>
              <a:tblPr firstRow="1" bandRow="1">
                <a:noFill/>
                <a:tableStyleId>{2294A4D3-C8E3-4EF8-8E95-4ACC8EDC4CAE}</a:tableStyleId>
              </a:tblPr>
              <a:tblGrid>
                <a:gridCol w="22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cida Sans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Model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cida Sans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Parameters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Logistic Regression Classifier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(BOW-TFIDF)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13"/>
          <p:cNvSpPr/>
          <p:nvPr/>
        </p:nvSpPr>
        <p:spPr>
          <a:xfrm rot="-2543523">
            <a:off x="10555431" y="5009515"/>
            <a:ext cx="946256" cy="323832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55000" cap="flat" cmpd="thickThin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411813" y="197415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28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of various models with Train and Test accuracies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99" name="Google Shape;199;p13" descr="F:\Data Science\Project P62-NLP Emails\Projects -Bharati\model_lo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824" y="4350995"/>
            <a:ext cx="6121287" cy="213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p9">
            <a:extLst>
              <a:ext uri="{FF2B5EF4-FFF2-40B4-BE49-F238E27FC236}">
                <a16:creationId xmlns:a16="http://schemas.microsoft.com/office/drawing/2014/main" id="{FF10FFC9-1D8A-47CA-A3E6-C46A31B00F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54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:a16="http://schemas.microsoft.com/office/drawing/2014/main" id="{3FC7695E-4D19-439F-8568-8E75A1F523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17627"/>
          <a:stretch/>
        </p:blipFill>
        <p:spPr>
          <a:xfrm>
            <a:off x="1692998" y="1352580"/>
            <a:ext cx="8944824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1442654" y="236366"/>
            <a:ext cx="6991350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28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 model using Streamlit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2998" y="3884613"/>
            <a:ext cx="8944824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1D0E780A-BBEE-472B-9D08-A629B9E190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/>
        </p:nvSpPr>
        <p:spPr>
          <a:xfrm>
            <a:off x="1497876" y="306269"/>
            <a:ext cx="10290412" cy="794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3171E"/>
              </a:buClr>
              <a:buSzPts val="2800"/>
              <a:buFont typeface="Lucida Sans"/>
              <a:buNone/>
            </a:pPr>
            <a:r>
              <a:rPr lang="en-US" sz="28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faced?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balancing of imbalance data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Loading of dataset file while deploying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 execution time in deployment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Cleaning unseen data in deployment</a:t>
            </a: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endParaRPr sz="18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3171E"/>
              </a:buClr>
              <a:buSzPts val="2800"/>
              <a:buFont typeface="Lucida Sans"/>
              <a:buNone/>
            </a:pPr>
            <a:r>
              <a:rPr lang="en-US" sz="28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How did you overcome?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Overcame data imbalance using SMOTE over-sampling and under-sampling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Reduced the dataset file size by exporting the file after removing duplicate content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Though SVM model gave better train-test accuracy than other models, it has high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runtime. Comparatively, Logistic Regression model with approx same accuracy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SVM performed well in execution and deployment. 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Performed all cleaning steps of model on unseen data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:a16="http://schemas.microsoft.com/office/drawing/2014/main" id="{B47D544E-6624-484B-8A06-F61E518688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3549007" y="2921189"/>
            <a:ext cx="50939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Thank you</a:t>
            </a:r>
            <a:endParaRPr sz="60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:a16="http://schemas.microsoft.com/office/drawing/2014/main" id="{F460D3F1-74C0-49BD-848D-AAA79BB7D0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idx="1"/>
          </p:nvPr>
        </p:nvSpPr>
        <p:spPr>
          <a:xfrm>
            <a:off x="1459541" y="109598"/>
            <a:ext cx="9601196" cy="490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solidFill>
                  <a:srgbClr val="2179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emails tend to demotivate and spoil the positive environment that would lead to more attrition rate and low productivity</a:t>
            </a:r>
            <a:endParaRPr dirty="0"/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emails could be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of bullying, racism, sexual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favouritism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hate in the gender or culture </a:t>
            </a:r>
            <a:endParaRPr dirty="0"/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today's world, so dominated by email, no organization is immune to these hate emails</a:t>
            </a:r>
            <a:endParaRPr dirty="0"/>
          </a:p>
          <a:p>
            <a:pPr marL="365760" lvl="0" indent="-152400" algn="l" rtl="0">
              <a:spcBef>
                <a:spcPts val="0"/>
              </a:spcBef>
              <a:spcAft>
                <a:spcPts val="0"/>
              </a:spcAft>
              <a:buSzPts val="1632"/>
              <a:buFont typeface="Arial"/>
              <a:buNone/>
            </a:pPr>
            <a:endParaRPr sz="2400"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lvl="0" indent="0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of the project is to identify such emails on a given day based on the above inappropriate content and classify them as Abusive or Non-Abusive emails.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250" y="3479554"/>
            <a:ext cx="6051751" cy="324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9">
            <a:extLst>
              <a:ext uri="{FF2B5EF4-FFF2-40B4-BE49-F238E27FC236}">
                <a16:creationId xmlns:a16="http://schemas.microsoft.com/office/drawing/2014/main" id="{AE2F18A0-F37B-4E4B-A10D-F0C91E26C2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idx="1"/>
          </p:nvPr>
        </p:nvSpPr>
        <p:spPr>
          <a:xfrm>
            <a:off x="1375601" y="487121"/>
            <a:ext cx="9404444" cy="58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/ Project Flow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>
              <a:solidFill>
                <a:srgbClr val="A3171E"/>
              </a:solidFill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120" name="Google Shape;120;p3" descr="https://fpa-trends.com/sites/default/files/imgorg/2019/2kv-Apr-June/813/ml-asif-kh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875" y="1452453"/>
            <a:ext cx="9087924" cy="50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438901" y="5514975"/>
            <a:ext cx="120014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classification</a:t>
            </a:r>
            <a:endParaRPr sz="10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8317770" y="2906158"/>
            <a:ext cx="2190750" cy="33909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 deployment and classification of Emails as Abusive or Non-Abusive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" name="Google Shape;164;p9">
            <a:extLst>
              <a:ext uri="{FF2B5EF4-FFF2-40B4-BE49-F238E27FC236}">
                <a16:creationId xmlns:a16="http://schemas.microsoft.com/office/drawing/2014/main" id="{3108742E-1879-4DD8-8C92-13D4029CC6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 and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54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5" name="Google Shape;164;p9">
            <a:extLst>
              <a:ext uri="{FF2B5EF4-FFF2-40B4-BE49-F238E27FC236}">
                <a16:creationId xmlns:a16="http://schemas.microsoft.com/office/drawing/2014/main" id="{BB5A73A7-30B1-434C-B214-57A3615DE4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idx="1"/>
          </p:nvPr>
        </p:nvSpPr>
        <p:spPr>
          <a:xfrm>
            <a:off x="1352117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sz="2800"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 dataset contains 5 Columns and 48076 Rows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78307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 dirty="0">
              <a:solidFill>
                <a:srgbClr val="A3171E"/>
              </a:solidFill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268" y="1875902"/>
            <a:ext cx="9662615" cy="364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E836277B-4B22-4B84-ACE1-A22931123D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602463" y="1629623"/>
            <a:ext cx="8954232" cy="44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379279" y="515696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two attributes “Content” and “Class” are considered as carrying relevant information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0ADCD014-18AE-4DD4-98F5-AEEE968815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601" y="1400156"/>
            <a:ext cx="10356224" cy="491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EDA using Pandas Profiling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8C698D4F-E2D3-4971-A4C2-9679B6EE1B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259923" y="1442856"/>
            <a:ext cx="5167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Word frequency after removal of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stopwords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1393707" y="260788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EDA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and applying Stopwords</a:t>
            </a:r>
            <a:endParaRPr dirty="0"/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393707" y="1442856"/>
            <a:ext cx="42647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Word frequency before removal of stopwords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8" name="Google Shape;158;p8" descr="F:\Data Science\Project P62-NLP Emails\Projects -Bharati\before removing stopwor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775" y="2095500"/>
            <a:ext cx="325755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F:\Data Science\Project P62-NLP Emails\Projects -Bharati\after removing stopword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5225" y="2081213"/>
            <a:ext cx="30861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9">
            <a:extLst>
              <a:ext uri="{FF2B5EF4-FFF2-40B4-BE49-F238E27FC236}">
                <a16:creationId xmlns:a16="http://schemas.microsoft.com/office/drawing/2014/main" id="{97FAE983-3EC1-4AE0-B131-6B5396268C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4 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Bi-gram Using N-Gram Vectorizer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7" name="Google Shape;167;p9" descr="F:\Data Science\Project P62-NLP Emails\Projects -Bharati\Bigra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8" y="1362096"/>
            <a:ext cx="10020644" cy="500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:a16="http://schemas.microsoft.com/office/drawing/2014/main" id="{35245D61-CD47-4E90-BF4D-21FCDE0B80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415</Words>
  <Application>Microsoft Office PowerPoint</Application>
  <PresentationFormat>Widescreen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Lucida Sans</vt:lpstr>
      <vt:lpstr>Noto Sans Symbols</vt:lpstr>
      <vt:lpstr>Times New Roman</vt:lpstr>
      <vt:lpstr>Verdana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shambhu mandal</dc:creator>
  <cp:lastModifiedBy>Vijay</cp:lastModifiedBy>
  <cp:revision>3</cp:revision>
  <dcterms:created xsi:type="dcterms:W3CDTF">2021-05-01T15:36:05Z</dcterms:created>
  <dcterms:modified xsi:type="dcterms:W3CDTF">2021-08-12T10:26:27Z</dcterms:modified>
</cp:coreProperties>
</file>