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FFCC"/>
    <a:srgbClr val="FDF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91D7-45C1-7844-8B96-A6268DA60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D118E-0246-4840-833F-EB8B489E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978F-55E8-8E44-8B1D-CE538F06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E5AD-C40A-B248-9257-16B276B4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9C1F-DC03-A24D-B18F-68E58796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20D2-A28F-A04B-864A-8D9B8653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647C9-F88E-9343-8292-9818799D1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8277E-5AA9-5249-9350-F1DB8F1A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F82B-64C1-484A-96C4-7FBAB294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2646-F2A6-3647-B557-BC6B4C13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5DAB9-88CE-E544-ADBA-514319675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52A18-4AFC-4B40-B32F-FCAC7A027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8361-FF62-1F44-AC61-4D30C137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7029-51AC-4541-A45A-E96E4E76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0BBE-B85C-EF42-AF4F-4D0BA35C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EE4E-5A3D-9D42-9F40-9B0A28B9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C00-A20D-9A49-82F0-2C55E8DE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D1BF-4B77-D74B-8394-90AC234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D741-B4C6-BC4E-948C-6D180143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46B5-D9DA-C649-8E7D-3AB211E6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3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1206-D8E1-1943-AA27-A990B9AB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FEE4A-2F8E-944D-BACD-F03F8FD2F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9498-6FAE-E04E-992C-6998B7AA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F2AA-7812-CB4F-855A-44D048A5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52F-E920-3A41-A6B9-8D41295E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F369-660C-534B-A902-2B6FB50E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445B-99D4-DB4B-BCBA-1E0A8740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E976-355F-BE4A-900E-9540DED8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B97B-C60E-8B44-9E55-D5FA6E2A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DF035-56BB-F34E-85DD-4ABD4DE8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B558-B562-FD45-956B-784D5751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0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3E4D-69C3-EA45-AED4-3AD56285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9078-D4CE-4144-A594-8C7BD31EE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606C-BA9E-BE4D-8C3D-1E1D6AE2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91021-6B70-F743-B741-C6742E72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AD174-36E9-4E4C-A527-CE78B6972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FFAA0-C419-7841-984F-C4CF97D5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442E9-ED9B-924E-9A2B-CE38C233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D8AD4-B0E6-FB40-8084-112EEABF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D1F4-01B6-E240-95C7-6F115EEA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8F78A-28BE-5C49-A73D-FBCD8D1A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5EE7F-DFBC-6D4E-98BF-621AC6C5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0C1B-1578-3348-8807-F60BCE3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941DF-BCCC-B846-A9B3-22715CA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60021-A412-7E4D-908B-B3662A86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E7826-2591-8348-8938-B0E878BC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5F1B-BF07-0344-AE33-B11E7083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EAE2-0043-0A4E-BFD1-7C8FAC8F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9FF27-83FF-A045-AA4E-7A853400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5F8C-384A-2C4A-AE06-F7D54D08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E2EE-274D-1045-961D-59B54EBD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D67-48D1-7847-A1BD-8238923F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A255-EB5E-9540-B86A-7684B4B9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7C770-C70A-DE49-BB6F-DAF666CDB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5D07-382F-FD4C-9FA6-D4D94085A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70D9-63A8-4849-9CCB-64F9D13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EBEEC-D332-6342-8BC6-779A4109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1997-69E3-E94D-8D80-8CB0E5BE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64AE0-F132-DB42-AB42-8CEB945D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D6DC-F952-524B-A61F-EBD61729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F439-21E3-8146-8E3C-795759995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C7B6-F1A0-D943-A1A4-6802D4D07278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D2A0-BDE0-BB48-ACAB-DBF09700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EFF5-7331-814A-9178-62FBB866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2C3F-474D-7143-97BC-7CDF3A87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3FD9C96E-C032-5146-9878-0055B4C0263B}"/>
              </a:ext>
            </a:extLst>
          </p:cNvPr>
          <p:cNvSpPr/>
          <p:nvPr/>
        </p:nvSpPr>
        <p:spPr>
          <a:xfrm>
            <a:off x="6512371" y="555789"/>
            <a:ext cx="1107281" cy="1107281"/>
          </a:xfrm>
          <a:custGeom>
            <a:avLst/>
            <a:gdLst>
              <a:gd name="connsiteX0" fmla="*/ 0 w 1107281"/>
              <a:gd name="connsiteY0" fmla="*/ 0 h 1107281"/>
              <a:gd name="connsiteX1" fmla="*/ 1107281 w 1107281"/>
              <a:gd name="connsiteY1" fmla="*/ 0 h 1107281"/>
              <a:gd name="connsiteX2" fmla="*/ 1107281 w 1107281"/>
              <a:gd name="connsiteY2" fmla="*/ 1107281 h 1107281"/>
              <a:gd name="connsiteX3" fmla="*/ 0 w 1107281"/>
              <a:gd name="connsiteY3" fmla="*/ 1107281 h 1107281"/>
              <a:gd name="connsiteX4" fmla="*/ 0 w 1107281"/>
              <a:gd name="connsiteY4" fmla="*/ 0 h 110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281" h="1107281">
                <a:moveTo>
                  <a:pt x="0" y="0"/>
                </a:moveTo>
                <a:lnTo>
                  <a:pt x="1107281" y="0"/>
                </a:lnTo>
                <a:lnTo>
                  <a:pt x="1107281" y="1107281"/>
                </a:lnTo>
                <a:lnTo>
                  <a:pt x="0" y="11072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Operation</a:t>
            </a: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E6BB9DA9-1654-904A-A63E-D1B329C99D64}"/>
              </a:ext>
            </a:extLst>
          </p:cNvPr>
          <p:cNvSpPr/>
          <p:nvPr/>
        </p:nvSpPr>
        <p:spPr>
          <a:xfrm>
            <a:off x="3122385" y="544178"/>
            <a:ext cx="5414110" cy="5414110"/>
          </a:xfrm>
          <a:prstGeom prst="circularArrow">
            <a:avLst>
              <a:gd name="adj1" fmla="val 3988"/>
              <a:gd name="adj2" fmla="val 250168"/>
              <a:gd name="adj3" fmla="val 20573676"/>
              <a:gd name="adj4" fmla="val 18982452"/>
              <a:gd name="adj5" fmla="val 4653"/>
            </a:avLst>
          </a:prstGeom>
          <a:solidFill>
            <a:srgbClr val="CCFFC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8995269-3CBB-534D-A751-092D65DCCEED}"/>
              </a:ext>
            </a:extLst>
          </p:cNvPr>
          <p:cNvSpPr/>
          <p:nvPr/>
        </p:nvSpPr>
        <p:spPr>
          <a:xfrm>
            <a:off x="7748942" y="2697592"/>
            <a:ext cx="1107281" cy="1107281"/>
          </a:xfrm>
          <a:custGeom>
            <a:avLst/>
            <a:gdLst>
              <a:gd name="connsiteX0" fmla="*/ 0 w 1107281"/>
              <a:gd name="connsiteY0" fmla="*/ 0 h 1107281"/>
              <a:gd name="connsiteX1" fmla="*/ 1107281 w 1107281"/>
              <a:gd name="connsiteY1" fmla="*/ 0 h 1107281"/>
              <a:gd name="connsiteX2" fmla="*/ 1107281 w 1107281"/>
              <a:gd name="connsiteY2" fmla="*/ 1107281 h 1107281"/>
              <a:gd name="connsiteX3" fmla="*/ 0 w 1107281"/>
              <a:gd name="connsiteY3" fmla="*/ 1107281 h 1107281"/>
              <a:gd name="connsiteX4" fmla="*/ 0 w 1107281"/>
              <a:gd name="connsiteY4" fmla="*/ 0 h 110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281" h="1107281">
                <a:moveTo>
                  <a:pt x="0" y="0"/>
                </a:moveTo>
                <a:lnTo>
                  <a:pt x="1107281" y="0"/>
                </a:lnTo>
                <a:lnTo>
                  <a:pt x="1107281" y="1107281"/>
                </a:lnTo>
                <a:lnTo>
                  <a:pt x="0" y="11072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Requirements</a:t>
            </a:r>
          </a:p>
        </p:txBody>
      </p:sp>
      <p:sp>
        <p:nvSpPr>
          <p:cNvPr id="26" name="Circular Arrow 25">
            <a:extLst>
              <a:ext uri="{FF2B5EF4-FFF2-40B4-BE49-F238E27FC236}">
                <a16:creationId xmlns:a16="http://schemas.microsoft.com/office/drawing/2014/main" id="{D865D2ED-0FD1-B84C-A7D2-1137AEF17F7F}"/>
              </a:ext>
            </a:extLst>
          </p:cNvPr>
          <p:cNvSpPr/>
          <p:nvPr/>
        </p:nvSpPr>
        <p:spPr>
          <a:xfrm>
            <a:off x="3122385" y="544178"/>
            <a:ext cx="5414110" cy="5414110"/>
          </a:xfrm>
          <a:prstGeom prst="circularArrow">
            <a:avLst>
              <a:gd name="adj1" fmla="val 3988"/>
              <a:gd name="adj2" fmla="val 250168"/>
              <a:gd name="adj3" fmla="val 2367380"/>
              <a:gd name="adj4" fmla="val 776155"/>
              <a:gd name="adj5" fmla="val 4653"/>
            </a:avLst>
          </a:prstGeom>
          <a:solidFill>
            <a:srgbClr val="CCFFC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21E04B8-2D64-BD45-815E-8B6A43745E74}"/>
              </a:ext>
            </a:extLst>
          </p:cNvPr>
          <p:cNvSpPr/>
          <p:nvPr/>
        </p:nvSpPr>
        <p:spPr>
          <a:xfrm>
            <a:off x="6512371" y="4839396"/>
            <a:ext cx="1107281" cy="1107281"/>
          </a:xfrm>
          <a:custGeom>
            <a:avLst/>
            <a:gdLst>
              <a:gd name="connsiteX0" fmla="*/ 0 w 1107281"/>
              <a:gd name="connsiteY0" fmla="*/ 0 h 1107281"/>
              <a:gd name="connsiteX1" fmla="*/ 1107281 w 1107281"/>
              <a:gd name="connsiteY1" fmla="*/ 0 h 1107281"/>
              <a:gd name="connsiteX2" fmla="*/ 1107281 w 1107281"/>
              <a:gd name="connsiteY2" fmla="*/ 1107281 h 1107281"/>
              <a:gd name="connsiteX3" fmla="*/ 0 w 1107281"/>
              <a:gd name="connsiteY3" fmla="*/ 1107281 h 1107281"/>
              <a:gd name="connsiteX4" fmla="*/ 0 w 1107281"/>
              <a:gd name="connsiteY4" fmla="*/ 0 h 110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281" h="1107281">
                <a:moveTo>
                  <a:pt x="0" y="0"/>
                </a:moveTo>
                <a:lnTo>
                  <a:pt x="1107281" y="0"/>
                </a:lnTo>
                <a:lnTo>
                  <a:pt x="1107281" y="1107281"/>
                </a:lnTo>
                <a:lnTo>
                  <a:pt x="0" y="11072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Design</a:t>
            </a:r>
          </a:p>
        </p:txBody>
      </p:sp>
      <p:sp>
        <p:nvSpPr>
          <p:cNvPr id="28" name="Circular Arrow 27">
            <a:extLst>
              <a:ext uri="{FF2B5EF4-FFF2-40B4-BE49-F238E27FC236}">
                <a16:creationId xmlns:a16="http://schemas.microsoft.com/office/drawing/2014/main" id="{DF829B3D-BF5D-9645-A56C-E60F0959D8B6}"/>
              </a:ext>
            </a:extLst>
          </p:cNvPr>
          <p:cNvSpPr/>
          <p:nvPr/>
        </p:nvSpPr>
        <p:spPr>
          <a:xfrm>
            <a:off x="3122385" y="544178"/>
            <a:ext cx="5414110" cy="5414110"/>
          </a:xfrm>
          <a:prstGeom prst="circularArrow">
            <a:avLst>
              <a:gd name="adj1" fmla="val 3988"/>
              <a:gd name="adj2" fmla="val 250168"/>
              <a:gd name="adj3" fmla="val 5835748"/>
              <a:gd name="adj4" fmla="val 4438207"/>
              <a:gd name="adj5" fmla="val 4653"/>
            </a:avLst>
          </a:prstGeom>
          <a:solidFill>
            <a:srgbClr val="CCFFC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9DAE058-DAB2-3045-8226-E25F19ED860D}"/>
              </a:ext>
            </a:extLst>
          </p:cNvPr>
          <p:cNvSpPr/>
          <p:nvPr/>
        </p:nvSpPr>
        <p:spPr>
          <a:xfrm>
            <a:off x="3846484" y="4839396"/>
            <a:ext cx="1492770" cy="1107281"/>
          </a:xfrm>
          <a:custGeom>
            <a:avLst/>
            <a:gdLst>
              <a:gd name="connsiteX0" fmla="*/ 0 w 1492770"/>
              <a:gd name="connsiteY0" fmla="*/ 0 h 1107281"/>
              <a:gd name="connsiteX1" fmla="*/ 1492770 w 1492770"/>
              <a:gd name="connsiteY1" fmla="*/ 0 h 1107281"/>
              <a:gd name="connsiteX2" fmla="*/ 1492770 w 1492770"/>
              <a:gd name="connsiteY2" fmla="*/ 1107281 h 1107281"/>
              <a:gd name="connsiteX3" fmla="*/ 0 w 1492770"/>
              <a:gd name="connsiteY3" fmla="*/ 1107281 h 1107281"/>
              <a:gd name="connsiteX4" fmla="*/ 0 w 1492770"/>
              <a:gd name="connsiteY4" fmla="*/ 0 h 110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770" h="1107281">
                <a:moveTo>
                  <a:pt x="0" y="0"/>
                </a:moveTo>
                <a:lnTo>
                  <a:pt x="1492770" y="0"/>
                </a:lnTo>
                <a:lnTo>
                  <a:pt x="1492770" y="1107281"/>
                </a:lnTo>
                <a:lnTo>
                  <a:pt x="0" y="11072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Implementation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A5EAA09-D33F-9145-936F-1DB0E102237A}"/>
              </a:ext>
            </a:extLst>
          </p:cNvPr>
          <p:cNvSpPr/>
          <p:nvPr/>
        </p:nvSpPr>
        <p:spPr>
          <a:xfrm>
            <a:off x="3122385" y="544178"/>
            <a:ext cx="5414110" cy="5414110"/>
          </a:xfrm>
          <a:prstGeom prst="circularArrow">
            <a:avLst>
              <a:gd name="adj1" fmla="val 3988"/>
              <a:gd name="adj2" fmla="val 250168"/>
              <a:gd name="adj3" fmla="val 9773676"/>
              <a:gd name="adj4" fmla="val 8402797"/>
              <a:gd name="adj5" fmla="val 4653"/>
            </a:avLst>
          </a:prstGeom>
          <a:solidFill>
            <a:srgbClr val="CCFFC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FD1784A-F877-1B42-A342-D2B8DA5B1E97}"/>
              </a:ext>
            </a:extLst>
          </p:cNvPr>
          <p:cNvSpPr/>
          <p:nvPr/>
        </p:nvSpPr>
        <p:spPr>
          <a:xfrm>
            <a:off x="2802658" y="2697592"/>
            <a:ext cx="1107281" cy="1107281"/>
          </a:xfrm>
          <a:custGeom>
            <a:avLst/>
            <a:gdLst>
              <a:gd name="connsiteX0" fmla="*/ 0 w 1107281"/>
              <a:gd name="connsiteY0" fmla="*/ 0 h 1107281"/>
              <a:gd name="connsiteX1" fmla="*/ 1107281 w 1107281"/>
              <a:gd name="connsiteY1" fmla="*/ 0 h 1107281"/>
              <a:gd name="connsiteX2" fmla="*/ 1107281 w 1107281"/>
              <a:gd name="connsiteY2" fmla="*/ 1107281 h 1107281"/>
              <a:gd name="connsiteX3" fmla="*/ 0 w 1107281"/>
              <a:gd name="connsiteY3" fmla="*/ 1107281 h 1107281"/>
              <a:gd name="connsiteX4" fmla="*/ 0 w 1107281"/>
              <a:gd name="connsiteY4" fmla="*/ 0 h 110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281" h="1107281">
                <a:moveTo>
                  <a:pt x="0" y="0"/>
                </a:moveTo>
                <a:lnTo>
                  <a:pt x="1107281" y="0"/>
                </a:lnTo>
                <a:lnTo>
                  <a:pt x="1107281" y="1107281"/>
                </a:lnTo>
                <a:lnTo>
                  <a:pt x="0" y="11072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Verification</a:t>
            </a:r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8F2C1F98-E68A-8A49-BFD8-1FE47018124A}"/>
              </a:ext>
            </a:extLst>
          </p:cNvPr>
          <p:cNvSpPr/>
          <p:nvPr/>
        </p:nvSpPr>
        <p:spPr>
          <a:xfrm>
            <a:off x="3122385" y="544178"/>
            <a:ext cx="5414110" cy="5414110"/>
          </a:xfrm>
          <a:prstGeom prst="circularArrow">
            <a:avLst>
              <a:gd name="adj1" fmla="val 3988"/>
              <a:gd name="adj2" fmla="val 250168"/>
              <a:gd name="adj3" fmla="val 13167380"/>
              <a:gd name="adj4" fmla="val 11576155"/>
              <a:gd name="adj5" fmla="val 4653"/>
            </a:avLst>
          </a:prstGeom>
          <a:solidFill>
            <a:srgbClr val="CCFFC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E8B0EA3-6384-D942-A189-32030D2980F7}"/>
              </a:ext>
            </a:extLst>
          </p:cNvPr>
          <p:cNvSpPr/>
          <p:nvPr/>
        </p:nvSpPr>
        <p:spPr>
          <a:xfrm>
            <a:off x="4039229" y="555789"/>
            <a:ext cx="1107281" cy="1107281"/>
          </a:xfrm>
          <a:custGeom>
            <a:avLst/>
            <a:gdLst>
              <a:gd name="connsiteX0" fmla="*/ 0 w 1107281"/>
              <a:gd name="connsiteY0" fmla="*/ 0 h 1107281"/>
              <a:gd name="connsiteX1" fmla="*/ 1107281 w 1107281"/>
              <a:gd name="connsiteY1" fmla="*/ 0 h 1107281"/>
              <a:gd name="connsiteX2" fmla="*/ 1107281 w 1107281"/>
              <a:gd name="connsiteY2" fmla="*/ 1107281 h 1107281"/>
              <a:gd name="connsiteX3" fmla="*/ 0 w 1107281"/>
              <a:gd name="connsiteY3" fmla="*/ 1107281 h 1107281"/>
              <a:gd name="connsiteX4" fmla="*/ 0 w 1107281"/>
              <a:gd name="connsiteY4" fmla="*/ 0 h 110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281" h="1107281">
                <a:moveTo>
                  <a:pt x="0" y="0"/>
                </a:moveTo>
                <a:lnTo>
                  <a:pt x="1107281" y="0"/>
                </a:lnTo>
                <a:lnTo>
                  <a:pt x="1107281" y="1107281"/>
                </a:lnTo>
                <a:lnTo>
                  <a:pt x="0" y="11072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Release</a:t>
            </a:r>
          </a:p>
        </p:txBody>
      </p:sp>
      <p:sp>
        <p:nvSpPr>
          <p:cNvPr id="34" name="Circular Arrow 33">
            <a:extLst>
              <a:ext uri="{FF2B5EF4-FFF2-40B4-BE49-F238E27FC236}">
                <a16:creationId xmlns:a16="http://schemas.microsoft.com/office/drawing/2014/main" id="{CA96EEAC-3177-9A4D-A745-6BA8DA5D6ECF}"/>
              </a:ext>
            </a:extLst>
          </p:cNvPr>
          <p:cNvSpPr/>
          <p:nvPr/>
        </p:nvSpPr>
        <p:spPr>
          <a:xfrm>
            <a:off x="3122385" y="544178"/>
            <a:ext cx="5414110" cy="5414110"/>
          </a:xfrm>
          <a:prstGeom prst="circularArrow">
            <a:avLst>
              <a:gd name="adj1" fmla="val 3988"/>
              <a:gd name="adj2" fmla="val 250168"/>
              <a:gd name="adj3" fmla="val 16911625"/>
              <a:gd name="adj4" fmla="val 15238207"/>
              <a:gd name="adj5" fmla="val 4653"/>
            </a:avLst>
          </a:prstGeom>
          <a:solidFill>
            <a:srgbClr val="FDFF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E049EE5-5CD0-F04F-8627-2A4CFCE2E05B}"/>
              </a:ext>
            </a:extLst>
          </p:cNvPr>
          <p:cNvSpPr/>
          <p:nvPr/>
        </p:nvSpPr>
        <p:spPr>
          <a:xfrm>
            <a:off x="9323884" y="585504"/>
            <a:ext cx="1348075" cy="1205914"/>
          </a:xfrm>
          <a:custGeom>
            <a:avLst/>
            <a:gdLst>
              <a:gd name="connsiteX0" fmla="*/ 0 w 1205914"/>
              <a:gd name="connsiteY0" fmla="*/ 0 h 1205914"/>
              <a:gd name="connsiteX1" fmla="*/ 1205914 w 1205914"/>
              <a:gd name="connsiteY1" fmla="*/ 0 h 1205914"/>
              <a:gd name="connsiteX2" fmla="*/ 1205914 w 1205914"/>
              <a:gd name="connsiteY2" fmla="*/ 1205914 h 1205914"/>
              <a:gd name="connsiteX3" fmla="*/ 0 w 1205914"/>
              <a:gd name="connsiteY3" fmla="*/ 1205914 h 1205914"/>
              <a:gd name="connsiteX4" fmla="*/ 0 w 1205914"/>
              <a:gd name="connsiteY4" fmla="*/ 0 h 120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914" h="1205914">
                <a:moveTo>
                  <a:pt x="0" y="0"/>
                </a:moveTo>
                <a:lnTo>
                  <a:pt x="1205914" y="0"/>
                </a:lnTo>
                <a:lnTo>
                  <a:pt x="1205914" y="1205914"/>
                </a:lnTo>
                <a:lnTo>
                  <a:pt x="0" y="1205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Decommissioning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061047-170B-3145-91B7-3640D2661461}"/>
              </a:ext>
            </a:extLst>
          </p:cNvPr>
          <p:cNvSpPr/>
          <p:nvPr/>
        </p:nvSpPr>
        <p:spPr>
          <a:xfrm>
            <a:off x="4369625" y="1791418"/>
            <a:ext cx="2919633" cy="2919633"/>
          </a:xfrm>
          <a:prstGeom prst="ellipse">
            <a:avLst/>
          </a:prstGeom>
          <a:solidFill>
            <a:srgbClr val="99CC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Foundation</a:t>
            </a:r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D5C0BF9F-469A-1245-8A03-6D008CD678AE}"/>
              </a:ext>
            </a:extLst>
          </p:cNvPr>
          <p:cNvSpPr/>
          <p:nvPr/>
        </p:nvSpPr>
        <p:spPr>
          <a:xfrm>
            <a:off x="5820383" y="544178"/>
            <a:ext cx="5414110" cy="5414110"/>
          </a:xfrm>
          <a:prstGeom prst="circularArrow">
            <a:avLst>
              <a:gd name="adj1" fmla="val 3988"/>
              <a:gd name="adj2" fmla="val 250168"/>
              <a:gd name="adj3" fmla="val 16911625"/>
              <a:gd name="adj4" fmla="val 15238207"/>
              <a:gd name="adj5" fmla="val 4653"/>
            </a:avLst>
          </a:prstGeom>
          <a:solidFill>
            <a:srgbClr val="FDFF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Charles</dc:creator>
  <cp:lastModifiedBy>Wilson, Charles</cp:lastModifiedBy>
  <cp:revision>6</cp:revision>
  <dcterms:created xsi:type="dcterms:W3CDTF">2020-03-19T13:48:14Z</dcterms:created>
  <dcterms:modified xsi:type="dcterms:W3CDTF">2020-12-01T13:37:11Z</dcterms:modified>
</cp:coreProperties>
</file>