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17df923e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17df923e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cbb0ad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cbb0ad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17df923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17df923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17df923e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17df923e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and key learning outcomes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Python using ChatGPT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Flow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 starts with basic introduction to Fundamentals of Python Programming Language that you need to know before working on projects of Data Science and Machine Learning.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an Introduction and Practical Section on ChatGPT.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next few sections you will learn about different Data Science Libraries like Pandas, Numpy, Matplotlib etc…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Flow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next section you will learn about basics of Machine Learning and different ML Algorithms.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Finally you will build 3 complete End to End Data Science and Machine Learning Projects and learn how you can increase your development speed by using ChatGPT.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learning outcomes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the basics of Python Programming Language quickly by using the power of ChatGPT.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 a better understanding of Machine Learning Fundamentals.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about important Visualization libraries like matplotlib and seaborn.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to latest technologies like ChatGPT and how to leverage its power by increasing the development speed and efficiency of your Data Science and Machine Learning Projects.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